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rachason Neue Mon Expanded Medium" charset="1" panose="00000000000000000000"/>
      <p:regular r:id="rId14"/>
    </p:embeddedFont>
    <p:embeddedFont>
      <p:font typeface="Prachason Neue Mon Expanded Medium Bold" charset="1" panose="00000000000000000000"/>
      <p:regular r:id="rId15"/>
    </p:embeddedFont>
    <p:embeddedFont>
      <p:font typeface="Prachason Neue Mon Expanded Medium Italics" charset="1" panose="00000000000000000000"/>
      <p:regular r:id="rId16"/>
    </p:embeddedFont>
    <p:embeddedFont>
      <p:font typeface="Prachason Neue Mon Expanded Medium Bold Italics" charset="1" panose="00000000000000000000"/>
      <p:regular r:id="rId17"/>
    </p:embeddedFont>
    <p:embeddedFont>
      <p:font typeface="Prachason Neue Mon SemiExpanded Medium" charset="1" panose="00000000000000000000"/>
      <p:regular r:id="rId18"/>
    </p:embeddedFont>
    <p:embeddedFont>
      <p:font typeface="Prachason Neue Mon SemiExpanded Medium Bold" charset="1" panose="00000000000000000000"/>
      <p:regular r:id="rId19"/>
    </p:embeddedFont>
    <p:embeddedFont>
      <p:font typeface="Prachason Neue Mon SemiExpanded Medium Italics" charset="1" panose="00000000000000000000"/>
      <p:regular r:id="rId20"/>
    </p:embeddedFont>
    <p:embeddedFont>
      <p:font typeface="Prachason Neue Mon SemiExpanded Medium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65" r="0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84811" y="607952"/>
            <a:ext cx="2993353" cy="870896"/>
            <a:chOff x="0" y="0"/>
            <a:chExt cx="2269857" cy="6604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r="r" b="b" t="t" l="l"/>
              <a:pathLst>
                <a:path h="660400" w="2269857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851337" y="3054715"/>
            <a:ext cx="2904861" cy="290486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1177" y="619740"/>
            <a:ext cx="1623060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Poppins"/>
              </a:rPr>
              <a:t>ODORS IDENTITY CONTROLS ROBOT MOVEMENTS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885696" y="3054715"/>
            <a:ext cx="6516608" cy="5809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561886" y="2966804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99526" y="3148944"/>
            <a:ext cx="6007902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49"/>
              </a:lnSpc>
            </a:pPr>
            <a:r>
              <a:rPr lang="en-US" sz="7499">
                <a:solidFill>
                  <a:srgbClr val="FFFFFF"/>
                </a:solidFill>
                <a:latin typeface="Poppins"/>
              </a:rPr>
              <a:t>GOAL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9526" y="5398686"/>
            <a:ext cx="130408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The robot will differentiate 3 odors and will move accordingly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Turn right - when it identify Benzaldehyde (Marzipan)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Turn left - When it identify Rosemary</a:t>
            </a:r>
          </a:p>
          <a:p>
            <a:pPr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Move straight - when it identify Geraniol (Citrus)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81817" y="6747869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58293" y="1167513"/>
            <a:ext cx="4514625" cy="306829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018286" y="1167513"/>
            <a:ext cx="4477202" cy="306829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595871" y="1167513"/>
            <a:ext cx="4544446" cy="306829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19457" y="6949059"/>
            <a:ext cx="7576320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DATA PREPROCESS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43011" y="7784414"/>
            <a:ext cx="8097307" cy="56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rachason Neue Mon Expanded Medium"/>
              </a:rPr>
              <a:t>Scaling MinMax to the range of [0, 1]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846004" y="2556545"/>
            <a:ext cx="1058344" cy="1058344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16779" y="2741865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038446" y="2556545"/>
            <a:ext cx="1058344" cy="1058344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109221" y="2741865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46004" y="4952744"/>
            <a:ext cx="1058344" cy="1058344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916779" y="5138064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038446" y="4952744"/>
            <a:ext cx="1058344" cy="1058344"/>
            <a:chOff x="0" y="0"/>
            <a:chExt cx="1913890" cy="191389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109221" y="5138064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846004" y="7348943"/>
            <a:ext cx="1058344" cy="1058344"/>
            <a:chOff x="0" y="0"/>
            <a:chExt cx="1913890" cy="19138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916779" y="7534263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038446" y="7348943"/>
            <a:ext cx="1058344" cy="1058344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109221" y="7534263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55840" y="545160"/>
            <a:ext cx="7576320" cy="9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MODELS COMPARISON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71430" y="2745883"/>
            <a:ext cx="4640709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KNeighborsClassifier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71430" y="5138064"/>
            <a:ext cx="4321783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GussianNaiveBayes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671430" y="7510603"/>
            <a:ext cx="4050605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LogisticRegression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50918" y="2745883"/>
            <a:ext cx="6518326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SupportVectorClassification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34990" y="5048250"/>
            <a:ext cx="4123159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AdaBoostClassifier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34990" y="7602818"/>
            <a:ext cx="5204395" cy="59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RandomForestClassifier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3298" y="3275840"/>
            <a:ext cx="18291298" cy="2878738"/>
            <a:chOff x="0" y="0"/>
            <a:chExt cx="6672715" cy="105017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672715" cy="1050171"/>
            </a:xfrm>
            <a:custGeom>
              <a:avLst/>
              <a:gdLst/>
              <a:ahLst/>
              <a:cxnLst/>
              <a:rect r="r" b="b" t="t" l="l"/>
              <a:pathLst>
                <a:path h="1050171" w="6672715">
                  <a:moveTo>
                    <a:pt x="0" y="0"/>
                  </a:moveTo>
                  <a:lnTo>
                    <a:pt x="6672715" y="0"/>
                  </a:lnTo>
                  <a:lnTo>
                    <a:pt x="6672715" y="1050171"/>
                  </a:lnTo>
                  <a:lnTo>
                    <a:pt x="0" y="1050171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63672" y="1724234"/>
            <a:ext cx="1080030" cy="108003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1749" r="613" b="0"/>
          <a:stretch>
            <a:fillRect/>
          </a:stretch>
        </p:blipFill>
        <p:spPr>
          <a:xfrm flipH="false" flipV="false" rot="0">
            <a:off x="7121225" y="3448153"/>
            <a:ext cx="4045550" cy="253411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2618" r="1422" b="0"/>
          <a:stretch>
            <a:fillRect/>
          </a:stretch>
        </p:blipFill>
        <p:spPr>
          <a:xfrm flipH="false" flipV="false" rot="0">
            <a:off x="12338363" y="3448153"/>
            <a:ext cx="3647127" cy="253411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51438" b="0"/>
          <a:stretch>
            <a:fillRect/>
          </a:stretch>
        </p:blipFill>
        <p:spPr>
          <a:xfrm flipH="false" flipV="false" rot="0">
            <a:off x="2991215" y="3448153"/>
            <a:ext cx="2311260" cy="241292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776726" y="6574525"/>
            <a:ext cx="4740237" cy="42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Hyperparameters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73882" y="6574525"/>
            <a:ext cx="4740237" cy="42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ROC-AUC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71037" y="6574525"/>
            <a:ext cx="4740237" cy="42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Confusion Matrix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65559" y="1780709"/>
            <a:ext cx="2356883" cy="9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HOW?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959145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298" y="3140252"/>
            <a:ext cx="18291298" cy="4683305"/>
            <a:chOff x="0" y="0"/>
            <a:chExt cx="6672715" cy="170848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672715" cy="1708482"/>
            </a:xfrm>
            <a:custGeom>
              <a:avLst/>
              <a:gdLst/>
              <a:ahLst/>
              <a:cxnLst/>
              <a:rect r="r" b="b" t="t" l="l"/>
              <a:pathLst>
                <a:path h="1708482" w="6672715">
                  <a:moveTo>
                    <a:pt x="0" y="0"/>
                  </a:moveTo>
                  <a:lnTo>
                    <a:pt x="6672715" y="0"/>
                  </a:lnTo>
                  <a:lnTo>
                    <a:pt x="6672715" y="1708482"/>
                  </a:lnTo>
                  <a:lnTo>
                    <a:pt x="0" y="1708482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44948" y="1028700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840981" y="3357955"/>
            <a:ext cx="5307924" cy="424789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746834" y="1085175"/>
            <a:ext cx="9496218" cy="9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SUPPORT VECTOR MACHINE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24746" y="4847577"/>
            <a:ext cx="3530079" cy="11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Train AUC score: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99%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8582" y="4847577"/>
            <a:ext cx="4455046" cy="11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Test accuracy score: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93%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DAFAYawcTso</dc:identifier>
  <dcterms:modified xsi:type="dcterms:W3CDTF">2011-08-01T06:04:30Z</dcterms:modified>
  <cp:revision>1</cp:revision>
  <dc:title>Black and Red Tech Programming Presentation</dc:title>
</cp:coreProperties>
</file>