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261" r:id="rId12"/>
    <p:sldId id="304" r:id="rId13"/>
    <p:sldId id="305" r:id="rId14"/>
    <p:sldId id="262" r:id="rId15"/>
    <p:sldId id="306" r:id="rId16"/>
    <p:sldId id="308" r:id="rId17"/>
    <p:sldId id="316" r:id="rId18"/>
    <p:sldId id="314" r:id="rId19"/>
    <p:sldId id="315" r:id="rId20"/>
    <p:sldId id="318" r:id="rId21"/>
    <p:sldId id="326" r:id="rId22"/>
    <p:sldId id="327" r:id="rId23"/>
    <p:sldId id="328" r:id="rId24"/>
    <p:sldId id="319" r:id="rId25"/>
    <p:sldId id="320" r:id="rId26"/>
    <p:sldId id="323" r:id="rId27"/>
    <p:sldId id="324" r:id="rId28"/>
    <p:sldId id="325" r:id="rId29"/>
    <p:sldId id="322" r:id="rId30"/>
    <p:sldId id="321" r:id="rId31"/>
    <p:sldId id="330" r:id="rId32"/>
    <p:sldId id="329" r:id="rId33"/>
    <p:sldId id="268" r:id="rId34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36"/>
      <p:bold r:id="rId37"/>
      <p:italic r:id="rId38"/>
      <p:boldItalic r:id="rId39"/>
    </p:embeddedFont>
    <p:embeddedFont>
      <p:font typeface="Jost" pitchFamily="2" charset="77"/>
      <p:regular r:id="rId40"/>
      <p:bold r:id="rId41"/>
      <p:italic r:id="rId42"/>
      <p:boldItalic r:id="rId43"/>
    </p:embeddedFont>
    <p:embeddedFont>
      <p:font typeface="Montserrat" pitchFamily="2" charset="77"/>
      <p:regular r:id="rId44"/>
      <p:bold r:id="rId45"/>
      <p:italic r:id="rId46"/>
      <p:boldItalic r:id="rId47"/>
    </p:embeddedFont>
    <p:embeddedFont>
      <p:font typeface="Montserrat Medium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9E72C-DA35-426A-9F0E-2F47EE55008B}" v="61" dt="2024-05-02T12:46:40.470"/>
  </p1510:revLst>
</p1510:revInfo>
</file>

<file path=ppt/tableStyles.xml><?xml version="1.0" encoding="utf-8"?>
<a:tblStyleLst xmlns:a="http://schemas.openxmlformats.org/drawingml/2006/main" def="{69D9103C-D7AA-4CD0-A351-202646B4B753}">
  <a:tblStyle styleId="{69D9103C-D7AA-4CD0-A351-202646B4B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72113" autoAdjust="0"/>
  </p:normalViewPr>
  <p:slideViewPr>
    <p:cSldViewPr snapToGrid="0">
      <p:cViewPr varScale="1">
        <p:scale>
          <a:sx n="116" d="100"/>
          <a:sy n="116" d="100"/>
        </p:scale>
        <p:origin x="1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din, Alon" userId="22b75851-3347-4d97-9f6e-756c925199ab" providerId="ADAL" clId="{3789E72C-DA35-426A-9F0E-2F47EE55008B}"/>
    <pc:docChg chg="undo custSel addSld delSld modSld sldOrd">
      <pc:chgData name="Modin, Alon" userId="22b75851-3347-4d97-9f6e-756c925199ab" providerId="ADAL" clId="{3789E72C-DA35-426A-9F0E-2F47EE55008B}" dt="2024-05-02T12:47:42.141" v="1357" actId="1076"/>
      <pc:docMkLst>
        <pc:docMk/>
      </pc:docMkLst>
      <pc:sldChg chg="addSp modSp mod modNotesTx">
        <pc:chgData name="Modin, Alon" userId="22b75851-3347-4d97-9f6e-756c925199ab" providerId="ADAL" clId="{3789E72C-DA35-426A-9F0E-2F47EE55008B}" dt="2024-05-02T12:43:33.767" v="1274" actId="20577"/>
        <pc:sldMkLst>
          <pc:docMk/>
          <pc:sldMk cId="0" sldId="256"/>
        </pc:sldMkLst>
        <pc:spChg chg="add mod">
          <ac:chgData name="Modin, Alon" userId="22b75851-3347-4d97-9f6e-756c925199ab" providerId="ADAL" clId="{3789E72C-DA35-426A-9F0E-2F47EE55008B}" dt="2024-04-18T07:56:47.854" v="704"/>
          <ac:spMkLst>
            <pc:docMk/>
            <pc:sldMk cId="0" sldId="256"/>
            <ac:spMk id="2" creationId="{0ED1A8E2-7FD0-0A94-A447-5D7859F6CB66}"/>
          </ac:spMkLst>
        </pc:spChg>
      </pc:sldChg>
      <pc:sldChg chg="addSp delSp modSp mod">
        <pc:chgData name="Modin, Alon" userId="22b75851-3347-4d97-9f6e-756c925199ab" providerId="ADAL" clId="{3789E72C-DA35-426A-9F0E-2F47EE55008B}" dt="2024-04-18T09:16:35.596" v="1131" actId="1076"/>
        <pc:sldMkLst>
          <pc:docMk/>
          <pc:sldMk cId="0" sldId="257"/>
        </pc:sldMkLst>
        <pc:spChg chg="add mod">
          <ac:chgData name="Modin, Alon" userId="22b75851-3347-4d97-9f6e-756c925199ab" providerId="ADAL" clId="{3789E72C-DA35-426A-9F0E-2F47EE55008B}" dt="2024-04-18T08:02:19.062" v="852" actId="1037"/>
          <ac:spMkLst>
            <pc:docMk/>
            <pc:sldMk cId="0" sldId="257"/>
            <ac:spMk id="2" creationId="{4068301A-C2E8-E1FC-D0BE-5F80777C3A48}"/>
          </ac:spMkLst>
        </pc:spChg>
        <pc:spChg chg="add mod">
          <ac:chgData name="Modin, Alon" userId="22b75851-3347-4d97-9f6e-756c925199ab" providerId="ADAL" clId="{3789E72C-DA35-426A-9F0E-2F47EE55008B}" dt="2024-04-18T08:28:27.433" v="854"/>
          <ac:spMkLst>
            <pc:docMk/>
            <pc:sldMk cId="0" sldId="257"/>
            <ac:spMk id="3" creationId="{79DFA0BA-041E-BFE9-042B-3D0CCF62CCED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6" creationId="{D4FC238C-7D71-6B86-A357-919CA5201067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9" creationId="{44EBB41D-785F-D25F-83CA-2E966D90AAAF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39" creationId="{C14DCCCF-F0A1-1CC4-F99E-CB55F7CC18B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0" creationId="{F366412D-8DE9-4443-8D2B-76234EE04DBD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1" creationId="{2BB28805-7C16-A5BB-47AF-D68306B6F030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2" creationId="{643EA8BE-0F1E-B90C-F8E3-6640B8550F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3" creationId="{DDA52EDA-267B-7F7C-4DCC-8C51C0B1919D}"/>
          </ac:spMkLst>
        </pc:spChg>
        <pc:spChg chg="del">
          <ac:chgData name="Modin, Alon" userId="22b75851-3347-4d97-9f6e-756c925199ab" providerId="ADAL" clId="{3789E72C-DA35-426A-9F0E-2F47EE55008B}" dt="2024-04-18T08:28:34.904" v="856" actId="478"/>
          <ac:spMkLst>
            <pc:docMk/>
            <pc:sldMk cId="0" sldId="257"/>
            <ac:spMk id="44" creationId="{75F7732B-3070-2637-B288-A7E772549F1E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5" creationId="{04D94882-45B5-BF6A-F46D-C2044E77F942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6" creationId="{6AC4691E-37D2-2D7A-F762-71B3DA6E76B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7" creationId="{E8B864FE-DC7A-6849-839E-CA14744BEE37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8" creationId="{F2DA43C0-3DEF-7740-F134-0C9EC1BB18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9" creationId="{B0E37939-2FD4-CCD2-2C3C-2C8D59BB5FE9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0" creationId="{BA2578C6-AD15-8C52-8FA0-78F43084CA6F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1" creationId="{1368A210-C0C7-167E-AF08-1A3C287DB9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2" creationId="{360894F9-1C4C-374C-FFF1-4B8C935BD0B6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3" creationId="{DDED3BCB-87A8-5667-3B94-2017C4D00C33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4" creationId="{02EEB07B-37CD-05FD-7173-779B19D0BF0B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5" creationId="{9E2737D3-0DA6-F189-09E7-FF466C31BB65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6" creationId="{443A2CF5-5409-B2B1-F5F0-6B8E189489C0}"/>
          </ac:spMkLst>
        </pc:spChg>
        <pc:spChg chg="add del mod">
          <ac:chgData name="Modin, Alon" userId="22b75851-3347-4d97-9f6e-756c925199ab" providerId="ADAL" clId="{3789E72C-DA35-426A-9F0E-2F47EE55008B}" dt="2024-04-18T08:28:47.552" v="861" actId="478"/>
          <ac:spMkLst>
            <pc:docMk/>
            <pc:sldMk cId="0" sldId="257"/>
            <ac:spMk id="57" creationId="{2C9058C6-62AA-7CFA-95E4-5071DB758D5B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0" creationId="{24850846-8F2A-E4CB-8BFF-0281983684AF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1" creationId="{1C4A528E-39C3-23EA-5CF6-C4C3B716FA4D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3" creationId="{105501DB-77E2-29BC-3290-5DDD5D9EC125}"/>
          </ac:spMkLst>
        </pc:spChg>
        <pc:spChg chg="add mod">
          <ac:chgData name="Modin, Alon" userId="22b75851-3347-4d97-9f6e-756c925199ab" providerId="ADAL" clId="{3789E72C-DA35-426A-9F0E-2F47EE55008B}" dt="2024-04-18T08:32:27.734" v="899" actId="1076"/>
          <ac:spMkLst>
            <pc:docMk/>
            <pc:sldMk cId="0" sldId="257"/>
            <ac:spMk id="960" creationId="{8DDBF528-D5FE-2BEA-0317-6AADB8F0B8A5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2" creationId="{30AE4089-62B6-56FB-18DB-939243CFD6D1}"/>
          </ac:spMkLst>
        </pc:spChg>
        <pc:spChg chg="add mod">
          <ac:chgData name="Modin, Alon" userId="22b75851-3347-4d97-9f6e-756c925199ab" providerId="ADAL" clId="{3789E72C-DA35-426A-9F0E-2F47EE55008B}" dt="2024-04-18T09:13:50.186" v="1062" actId="14100"/>
          <ac:spMkLst>
            <pc:docMk/>
            <pc:sldMk cId="0" sldId="257"/>
            <ac:spMk id="963" creationId="{E80CFFCB-3B7A-D6FE-A908-AC4F3AAB7C1C}"/>
          </ac:spMkLst>
        </pc:spChg>
        <pc:spChg chg="add mod">
          <ac:chgData name="Modin, Alon" userId="22b75851-3347-4d97-9f6e-756c925199ab" providerId="ADAL" clId="{3789E72C-DA35-426A-9F0E-2F47EE55008B}" dt="2024-04-18T09:13:56.104" v="1064" actId="14100"/>
          <ac:spMkLst>
            <pc:docMk/>
            <pc:sldMk cId="0" sldId="257"/>
            <ac:spMk id="964" creationId="{D4BCF0B1-0AF3-5D57-A3EE-768F79FBB813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6" creationId="{EC89631F-EA09-9154-3FD0-2E0C9220858D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7" creationId="{65FFAB32-ADEC-A8BB-E745-1931030E1AA9}"/>
          </ac:spMkLst>
        </pc:spChg>
        <pc:spChg chg="add mod">
          <ac:chgData name="Modin, Alon" userId="22b75851-3347-4d97-9f6e-756c925199ab" providerId="ADAL" clId="{3789E72C-DA35-426A-9F0E-2F47EE55008B}" dt="2024-04-18T09:13:59.165" v="1065" actId="14100"/>
          <ac:spMkLst>
            <pc:docMk/>
            <pc:sldMk cId="0" sldId="257"/>
            <ac:spMk id="968" creationId="{DD32D6A6-44D3-B977-6550-33E440A9A50D}"/>
          </ac:spMkLst>
        </pc:spChg>
        <pc:spChg chg="mod">
          <ac:chgData name="Modin, Alon" userId="22b75851-3347-4d97-9f6e-756c925199ab" providerId="ADAL" clId="{3789E72C-DA35-426A-9F0E-2F47EE55008B}" dt="2024-04-18T08:28:50.216" v="863" actId="1076"/>
          <ac:spMkLst>
            <pc:docMk/>
            <pc:sldMk cId="0" sldId="257"/>
            <ac:spMk id="969" creationId="{00000000-0000-0000-0000-000000000000}"/>
          </ac:spMkLst>
        </pc:spChg>
        <pc:spChg chg="add mod">
          <ac:chgData name="Modin, Alon" userId="22b75851-3347-4d97-9f6e-756c925199ab" providerId="ADAL" clId="{3789E72C-DA35-426A-9F0E-2F47EE55008B}" dt="2024-04-18T09:14:01.384" v="1066" actId="14100"/>
          <ac:spMkLst>
            <pc:docMk/>
            <pc:sldMk cId="0" sldId="257"/>
            <ac:spMk id="970" creationId="{B38D84A6-F1F4-7C5D-5016-54F1AC3EFCD2}"/>
          </ac:spMkLst>
        </pc:spChg>
        <pc:spChg chg="add mod">
          <ac:chgData name="Modin, Alon" userId="22b75851-3347-4d97-9f6e-756c925199ab" providerId="ADAL" clId="{3789E72C-DA35-426A-9F0E-2F47EE55008B}" dt="2024-04-18T08:32:34.198" v="900" actId="1076"/>
          <ac:spMkLst>
            <pc:docMk/>
            <pc:sldMk cId="0" sldId="257"/>
            <ac:spMk id="971" creationId="{2986FE07-3A53-1CB4-5AE4-F8B56E24E395}"/>
          </ac:spMkLst>
        </pc:spChg>
        <pc:spChg chg="add mod">
          <ac:chgData name="Modin, Alon" userId="22b75851-3347-4d97-9f6e-756c925199ab" providerId="ADAL" clId="{3789E72C-DA35-426A-9F0E-2F47EE55008B}" dt="2024-04-18T08:32:40.387" v="901" actId="1076"/>
          <ac:spMkLst>
            <pc:docMk/>
            <pc:sldMk cId="0" sldId="257"/>
            <ac:spMk id="972" creationId="{1039FB6A-0ED2-7E72-8CC4-25C8FDE781ED}"/>
          </ac:spMkLst>
        </pc:spChg>
        <pc:spChg chg="add mod">
          <ac:chgData name="Modin, Alon" userId="22b75851-3347-4d97-9f6e-756c925199ab" providerId="ADAL" clId="{3789E72C-DA35-426A-9F0E-2F47EE55008B}" dt="2024-04-18T09:14:06.524" v="1067" actId="14100"/>
          <ac:spMkLst>
            <pc:docMk/>
            <pc:sldMk cId="0" sldId="257"/>
            <ac:spMk id="973" creationId="{A87B7E64-67F3-FBB7-7DCD-4128B4AC65FD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991" creationId="{83D73363-A339-DC44-5A02-F81AEBE26FEB}"/>
          </ac:spMkLst>
        </pc:spChg>
        <pc:spChg chg="add mod">
          <ac:chgData name="Modin, Alon" userId="22b75851-3347-4d97-9f6e-756c925199ab" providerId="ADAL" clId="{3789E72C-DA35-426A-9F0E-2F47EE55008B}" dt="2024-04-18T09:14:09.350" v="1068" actId="14100"/>
          <ac:spMkLst>
            <pc:docMk/>
            <pc:sldMk cId="0" sldId="257"/>
            <ac:spMk id="992" creationId="{0F0CF5D8-48D9-1FCB-6C63-444D6D3F6144}"/>
          </ac:spMkLst>
        </pc:spChg>
        <pc:spChg chg="add del mod">
          <ac:chgData name="Modin, Alon" userId="22b75851-3347-4d97-9f6e-756c925199ab" providerId="ADAL" clId="{3789E72C-DA35-426A-9F0E-2F47EE55008B}" dt="2024-04-18T08:29:40.206" v="872" actId="478"/>
          <ac:spMkLst>
            <pc:docMk/>
            <pc:sldMk cId="0" sldId="257"/>
            <ac:spMk id="993" creationId="{CCE0261E-C49D-154E-B306-9CE795285024}"/>
          </ac:spMkLst>
        </pc:spChg>
        <pc:spChg chg="add del mod">
          <ac:chgData name="Modin, Alon" userId="22b75851-3347-4d97-9f6e-756c925199ab" providerId="ADAL" clId="{3789E72C-DA35-426A-9F0E-2F47EE55008B}" dt="2024-04-18T08:29:41.857" v="873" actId="478"/>
          <ac:spMkLst>
            <pc:docMk/>
            <pc:sldMk cId="0" sldId="257"/>
            <ac:spMk id="994" creationId="{D3DCE129-1FF8-D782-F0BA-9B94AFF6D9E5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995" creationId="{67A63096-E4DD-174B-2491-5E66D861DED3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996" creationId="{64A0998A-043E-D236-9883-E678B2D49EAA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998" creationId="{12E5E3AA-8A85-606E-67FB-9CFB4305BB40}"/>
          </ac:spMkLst>
        </pc:spChg>
        <pc:spChg chg="add del">
          <ac:chgData name="Modin, Alon" userId="22b75851-3347-4d97-9f6e-756c925199ab" providerId="ADAL" clId="{3789E72C-DA35-426A-9F0E-2F47EE55008B}" dt="2024-04-18T08:31:16.661" v="890" actId="478"/>
          <ac:spMkLst>
            <pc:docMk/>
            <pc:sldMk cId="0" sldId="257"/>
            <ac:spMk id="999" creationId="{ADF8C4DC-DC64-57CD-E0DD-61A5F6FA6D4A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0" creationId="{B38284AA-8646-91A3-FB01-37A720FB5F25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1" creationId="{B39E100F-8A86-7B75-FCCA-EF94D3F1B7EB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2" creationId="{0C39056D-6722-A114-8826-6292D1A5B9D4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3" creationId="{D44B9266-5DB0-E6F3-96CF-5BAF50BFB112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4" creationId="{133498B8-B3A2-1424-2F63-B9050F95FC7A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12" creationId="{0853EE0C-281D-EB98-CE03-74B9E1874567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3" creationId="{7756752C-769B-47D5-DC44-E7A872C86A8F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4" creationId="{4644274B-6E64-082C-5C33-FB694D055989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5" creationId="{F5638C42-BFA3-16B2-A055-152DA688DE9F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6" creationId="{A5D93ED0-4D16-10B0-6CBC-7A325EA89509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7" creationId="{0A501D76-B7E1-D6BA-5BB6-A6D403D9D139}"/>
          </ac:spMkLst>
        </pc:spChg>
        <pc:spChg chg="del mod">
          <ac:chgData name="Modin, Alon" userId="22b75851-3347-4d97-9f6e-756c925199ab" providerId="ADAL" clId="{3789E72C-DA35-426A-9F0E-2F47EE55008B}" dt="2024-04-18T08:28:37.827" v="858" actId="478"/>
          <ac:spMkLst>
            <pc:docMk/>
            <pc:sldMk cId="0" sldId="257"/>
            <ac:spMk id="1019" creationId="{9E278BC3-91D9-7016-EE12-5A2626AE55F7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26" creationId="{A2D5B02F-E7DE-929B-A79D-FACCE23D3F04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95" creationId="{A8760EDA-5B28-4BF1-5234-9A7075029071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96" creationId="{DF5D682A-7B6D-C670-D993-2CC0B660B88D}"/>
          </ac:spMkLst>
        </pc:spChg>
        <pc:grpChg chg="add mod">
          <ac:chgData name="Modin, Alon" userId="22b75851-3347-4d97-9f6e-756c925199ab" providerId="ADAL" clId="{3789E72C-DA35-426A-9F0E-2F47EE55008B}" dt="2024-04-18T08:28:23.251" v="853"/>
          <ac:grpSpMkLst>
            <pc:docMk/>
            <pc:sldMk cId="0" sldId="257"/>
            <ac:grpSpMk id="4" creationId="{E1E6B60B-F45A-278D-2022-160D2BEF8A01}"/>
          </ac:grpSpMkLst>
        </pc:grpChg>
        <pc:grpChg chg="mod">
          <ac:chgData name="Modin, Alon" userId="22b75851-3347-4d97-9f6e-756c925199ab" providerId="ADAL" clId="{3789E72C-DA35-426A-9F0E-2F47EE55008B}" dt="2024-04-18T08:28:23.251" v="853"/>
          <ac:grpSpMkLst>
            <pc:docMk/>
            <pc:sldMk cId="0" sldId="257"/>
            <ac:grpSpMk id="5" creationId="{0A87C8D1-9B4B-BF25-2383-FEAB3EDE9CFD}"/>
          </ac:grpSpMkLst>
        </pc:grpChg>
        <pc:grpChg chg="del">
          <ac:chgData name="Modin, Alon" userId="22b75851-3347-4d97-9f6e-756c925199ab" providerId="ADAL" clId="{3789E72C-DA35-426A-9F0E-2F47EE55008B}" dt="2024-04-18T08:28:34.904" v="856" actId="478"/>
          <ac:grpSpMkLst>
            <pc:docMk/>
            <pc:sldMk cId="0" sldId="257"/>
            <ac:grpSpMk id="11" creationId="{0AC67CB4-9D26-7BA3-EED8-0B084D735210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2" creationId="{EB738183-EB0B-066B-CB48-4A515C1E22EC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21" creationId="{1BD7065B-649B-8C8E-1CDC-AAC07F525612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30" creationId="{6211C7C4-C551-BD1A-EB3B-117272CD412C}"/>
          </ac:grpSpMkLst>
        </pc:grpChg>
        <pc:grpChg chg="add del mod">
          <ac:chgData name="Modin, Alon" userId="22b75851-3347-4d97-9f6e-756c925199ab" providerId="ADAL" clId="{3789E72C-DA35-426A-9F0E-2F47EE55008B}" dt="2024-04-18T08:28:57.212" v="865" actId="478"/>
          <ac:grpSpMkLst>
            <pc:docMk/>
            <pc:sldMk cId="0" sldId="257"/>
            <ac:grpSpMk id="58" creationId="{197673E5-AAB1-4AEC-17BB-3FF4DC2FC633}"/>
          </ac:grpSpMkLst>
        </pc:grpChg>
        <pc:grpChg chg="mod">
          <ac:chgData name="Modin, Alon" userId="22b75851-3347-4d97-9f6e-756c925199ab" providerId="ADAL" clId="{3789E72C-DA35-426A-9F0E-2F47EE55008B}" dt="2024-04-18T08:28:39.352" v="859"/>
          <ac:grpSpMkLst>
            <pc:docMk/>
            <pc:sldMk cId="0" sldId="257"/>
            <ac:grpSpMk id="59" creationId="{87D995FD-5626-50A8-D608-B725F3B71C4D}"/>
          </ac:grpSpMkLst>
        </pc:grpChg>
        <pc:grpChg chg="del">
          <ac:chgData name="Modin, Alon" userId="22b75851-3347-4d97-9f6e-756c925199ab" providerId="ADAL" clId="{3789E72C-DA35-426A-9F0E-2F47EE55008B}" dt="2024-04-18T08:28:34.904" v="856" actId="478"/>
          <ac:grpSpMkLst>
            <pc:docMk/>
            <pc:sldMk cId="0" sldId="257"/>
            <ac:grpSpMk id="980" creationId="{373034A0-7A07-C5AC-09A2-F50424F01FF7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07" creationId="{7CBB64A7-5862-5047-37E2-C906AA36D890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37" creationId="{D648081F-A625-46D9-8DC6-9FC926D4C156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46" creationId="{7E019AEC-E837-30F8-0AAC-A61D07C684CC}"/>
          </ac:grpSpMkLst>
        </pc:grpChg>
        <pc:cxnChg chg="mod">
          <ac:chgData name="Modin, Alon" userId="22b75851-3347-4d97-9f6e-756c925199ab" providerId="ADAL" clId="{3789E72C-DA35-426A-9F0E-2F47EE55008B}" dt="2024-04-18T08:28:23.251" v="853"/>
          <ac:cxnSpMkLst>
            <pc:docMk/>
            <pc:sldMk cId="0" sldId="257"/>
            <ac:cxnSpMk id="10" creationId="{C3BA93EB-D456-0708-220F-1CD9E739780C}"/>
          </ac:cxnSpMkLst>
        </pc:cxnChg>
        <pc:cxnChg chg="mod">
          <ac:chgData name="Modin, Alon" userId="22b75851-3347-4d97-9f6e-756c925199ab" providerId="ADAL" clId="{3789E72C-DA35-426A-9F0E-2F47EE55008B}" dt="2024-04-18T08:28:57.212" v="865" actId="478"/>
          <ac:cxnSpMkLst>
            <pc:docMk/>
            <pc:sldMk cId="0" sldId="257"/>
            <ac:cxnSpMk id="62" creationId="{37E2E022-3386-B5AD-E12B-0A70CAC65F40}"/>
          </ac:cxnSpMkLst>
        </pc:cxnChg>
      </pc:sldChg>
      <pc:sldChg chg="addSp modSp mod">
        <pc:chgData name="Modin, Alon" userId="22b75851-3347-4d97-9f6e-756c925199ab" providerId="ADAL" clId="{3789E72C-DA35-426A-9F0E-2F47EE55008B}" dt="2024-04-18T07:58:08.127" v="742" actId="207"/>
        <pc:sldMkLst>
          <pc:docMk/>
          <pc:sldMk cId="0" sldId="258"/>
        </pc:sldMkLst>
        <pc:spChg chg="add mod">
          <ac:chgData name="Modin, Alon" userId="22b75851-3347-4d97-9f6e-756c925199ab" providerId="ADAL" clId="{3789E72C-DA35-426A-9F0E-2F47EE55008B}" dt="2024-04-18T07:58:08.127" v="742" actId="207"/>
          <ac:spMkLst>
            <pc:docMk/>
            <pc:sldMk cId="0" sldId="258"/>
            <ac:spMk id="2" creationId="{5374F625-C889-B85D-73D4-6AAE11B618BC}"/>
          </ac:spMkLst>
        </pc:spChg>
      </pc:sldChg>
      <pc:sldChg chg="addSp modSp mod">
        <pc:chgData name="Modin, Alon" userId="22b75851-3347-4d97-9f6e-756c925199ab" providerId="ADAL" clId="{3789E72C-DA35-426A-9F0E-2F47EE55008B}" dt="2024-04-18T07:58:11.445" v="743" actId="20577"/>
        <pc:sldMkLst>
          <pc:docMk/>
          <pc:sldMk cId="0" sldId="259"/>
        </pc:sldMkLst>
        <pc:spChg chg="add mod">
          <ac:chgData name="Modin, Alon" userId="22b75851-3347-4d97-9f6e-756c925199ab" providerId="ADAL" clId="{3789E72C-DA35-426A-9F0E-2F47EE55008B}" dt="2024-04-18T07:58:11.445" v="743" actId="20577"/>
          <ac:spMkLst>
            <pc:docMk/>
            <pc:sldMk cId="0" sldId="259"/>
            <ac:spMk id="2" creationId="{6EF16222-87CE-E0E2-65A4-D389287F6B75}"/>
          </ac:spMkLst>
        </pc:spChg>
      </pc:sldChg>
      <pc:sldChg chg="addSp modSp mod">
        <pc:chgData name="Modin, Alon" userId="22b75851-3347-4d97-9f6e-756c925199ab" providerId="ADAL" clId="{3789E72C-DA35-426A-9F0E-2F47EE55008B}" dt="2024-04-18T07:58:20.084" v="747" actId="20577"/>
        <pc:sldMkLst>
          <pc:docMk/>
          <pc:sldMk cId="0" sldId="260"/>
        </pc:sldMkLst>
        <pc:spChg chg="add mod">
          <ac:chgData name="Modin, Alon" userId="22b75851-3347-4d97-9f6e-756c925199ab" providerId="ADAL" clId="{3789E72C-DA35-426A-9F0E-2F47EE55008B}" dt="2024-04-18T07:58:20.084" v="747" actId="20577"/>
          <ac:spMkLst>
            <pc:docMk/>
            <pc:sldMk cId="0" sldId="260"/>
            <ac:spMk id="2" creationId="{55DDC137-3794-0FB7-7B43-D2DA9EE35AE5}"/>
          </ac:spMkLst>
        </pc:spChg>
      </pc:sldChg>
      <pc:sldChg chg="addSp modSp mod modNotesTx">
        <pc:chgData name="Modin, Alon" userId="22b75851-3347-4d97-9f6e-756c925199ab" providerId="ADAL" clId="{3789E72C-DA35-426A-9F0E-2F47EE55008B}" dt="2024-05-02T12:43:41.137" v="1275" actId="20577"/>
        <pc:sldMkLst>
          <pc:docMk/>
          <pc:sldMk cId="0" sldId="261"/>
        </pc:sldMkLst>
        <pc:spChg chg="add mod">
          <ac:chgData name="Modin, Alon" userId="22b75851-3347-4d97-9f6e-756c925199ab" providerId="ADAL" clId="{3789E72C-DA35-426A-9F0E-2F47EE55008B}" dt="2024-04-18T07:58:43.378" v="760" actId="14100"/>
          <ac:spMkLst>
            <pc:docMk/>
            <pc:sldMk cId="0" sldId="261"/>
            <ac:spMk id="2" creationId="{C4085EAB-3728-384A-240F-F9F69FCC629F}"/>
          </ac:spMkLst>
        </pc:spChg>
      </pc:sldChg>
      <pc:sldChg chg="addSp modSp mod">
        <pc:chgData name="Modin, Alon" userId="22b75851-3347-4d97-9f6e-756c925199ab" providerId="ADAL" clId="{3789E72C-DA35-426A-9F0E-2F47EE55008B}" dt="2024-04-18T07:59:01.907" v="766" actId="14100"/>
        <pc:sldMkLst>
          <pc:docMk/>
          <pc:sldMk cId="0" sldId="262"/>
        </pc:sldMkLst>
        <pc:spChg chg="add mod">
          <ac:chgData name="Modin, Alon" userId="22b75851-3347-4d97-9f6e-756c925199ab" providerId="ADAL" clId="{3789E72C-DA35-426A-9F0E-2F47EE55008B}" dt="2024-04-18T07:59:01.907" v="766" actId="14100"/>
          <ac:spMkLst>
            <pc:docMk/>
            <pc:sldMk cId="0" sldId="262"/>
            <ac:spMk id="3" creationId="{8C058440-6E98-2C06-D70E-4F01A0CEF3CC}"/>
          </ac:spMkLst>
        </pc:spChg>
      </pc:sldChg>
      <pc:sldChg chg="addSp delSp modSp mod">
        <pc:chgData name="Modin, Alon" userId="22b75851-3347-4d97-9f6e-756c925199ab" providerId="ADAL" clId="{3789E72C-DA35-426A-9F0E-2F47EE55008B}" dt="2024-05-02T12:34:13.345" v="1191" actId="14100"/>
        <pc:sldMkLst>
          <pc:docMk/>
          <pc:sldMk cId="0" sldId="268"/>
        </pc:sldMkLst>
        <pc:spChg chg="add mod">
          <ac:chgData name="Modin, Alon" userId="22b75851-3347-4d97-9f6e-756c925199ab" providerId="ADAL" clId="{3789E72C-DA35-426A-9F0E-2F47EE55008B}" dt="2024-04-18T07:57:35.594" v="734"/>
          <ac:spMkLst>
            <pc:docMk/>
            <pc:sldMk cId="0" sldId="268"/>
            <ac:spMk id="2" creationId="{9749DD08-51D3-B83B-0148-71C4E7EC7373}"/>
          </ac:spMkLst>
        </pc:spChg>
        <pc:spChg chg="add del mod">
          <ac:chgData name="Modin, Alon" userId="22b75851-3347-4d97-9f6e-756c925199ab" providerId="ADAL" clId="{3789E72C-DA35-426A-9F0E-2F47EE55008B}" dt="2024-04-18T08:02:00.523" v="847" actId="478"/>
          <ac:spMkLst>
            <pc:docMk/>
            <pc:sldMk cId="0" sldId="268"/>
            <ac:spMk id="3" creationId="{3FC1DE07-09FC-EB60-0A01-9392F0ECE118}"/>
          </ac:spMkLst>
        </pc:spChg>
        <pc:spChg chg="add del mod">
          <ac:chgData name="Modin, Alon" userId="22b75851-3347-4d97-9f6e-756c925199ab" providerId="ADAL" clId="{3789E72C-DA35-426A-9F0E-2F47EE55008B}" dt="2024-04-18T08:01:59.227" v="846" actId="478"/>
          <ac:spMkLst>
            <pc:docMk/>
            <pc:sldMk cId="0" sldId="268"/>
            <ac:spMk id="5" creationId="{8C8B8429-88A3-085D-70E4-64D9BF837B5E}"/>
          </ac:spMkLst>
        </pc:spChg>
        <pc:spChg chg="add mod">
          <ac:chgData name="Modin, Alon" userId="22b75851-3347-4d97-9f6e-756c925199ab" providerId="ADAL" clId="{3789E72C-DA35-426A-9F0E-2F47EE55008B}" dt="2024-05-02T12:34:13.345" v="1191" actId="14100"/>
          <ac:spMkLst>
            <pc:docMk/>
            <pc:sldMk cId="0" sldId="268"/>
            <ac:spMk id="6" creationId="{F26D80B3-7161-F92B-F2C6-40157B8620A6}"/>
          </ac:spMkLst>
        </pc:spChg>
      </pc:sldChg>
      <pc:sldChg chg="addSp modSp mod">
        <pc:chgData name="Modin, Alon" userId="22b75851-3347-4d97-9f6e-756c925199ab" providerId="ADAL" clId="{3789E72C-DA35-426A-9F0E-2F47EE55008B}" dt="2024-04-18T07:58:14.175" v="744" actId="20577"/>
        <pc:sldMkLst>
          <pc:docMk/>
          <pc:sldMk cId="3870200659" sldId="299"/>
        </pc:sldMkLst>
        <pc:spChg chg="add mod">
          <ac:chgData name="Modin, Alon" userId="22b75851-3347-4d97-9f6e-756c925199ab" providerId="ADAL" clId="{3789E72C-DA35-426A-9F0E-2F47EE55008B}" dt="2024-04-18T07:58:14.175" v="744" actId="20577"/>
          <ac:spMkLst>
            <pc:docMk/>
            <pc:sldMk cId="3870200659" sldId="299"/>
            <ac:spMk id="2" creationId="{A2805802-E5F7-2D3C-4569-CD0C375E2CAE}"/>
          </ac:spMkLst>
        </pc:spChg>
      </pc:sldChg>
      <pc:sldChg chg="addSp modSp mod">
        <pc:chgData name="Modin, Alon" userId="22b75851-3347-4d97-9f6e-756c925199ab" providerId="ADAL" clId="{3789E72C-DA35-426A-9F0E-2F47EE55008B}" dt="2024-04-18T07:58:16.495" v="745" actId="20577"/>
        <pc:sldMkLst>
          <pc:docMk/>
          <pc:sldMk cId="1459710882" sldId="300"/>
        </pc:sldMkLst>
        <pc:spChg chg="add mod">
          <ac:chgData name="Modin, Alon" userId="22b75851-3347-4d97-9f6e-756c925199ab" providerId="ADAL" clId="{3789E72C-DA35-426A-9F0E-2F47EE55008B}" dt="2024-04-18T07:58:16.495" v="745" actId="20577"/>
          <ac:spMkLst>
            <pc:docMk/>
            <pc:sldMk cId="1459710882" sldId="300"/>
            <ac:spMk id="2" creationId="{B2EDFFB9-EF66-B30A-4D1A-666139B7C3FF}"/>
          </ac:spMkLst>
        </pc:spChg>
      </pc:sldChg>
      <pc:sldChg chg="addSp modSp mod">
        <pc:chgData name="Modin, Alon" userId="22b75851-3347-4d97-9f6e-756c925199ab" providerId="ADAL" clId="{3789E72C-DA35-426A-9F0E-2F47EE55008B}" dt="2024-04-18T07:58:22.644" v="748" actId="20577"/>
        <pc:sldMkLst>
          <pc:docMk/>
          <pc:sldMk cId="1441888532" sldId="301"/>
        </pc:sldMkLst>
        <pc:spChg chg="add mod">
          <ac:chgData name="Modin, Alon" userId="22b75851-3347-4d97-9f6e-756c925199ab" providerId="ADAL" clId="{3789E72C-DA35-426A-9F0E-2F47EE55008B}" dt="2024-04-18T07:58:22.644" v="748" actId="20577"/>
          <ac:spMkLst>
            <pc:docMk/>
            <pc:sldMk cId="1441888532" sldId="301"/>
            <ac:spMk id="2" creationId="{84290F33-327E-D13F-1111-79A35D281FD8}"/>
          </ac:spMkLst>
        </pc:spChg>
      </pc:sldChg>
      <pc:sldChg chg="addSp modSp mod">
        <pc:chgData name="Modin, Alon" userId="22b75851-3347-4d97-9f6e-756c925199ab" providerId="ADAL" clId="{3789E72C-DA35-426A-9F0E-2F47EE55008B}" dt="2024-04-18T07:58:25.228" v="749" actId="20577"/>
        <pc:sldMkLst>
          <pc:docMk/>
          <pc:sldMk cId="2516792849" sldId="302"/>
        </pc:sldMkLst>
        <pc:spChg chg="add mod">
          <ac:chgData name="Modin, Alon" userId="22b75851-3347-4d97-9f6e-756c925199ab" providerId="ADAL" clId="{3789E72C-DA35-426A-9F0E-2F47EE55008B}" dt="2024-04-18T07:58:25.228" v="749" actId="20577"/>
          <ac:spMkLst>
            <pc:docMk/>
            <pc:sldMk cId="2516792849" sldId="302"/>
            <ac:spMk id="2" creationId="{24AFCBAB-7002-26A9-9197-2EC41469E105}"/>
          </ac:spMkLst>
        </pc:spChg>
      </pc:sldChg>
      <pc:sldChg chg="addSp modSp mod">
        <pc:chgData name="Modin, Alon" userId="22b75851-3347-4d97-9f6e-756c925199ab" providerId="ADAL" clId="{3789E72C-DA35-426A-9F0E-2F47EE55008B}" dt="2024-04-18T07:58:36.349" v="758" actId="1037"/>
        <pc:sldMkLst>
          <pc:docMk/>
          <pc:sldMk cId="2677105123" sldId="303"/>
        </pc:sldMkLst>
        <pc:spChg chg="add mod">
          <ac:chgData name="Modin, Alon" userId="22b75851-3347-4d97-9f6e-756c925199ab" providerId="ADAL" clId="{3789E72C-DA35-426A-9F0E-2F47EE55008B}" dt="2024-04-18T07:58:36.349" v="758" actId="1037"/>
          <ac:spMkLst>
            <pc:docMk/>
            <pc:sldMk cId="2677105123" sldId="303"/>
            <ac:spMk id="3" creationId="{15CDF101-6095-2024-6A2C-36D91F9470E0}"/>
          </ac:spMkLst>
        </pc:spChg>
      </pc:sldChg>
      <pc:sldChg chg="addSp modSp mod">
        <pc:chgData name="Modin, Alon" userId="22b75851-3347-4d97-9f6e-756c925199ab" providerId="ADAL" clId="{3789E72C-DA35-426A-9F0E-2F47EE55008B}" dt="2024-04-18T07:58:49.371" v="762" actId="14100"/>
        <pc:sldMkLst>
          <pc:docMk/>
          <pc:sldMk cId="3075548979" sldId="304"/>
        </pc:sldMkLst>
        <pc:spChg chg="add mod">
          <ac:chgData name="Modin, Alon" userId="22b75851-3347-4d97-9f6e-756c925199ab" providerId="ADAL" clId="{3789E72C-DA35-426A-9F0E-2F47EE55008B}" dt="2024-04-18T07:58:49.371" v="762" actId="14100"/>
          <ac:spMkLst>
            <pc:docMk/>
            <pc:sldMk cId="3075548979" sldId="304"/>
            <ac:spMk id="2" creationId="{942775B1-C5E5-7267-FC83-6871C1EFF0DE}"/>
          </ac:spMkLst>
        </pc:spChg>
      </pc:sldChg>
      <pc:sldChg chg="addSp modSp mod">
        <pc:chgData name="Modin, Alon" userId="22b75851-3347-4d97-9f6e-756c925199ab" providerId="ADAL" clId="{3789E72C-DA35-426A-9F0E-2F47EE55008B}" dt="2024-04-18T07:58:54.555" v="764" actId="14100"/>
        <pc:sldMkLst>
          <pc:docMk/>
          <pc:sldMk cId="3406045039" sldId="305"/>
        </pc:sldMkLst>
        <pc:spChg chg="add mod">
          <ac:chgData name="Modin, Alon" userId="22b75851-3347-4d97-9f6e-756c925199ab" providerId="ADAL" clId="{3789E72C-DA35-426A-9F0E-2F47EE55008B}" dt="2024-04-18T07:58:54.555" v="764" actId="14100"/>
          <ac:spMkLst>
            <pc:docMk/>
            <pc:sldMk cId="3406045039" sldId="305"/>
            <ac:spMk id="2" creationId="{24EEE772-C951-4248-3785-5A63E87E030D}"/>
          </ac:spMkLst>
        </pc:spChg>
      </pc:sldChg>
      <pc:sldChg chg="addSp modSp mod">
        <pc:chgData name="Modin, Alon" userId="22b75851-3347-4d97-9f6e-756c925199ab" providerId="ADAL" clId="{3789E72C-DA35-426A-9F0E-2F47EE55008B}" dt="2024-04-18T07:59:09.171" v="768" actId="14100"/>
        <pc:sldMkLst>
          <pc:docMk/>
          <pc:sldMk cId="83035900" sldId="306"/>
        </pc:sldMkLst>
        <pc:spChg chg="add mod">
          <ac:chgData name="Modin, Alon" userId="22b75851-3347-4d97-9f6e-756c925199ab" providerId="ADAL" clId="{3789E72C-DA35-426A-9F0E-2F47EE55008B}" dt="2024-04-18T07:59:09.171" v="768" actId="14100"/>
          <ac:spMkLst>
            <pc:docMk/>
            <pc:sldMk cId="83035900" sldId="306"/>
            <ac:spMk id="2" creationId="{C1ECE6E0-6F56-34A4-77CE-3018E8E3F0DE}"/>
          </ac:spMkLst>
        </pc:spChg>
      </pc:sldChg>
      <pc:sldChg chg="addSp modSp mod">
        <pc:chgData name="Modin, Alon" userId="22b75851-3347-4d97-9f6e-756c925199ab" providerId="ADAL" clId="{3789E72C-DA35-426A-9F0E-2F47EE55008B}" dt="2024-04-18T07:59:14.445" v="770" actId="14100"/>
        <pc:sldMkLst>
          <pc:docMk/>
          <pc:sldMk cId="768817585" sldId="308"/>
        </pc:sldMkLst>
        <pc:spChg chg="add mod">
          <ac:chgData name="Modin, Alon" userId="22b75851-3347-4d97-9f6e-756c925199ab" providerId="ADAL" clId="{3789E72C-DA35-426A-9F0E-2F47EE55008B}" dt="2024-04-18T07:59:14.445" v="770" actId="14100"/>
          <ac:spMkLst>
            <pc:docMk/>
            <pc:sldMk cId="768817585" sldId="308"/>
            <ac:spMk id="2" creationId="{132F5C92-7BFD-5EE8-84C2-9208290AF74C}"/>
          </ac:spMkLst>
        </pc:spChg>
      </pc:sldChg>
      <pc:sldChg chg="addSp modSp mod">
        <pc:chgData name="Modin, Alon" userId="22b75851-3347-4d97-9f6e-756c925199ab" providerId="ADAL" clId="{3789E72C-DA35-426A-9F0E-2F47EE55008B}" dt="2024-04-18T07:59:28.796" v="776" actId="14100"/>
        <pc:sldMkLst>
          <pc:docMk/>
          <pc:sldMk cId="1124889814" sldId="314"/>
        </pc:sldMkLst>
        <pc:spChg chg="add mod">
          <ac:chgData name="Modin, Alon" userId="22b75851-3347-4d97-9f6e-756c925199ab" providerId="ADAL" clId="{3789E72C-DA35-426A-9F0E-2F47EE55008B}" dt="2024-04-18T07:59:28.796" v="776" actId="14100"/>
          <ac:spMkLst>
            <pc:docMk/>
            <pc:sldMk cId="1124889814" sldId="314"/>
            <ac:spMk id="2" creationId="{C3384961-465B-D43D-BE71-09CCE2D12EEF}"/>
          </ac:spMkLst>
        </pc:spChg>
      </pc:sldChg>
      <pc:sldChg chg="addSp modSp mod">
        <pc:chgData name="Modin, Alon" userId="22b75851-3347-4d97-9f6e-756c925199ab" providerId="ADAL" clId="{3789E72C-DA35-426A-9F0E-2F47EE55008B}" dt="2024-04-18T07:59:36.745" v="778" actId="14100"/>
        <pc:sldMkLst>
          <pc:docMk/>
          <pc:sldMk cId="1931727278" sldId="315"/>
        </pc:sldMkLst>
        <pc:spChg chg="add mod">
          <ac:chgData name="Modin, Alon" userId="22b75851-3347-4d97-9f6e-756c925199ab" providerId="ADAL" clId="{3789E72C-DA35-426A-9F0E-2F47EE55008B}" dt="2024-04-18T07:59:36.745" v="778" actId="14100"/>
          <ac:spMkLst>
            <pc:docMk/>
            <pc:sldMk cId="1931727278" sldId="315"/>
            <ac:spMk id="2" creationId="{06452C7D-69AE-6D2D-FFC9-70A895425034}"/>
          </ac:spMkLst>
        </pc:spChg>
      </pc:sldChg>
      <pc:sldChg chg="addSp modSp mod">
        <pc:chgData name="Modin, Alon" userId="22b75851-3347-4d97-9f6e-756c925199ab" providerId="ADAL" clId="{3789E72C-DA35-426A-9F0E-2F47EE55008B}" dt="2024-04-18T07:59:22.278" v="774" actId="14100"/>
        <pc:sldMkLst>
          <pc:docMk/>
          <pc:sldMk cId="1297301227" sldId="316"/>
        </pc:sldMkLst>
        <pc:spChg chg="add mod">
          <ac:chgData name="Modin, Alon" userId="22b75851-3347-4d97-9f6e-756c925199ab" providerId="ADAL" clId="{3789E72C-DA35-426A-9F0E-2F47EE55008B}" dt="2024-04-18T07:59:22.278" v="774" actId="14100"/>
          <ac:spMkLst>
            <pc:docMk/>
            <pc:sldMk cId="1297301227" sldId="316"/>
            <ac:spMk id="2" creationId="{90762CD9-03D0-9F08-A5D3-116BCC7FE194}"/>
          </ac:spMkLst>
        </pc:spChg>
      </pc:sldChg>
      <pc:sldChg chg="addSp modSp mod modNotesTx">
        <pc:chgData name="Modin, Alon" userId="22b75851-3347-4d97-9f6e-756c925199ab" providerId="ADAL" clId="{3789E72C-DA35-426A-9F0E-2F47EE55008B}" dt="2024-05-02T12:43:52.423" v="1276" actId="20577"/>
        <pc:sldMkLst>
          <pc:docMk/>
          <pc:sldMk cId="3954138679" sldId="318"/>
        </pc:sldMkLst>
        <pc:spChg chg="add mod">
          <ac:chgData name="Modin, Alon" userId="22b75851-3347-4d97-9f6e-756c925199ab" providerId="ADAL" clId="{3789E72C-DA35-426A-9F0E-2F47EE55008B}" dt="2024-04-18T08:36:08.975" v="943" actId="1038"/>
          <ac:spMkLst>
            <pc:docMk/>
            <pc:sldMk cId="3954138679" sldId="318"/>
            <ac:spMk id="2" creationId="{D5D1A501-D1D2-6C2B-9C9F-01F0D6B83526}"/>
          </ac:spMkLst>
        </pc:spChg>
      </pc:sldChg>
      <pc:sldChg chg="addSp modSp mod ord">
        <pc:chgData name="Modin, Alon" userId="22b75851-3347-4d97-9f6e-756c925199ab" providerId="ADAL" clId="{3789E72C-DA35-426A-9F0E-2F47EE55008B}" dt="2024-04-18T08:35:53.675" v="930" actId="20577"/>
        <pc:sldMkLst>
          <pc:docMk/>
          <pc:sldMk cId="2283457157" sldId="319"/>
        </pc:sldMkLst>
        <pc:spChg chg="add mod">
          <ac:chgData name="Modin, Alon" userId="22b75851-3347-4d97-9f6e-756c925199ab" providerId="ADAL" clId="{3789E72C-DA35-426A-9F0E-2F47EE55008B}" dt="2024-04-18T08:35:53.675" v="930" actId="20577"/>
          <ac:spMkLst>
            <pc:docMk/>
            <pc:sldMk cId="2283457157" sldId="319"/>
            <ac:spMk id="2" creationId="{553CF3B1-0C59-0C9F-C69C-9A1317A74D3D}"/>
          </ac:spMkLst>
        </pc:spChg>
      </pc:sldChg>
      <pc:sldChg chg="addSp modSp mod">
        <pc:chgData name="Modin, Alon" userId="22b75851-3347-4d97-9f6e-756c925199ab" providerId="ADAL" clId="{3789E72C-DA35-426A-9F0E-2F47EE55008B}" dt="2024-04-18T08:38:49.080" v="956" actId="14100"/>
        <pc:sldMkLst>
          <pc:docMk/>
          <pc:sldMk cId="3706460884" sldId="320"/>
        </pc:sldMkLst>
        <pc:spChg chg="mod">
          <ac:chgData name="Modin, Alon" userId="22b75851-3347-4d97-9f6e-756c925199ab" providerId="ADAL" clId="{3789E72C-DA35-426A-9F0E-2F47EE55008B}" dt="2024-04-18T07:05:58.766" v="3" actId="14100"/>
          <ac:spMkLst>
            <pc:docMk/>
            <pc:sldMk cId="3706460884" sldId="320"/>
            <ac:spMk id="2" creationId="{CB0CDB50-E35B-59BA-2D83-BD675675742D}"/>
          </ac:spMkLst>
        </pc:spChg>
        <pc:spChg chg="add mod">
          <ac:chgData name="Modin, Alon" userId="22b75851-3347-4d97-9f6e-756c925199ab" providerId="ADAL" clId="{3789E72C-DA35-426A-9F0E-2F47EE55008B}" dt="2024-04-18T08:00:30.319" v="811" actId="1037"/>
          <ac:spMkLst>
            <pc:docMk/>
            <pc:sldMk cId="3706460884" sldId="320"/>
            <ac:spMk id="3" creationId="{D93CC5DA-A5BD-CFA6-41F6-B77A24E24D30}"/>
          </ac:spMkLst>
        </pc:spChg>
        <pc:spChg chg="mod">
          <ac:chgData name="Modin, Alon" userId="22b75851-3347-4d97-9f6e-756c925199ab" providerId="ADAL" clId="{3789E72C-DA35-426A-9F0E-2F47EE55008B}" dt="2024-04-18T08:38:49.080" v="956" actId="14100"/>
          <ac:spMkLst>
            <pc:docMk/>
            <pc:sldMk cId="3706460884" sldId="320"/>
            <ac:spMk id="4" creationId="{55AE409F-3891-893B-D927-3C48D7E926E6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01:55.772" v="845" actId="20577"/>
        <pc:sldMkLst>
          <pc:docMk/>
          <pc:sldMk cId="362442429" sldId="321"/>
        </pc:sldMkLst>
        <pc:spChg chg="add del mod">
          <ac:chgData name="Modin, Alon" userId="22b75851-3347-4d97-9f6e-756c925199ab" providerId="ADAL" clId="{3789E72C-DA35-426A-9F0E-2F47EE55008B}" dt="2024-04-18T08:01:52.794" v="842" actId="478"/>
          <ac:spMkLst>
            <pc:docMk/>
            <pc:sldMk cId="362442429" sldId="321"/>
            <ac:spMk id="6" creationId="{80142C31-AF70-BD14-2A16-8B81E5D48CEF}"/>
          </ac:spMkLst>
        </pc:spChg>
        <pc:spChg chg="add del mod">
          <ac:chgData name="Modin, Alon" userId="22b75851-3347-4d97-9f6e-756c925199ab" providerId="ADAL" clId="{3789E72C-DA35-426A-9F0E-2F47EE55008B}" dt="2024-04-18T08:01:51.518" v="841" actId="478"/>
          <ac:spMkLst>
            <pc:docMk/>
            <pc:sldMk cId="362442429" sldId="321"/>
            <ac:spMk id="8" creationId="{8C82586A-4FF9-5075-EB49-93EAC85E9657}"/>
          </ac:spMkLst>
        </pc:spChg>
        <pc:spChg chg="add mod">
          <ac:chgData name="Modin, Alon" userId="22b75851-3347-4d97-9f6e-756c925199ab" providerId="ADAL" clId="{3789E72C-DA35-426A-9F0E-2F47EE55008B}" dt="2024-04-18T08:01:55.772" v="845" actId="20577"/>
          <ac:spMkLst>
            <pc:docMk/>
            <pc:sldMk cId="362442429" sldId="321"/>
            <ac:spMk id="9" creationId="{C19FE5B3-9AB7-1548-E176-219DA6C1F8C7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01:40.126" v="840" actId="20577"/>
        <pc:sldMkLst>
          <pc:docMk/>
          <pc:sldMk cId="4286166072" sldId="322"/>
        </pc:sldMkLst>
        <pc:spChg chg="mod">
          <ac:chgData name="Modin, Alon" userId="22b75851-3347-4d97-9f6e-756c925199ab" providerId="ADAL" clId="{3789E72C-DA35-426A-9F0E-2F47EE55008B}" dt="2024-04-18T07:08:25.474" v="31" actId="14100"/>
          <ac:spMkLst>
            <pc:docMk/>
            <pc:sldMk cId="4286166072" sldId="322"/>
            <ac:spMk id="2" creationId="{F9F66300-7A95-0DC7-530D-1FA3A6CE7721}"/>
          </ac:spMkLst>
        </pc:spChg>
        <pc:spChg chg="add del mod">
          <ac:chgData name="Modin, Alon" userId="22b75851-3347-4d97-9f6e-756c925199ab" providerId="ADAL" clId="{3789E72C-DA35-426A-9F0E-2F47EE55008B}" dt="2024-04-18T08:01:37.200" v="837" actId="478"/>
          <ac:spMkLst>
            <pc:docMk/>
            <pc:sldMk cId="4286166072" sldId="322"/>
            <ac:spMk id="3" creationId="{4CAACB10-4274-04B1-13B4-785325969BDE}"/>
          </ac:spMkLst>
        </pc:spChg>
        <pc:spChg chg="add del mod">
          <ac:chgData name="Modin, Alon" userId="22b75851-3347-4d97-9f6e-756c925199ab" providerId="ADAL" clId="{3789E72C-DA35-426A-9F0E-2F47EE55008B}" dt="2024-04-18T08:01:35.846" v="836" actId="478"/>
          <ac:spMkLst>
            <pc:docMk/>
            <pc:sldMk cId="4286166072" sldId="322"/>
            <ac:spMk id="5" creationId="{0F0B39EF-0606-3B9D-A794-05F863E5E457}"/>
          </ac:spMkLst>
        </pc:spChg>
        <pc:spChg chg="add mod">
          <ac:chgData name="Modin, Alon" userId="22b75851-3347-4d97-9f6e-756c925199ab" providerId="ADAL" clId="{3789E72C-DA35-426A-9F0E-2F47EE55008B}" dt="2024-04-18T08:01:40.126" v="840" actId="20577"/>
          <ac:spMkLst>
            <pc:docMk/>
            <pc:sldMk cId="4286166072" sldId="322"/>
            <ac:spMk id="7" creationId="{BBB3AC22-BEBA-8CF0-A2C8-4EB1FB858CD0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45.627" v="954" actId="14100"/>
        <pc:sldMkLst>
          <pc:docMk/>
          <pc:sldMk cId="2442796030" sldId="323"/>
        </pc:sldMkLst>
        <pc:spChg chg="add del mod">
          <ac:chgData name="Modin, Alon" userId="22b75851-3347-4d97-9f6e-756c925199ab" providerId="ADAL" clId="{3789E72C-DA35-426A-9F0E-2F47EE55008B}" dt="2024-04-18T08:00:54.892" v="819" actId="478"/>
          <ac:spMkLst>
            <pc:docMk/>
            <pc:sldMk cId="2442796030" sldId="323"/>
            <ac:spMk id="2" creationId="{374DB8A0-990C-6970-E889-7919A6019651}"/>
          </ac:spMkLst>
        </pc:spChg>
        <pc:spChg chg="add del mod">
          <ac:chgData name="Modin, Alon" userId="22b75851-3347-4d97-9f6e-756c925199ab" providerId="ADAL" clId="{3789E72C-DA35-426A-9F0E-2F47EE55008B}" dt="2024-04-18T08:01:07.846" v="823" actId="478"/>
          <ac:spMkLst>
            <pc:docMk/>
            <pc:sldMk cId="2442796030" sldId="323"/>
            <ac:spMk id="3" creationId="{BD24DFE9-DCC9-E90D-630D-AB40DEDCA5D5}"/>
          </ac:spMkLst>
        </pc:spChg>
        <pc:spChg chg="mod">
          <ac:chgData name="Modin, Alon" userId="22b75851-3347-4d97-9f6e-756c925199ab" providerId="ADAL" clId="{3789E72C-DA35-426A-9F0E-2F47EE55008B}" dt="2024-04-18T08:38:45.627" v="954" actId="14100"/>
          <ac:spMkLst>
            <pc:docMk/>
            <pc:sldMk cId="2442796030" sldId="323"/>
            <ac:spMk id="4" creationId="{55AE409F-3891-893B-D927-3C48D7E926E6}"/>
          </ac:spMkLst>
        </pc:spChg>
        <pc:spChg chg="add mod">
          <ac:chgData name="Modin, Alon" userId="22b75851-3347-4d97-9f6e-756c925199ab" providerId="ADAL" clId="{3789E72C-DA35-426A-9F0E-2F47EE55008B}" dt="2024-04-18T08:01:19.456" v="828" actId="20577"/>
          <ac:spMkLst>
            <pc:docMk/>
            <pc:sldMk cId="2442796030" sldId="323"/>
            <ac:spMk id="5" creationId="{58D2C73B-677D-5E50-C357-AA07337F840D}"/>
          </ac:spMkLst>
        </pc:spChg>
        <pc:spChg chg="mod">
          <ac:chgData name="Modin, Alon" userId="22b75851-3347-4d97-9f6e-756c925199ab" providerId="ADAL" clId="{3789E72C-DA35-426A-9F0E-2F47EE55008B}" dt="2024-04-18T07:06:09.889" v="7" actId="14100"/>
          <ac:spMkLst>
            <pc:docMk/>
            <pc:sldMk cId="2442796030" sldId="323"/>
            <ac:spMk id="17" creationId="{A131BA75-3266-598F-5DF1-1AEE8456EC48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40.757" v="952" actId="14100"/>
        <pc:sldMkLst>
          <pc:docMk/>
          <pc:sldMk cId="198479961" sldId="324"/>
        </pc:sldMkLst>
        <pc:spChg chg="add del mod">
          <ac:chgData name="Modin, Alon" userId="22b75851-3347-4d97-9f6e-756c925199ab" providerId="ADAL" clId="{3789E72C-DA35-426A-9F0E-2F47EE55008B}" dt="2024-04-18T08:01:12.276" v="825" actId="478"/>
          <ac:spMkLst>
            <pc:docMk/>
            <pc:sldMk cId="198479961" sldId="324"/>
            <ac:spMk id="2" creationId="{EFB80BA2-E614-BE58-5A06-A03F3E48F692}"/>
          </ac:spMkLst>
        </pc:spChg>
        <pc:spChg chg="mod">
          <ac:chgData name="Modin, Alon" userId="22b75851-3347-4d97-9f6e-756c925199ab" providerId="ADAL" clId="{3789E72C-DA35-426A-9F0E-2F47EE55008B}" dt="2024-04-18T07:06:17.765" v="11" actId="14100"/>
          <ac:spMkLst>
            <pc:docMk/>
            <pc:sldMk cId="198479961" sldId="324"/>
            <ac:spMk id="3" creationId="{834C97C6-D7C6-2CA1-0732-7696D92DF37B}"/>
          </ac:spMkLst>
        </pc:spChg>
        <pc:spChg chg="mod">
          <ac:chgData name="Modin, Alon" userId="22b75851-3347-4d97-9f6e-756c925199ab" providerId="ADAL" clId="{3789E72C-DA35-426A-9F0E-2F47EE55008B}" dt="2024-04-18T08:38:40.757" v="952" actId="14100"/>
          <ac:spMkLst>
            <pc:docMk/>
            <pc:sldMk cId="198479961" sldId="324"/>
            <ac:spMk id="4" creationId="{55AE409F-3891-893B-D927-3C48D7E926E6}"/>
          </ac:spMkLst>
        </pc:spChg>
        <pc:spChg chg="add del mod">
          <ac:chgData name="Modin, Alon" userId="22b75851-3347-4d97-9f6e-756c925199ab" providerId="ADAL" clId="{3789E72C-DA35-426A-9F0E-2F47EE55008B}" dt="2024-04-18T08:01:10.976" v="824" actId="478"/>
          <ac:spMkLst>
            <pc:docMk/>
            <pc:sldMk cId="198479961" sldId="324"/>
            <ac:spMk id="5" creationId="{F0B4096C-4F25-470A-0B0B-6B59CFCD10C4}"/>
          </ac:spMkLst>
        </pc:spChg>
        <pc:spChg chg="add mod">
          <ac:chgData name="Modin, Alon" userId="22b75851-3347-4d97-9f6e-756c925199ab" providerId="ADAL" clId="{3789E72C-DA35-426A-9F0E-2F47EE55008B}" dt="2024-04-18T08:01:22.926" v="830" actId="20577"/>
          <ac:spMkLst>
            <pc:docMk/>
            <pc:sldMk cId="198479961" sldId="324"/>
            <ac:spMk id="6" creationId="{A005DA45-4939-0DA4-0E6D-448DFA781D29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31.748" v="950" actId="14100"/>
        <pc:sldMkLst>
          <pc:docMk/>
          <pc:sldMk cId="3378356009" sldId="325"/>
        </pc:sldMkLst>
        <pc:spChg chg="mod">
          <ac:chgData name="Modin, Alon" userId="22b75851-3347-4d97-9f6e-756c925199ab" providerId="ADAL" clId="{3789E72C-DA35-426A-9F0E-2F47EE55008B}" dt="2024-04-18T07:07:36.318" v="21" actId="115"/>
          <ac:spMkLst>
            <pc:docMk/>
            <pc:sldMk cId="3378356009" sldId="325"/>
            <ac:spMk id="2" creationId="{D03094BE-E3D9-836A-4EA8-FA512AA1C330}"/>
          </ac:spMkLst>
        </pc:spChg>
        <pc:spChg chg="add del mod">
          <ac:chgData name="Modin, Alon" userId="22b75851-3347-4d97-9f6e-756c925199ab" providerId="ADAL" clId="{3789E72C-DA35-426A-9F0E-2F47EE55008B}" dt="2024-04-18T08:01:28.378" v="832" actId="478"/>
          <ac:spMkLst>
            <pc:docMk/>
            <pc:sldMk cId="3378356009" sldId="325"/>
            <ac:spMk id="3" creationId="{9EDD918D-5E68-A0E0-6243-3E76E812CC4B}"/>
          </ac:spMkLst>
        </pc:spChg>
        <pc:spChg chg="mod">
          <ac:chgData name="Modin, Alon" userId="22b75851-3347-4d97-9f6e-756c925199ab" providerId="ADAL" clId="{3789E72C-DA35-426A-9F0E-2F47EE55008B}" dt="2024-04-18T08:38:31.748" v="950" actId="14100"/>
          <ac:spMkLst>
            <pc:docMk/>
            <pc:sldMk cId="3378356009" sldId="325"/>
            <ac:spMk id="4" creationId="{55AE409F-3891-893B-D927-3C48D7E926E6}"/>
          </ac:spMkLst>
        </pc:spChg>
        <pc:spChg chg="add del mod">
          <ac:chgData name="Modin, Alon" userId="22b75851-3347-4d97-9f6e-756c925199ab" providerId="ADAL" clId="{3789E72C-DA35-426A-9F0E-2F47EE55008B}" dt="2024-04-18T08:01:27.189" v="831" actId="478"/>
          <ac:spMkLst>
            <pc:docMk/>
            <pc:sldMk cId="3378356009" sldId="325"/>
            <ac:spMk id="5" creationId="{2C6D8035-25DE-A41D-BA09-7F748375DE13}"/>
          </ac:spMkLst>
        </pc:spChg>
        <pc:spChg chg="add mod">
          <ac:chgData name="Modin, Alon" userId="22b75851-3347-4d97-9f6e-756c925199ab" providerId="ADAL" clId="{3789E72C-DA35-426A-9F0E-2F47EE55008B}" dt="2024-04-18T08:01:31.959" v="835" actId="20577"/>
          <ac:spMkLst>
            <pc:docMk/>
            <pc:sldMk cId="3378356009" sldId="325"/>
            <ac:spMk id="6" creationId="{CE399594-FE22-A6DC-3D58-9734CF0FCAB7}"/>
          </ac:spMkLst>
        </pc:spChg>
        <pc:picChg chg="mod modCrop">
          <ac:chgData name="Modin, Alon" userId="22b75851-3347-4d97-9f6e-756c925199ab" providerId="ADAL" clId="{3789E72C-DA35-426A-9F0E-2F47EE55008B}" dt="2024-04-18T07:09:37.327" v="33" actId="732"/>
          <ac:picMkLst>
            <pc:docMk/>
            <pc:sldMk cId="3378356009" sldId="325"/>
            <ac:picMk id="16" creationId="{8B211C9B-00D4-1032-671F-E7016F8611CF}"/>
          </ac:picMkLst>
        </pc:picChg>
      </pc:sldChg>
      <pc:sldChg chg="addSp delSp modSp add mod">
        <pc:chgData name="Modin, Alon" userId="22b75851-3347-4d97-9f6e-756c925199ab" providerId="ADAL" clId="{3789E72C-DA35-426A-9F0E-2F47EE55008B}" dt="2024-04-18T07:59:57.536" v="789" actId="14100"/>
        <pc:sldMkLst>
          <pc:docMk/>
          <pc:sldMk cId="3735120450" sldId="326"/>
        </pc:sldMkLst>
        <pc:spChg chg="add del mod">
          <ac:chgData name="Modin, Alon" userId="22b75851-3347-4d97-9f6e-756c925199ab" providerId="ADAL" clId="{3789E72C-DA35-426A-9F0E-2F47EE55008B}" dt="2024-04-18T07:22:16.492" v="426" actId="478"/>
          <ac:spMkLst>
            <pc:docMk/>
            <pc:sldMk cId="3735120450" sldId="326"/>
            <ac:spMk id="2" creationId="{F4113A4C-4EB6-577D-69F8-2C088DDFD07C}"/>
          </ac:spMkLst>
        </pc:spChg>
        <pc:spChg chg="mod">
          <ac:chgData name="Modin, Alon" userId="22b75851-3347-4d97-9f6e-756c925199ab" providerId="ADAL" clId="{3789E72C-DA35-426A-9F0E-2F47EE55008B}" dt="2024-04-18T07:25:37.165" v="502"/>
          <ac:spMkLst>
            <pc:docMk/>
            <pc:sldMk cId="3735120450" sldId="326"/>
            <ac:spMk id="4" creationId="{9FD62C87-FBC3-7E5F-E7F1-E23C2B498545}"/>
          </ac:spMkLst>
        </pc:spChg>
        <pc:spChg chg="add del">
          <ac:chgData name="Modin, Alon" userId="22b75851-3347-4d97-9f6e-756c925199ab" providerId="ADAL" clId="{3789E72C-DA35-426A-9F0E-2F47EE55008B}" dt="2024-04-18T07:20:02.765" v="48" actId="22"/>
          <ac:spMkLst>
            <pc:docMk/>
            <pc:sldMk cId="3735120450" sldId="326"/>
            <ac:spMk id="5" creationId="{D81A6DE0-B293-6B91-41C7-061F0E032EB7}"/>
          </ac:spMkLst>
        </pc:spChg>
        <pc:spChg chg="add del">
          <ac:chgData name="Modin, Alon" userId="22b75851-3347-4d97-9f6e-756c925199ab" providerId="ADAL" clId="{3789E72C-DA35-426A-9F0E-2F47EE55008B}" dt="2024-04-18T07:20:05.755" v="50" actId="22"/>
          <ac:spMkLst>
            <pc:docMk/>
            <pc:sldMk cId="3735120450" sldId="326"/>
            <ac:spMk id="7" creationId="{B09CA509-C598-5301-DD7E-18BBBDF54A9A}"/>
          </ac:spMkLst>
        </pc:spChg>
        <pc:spChg chg="add del mod">
          <ac:chgData name="Modin, Alon" userId="22b75851-3347-4d97-9f6e-756c925199ab" providerId="ADAL" clId="{3789E72C-DA35-426A-9F0E-2F47EE55008B}" dt="2024-04-18T07:21:01.150" v="80" actId="478"/>
          <ac:spMkLst>
            <pc:docMk/>
            <pc:sldMk cId="3735120450" sldId="326"/>
            <ac:spMk id="8" creationId="{54A5290A-BE6C-8DEC-0FEC-33F0AAB3E10F}"/>
          </ac:spMkLst>
        </pc:spChg>
        <pc:spChg chg="add mod">
          <ac:chgData name="Modin, Alon" userId="22b75851-3347-4d97-9f6e-756c925199ab" providerId="ADAL" clId="{3789E72C-DA35-426A-9F0E-2F47EE55008B}" dt="2024-04-18T07:59:57.536" v="789" actId="14100"/>
          <ac:spMkLst>
            <pc:docMk/>
            <pc:sldMk cId="3735120450" sldId="326"/>
            <ac:spMk id="9" creationId="{B2327766-700A-A707-F895-C4FA2BF5362D}"/>
          </ac:spMkLst>
        </pc:spChg>
        <pc:spChg chg="mod">
          <ac:chgData name="Modin, Alon" userId="22b75851-3347-4d97-9f6e-756c925199ab" providerId="ADAL" clId="{3789E72C-DA35-426A-9F0E-2F47EE55008B}" dt="2024-04-18T07:24:55.278" v="494" actId="20577"/>
          <ac:spMkLst>
            <pc:docMk/>
            <pc:sldMk cId="3735120450" sldId="326"/>
            <ac:spMk id="56" creationId="{306972DE-4D8A-CAA8-8D7D-9C486014CA49}"/>
          </ac:spMkLst>
        </pc:spChg>
      </pc:sldChg>
      <pc:sldChg chg="addSp modSp add mod">
        <pc:chgData name="Modin, Alon" userId="22b75851-3347-4d97-9f6e-756c925199ab" providerId="ADAL" clId="{3789E72C-DA35-426A-9F0E-2F47EE55008B}" dt="2024-04-18T08:36:01.645" v="936" actId="20577"/>
        <pc:sldMkLst>
          <pc:docMk/>
          <pc:sldMk cId="2687903015" sldId="327"/>
        </pc:sldMkLst>
        <pc:spChg chg="add mod">
          <ac:chgData name="Modin, Alon" userId="22b75851-3347-4d97-9f6e-756c925199ab" providerId="ADAL" clId="{3789E72C-DA35-426A-9F0E-2F47EE55008B}" dt="2024-04-18T07:43:50.111" v="688" actId="1076"/>
          <ac:spMkLst>
            <pc:docMk/>
            <pc:sldMk cId="2687903015" sldId="327"/>
            <ac:spMk id="2" creationId="{82953EFB-BB54-8A1A-86F8-FB96ACEB8F2D}"/>
          </ac:spMkLst>
        </pc:spChg>
        <pc:spChg chg="add mod">
          <ac:chgData name="Modin, Alon" userId="22b75851-3347-4d97-9f6e-756c925199ab" providerId="ADAL" clId="{3789E72C-DA35-426A-9F0E-2F47EE55008B}" dt="2024-04-18T08:36:01.645" v="936" actId="20577"/>
          <ac:spMkLst>
            <pc:docMk/>
            <pc:sldMk cId="2687903015" sldId="327"/>
            <ac:spMk id="3" creationId="{DC43C232-5D18-DE36-85C4-C77636D13F4C}"/>
          </ac:spMkLst>
        </pc:spChg>
        <pc:spChg chg="mod">
          <ac:chgData name="Modin, Alon" userId="22b75851-3347-4d97-9f6e-756c925199ab" providerId="ADAL" clId="{3789E72C-DA35-426A-9F0E-2F47EE55008B}" dt="2024-04-18T07:38:21.607" v="507" actId="20577"/>
          <ac:spMkLst>
            <pc:docMk/>
            <pc:sldMk cId="2687903015" sldId="327"/>
            <ac:spMk id="4" creationId="{EE56C87B-89D4-B144-1A87-196289B20F48}"/>
          </ac:spMkLst>
        </pc:spChg>
        <pc:spChg chg="mod">
          <ac:chgData name="Modin, Alon" userId="22b75851-3347-4d97-9f6e-756c925199ab" providerId="ADAL" clId="{3789E72C-DA35-426A-9F0E-2F47EE55008B}" dt="2024-04-18T07:39:36.827" v="544" actId="1076"/>
          <ac:spMkLst>
            <pc:docMk/>
            <pc:sldMk cId="2687903015" sldId="327"/>
            <ac:spMk id="56" creationId="{85F6D2E6-117D-9499-BCF9-7CF2FB3E7AED}"/>
          </ac:spMkLst>
        </pc:spChg>
      </pc:sldChg>
      <pc:sldChg chg="addSp modSp add mod modNotesTx">
        <pc:chgData name="Modin, Alon" userId="22b75851-3347-4d97-9f6e-756c925199ab" providerId="ADAL" clId="{3789E72C-DA35-426A-9F0E-2F47EE55008B}" dt="2024-05-02T12:43:56.747" v="1277" actId="20577"/>
        <pc:sldMkLst>
          <pc:docMk/>
          <pc:sldMk cId="3344941785" sldId="328"/>
        </pc:sldMkLst>
        <pc:spChg chg="mod">
          <ac:chgData name="Modin, Alon" userId="22b75851-3347-4d97-9f6e-756c925199ab" providerId="ADAL" clId="{3789E72C-DA35-426A-9F0E-2F47EE55008B}" dt="2024-04-18T07:51:45.951" v="699"/>
          <ac:spMkLst>
            <pc:docMk/>
            <pc:sldMk cId="3344941785" sldId="328"/>
            <ac:spMk id="2" creationId="{AD0E0598-8E11-0906-050B-B167A4F4F40E}"/>
          </ac:spMkLst>
        </pc:spChg>
        <pc:spChg chg="add mod">
          <ac:chgData name="Modin, Alon" userId="22b75851-3347-4d97-9f6e-756c925199ab" providerId="ADAL" clId="{3789E72C-DA35-426A-9F0E-2F47EE55008B}" dt="2024-04-18T08:35:59.018" v="934" actId="20577"/>
          <ac:spMkLst>
            <pc:docMk/>
            <pc:sldMk cId="3344941785" sldId="328"/>
            <ac:spMk id="3" creationId="{493CA734-67D8-1A66-31EB-936EAC3CDBA9}"/>
          </ac:spMkLst>
        </pc:spChg>
        <pc:spChg chg="mod">
          <ac:chgData name="Modin, Alon" userId="22b75851-3347-4d97-9f6e-756c925199ab" providerId="ADAL" clId="{3789E72C-DA35-426A-9F0E-2F47EE55008B}" dt="2024-04-18T07:51:21.646" v="694"/>
          <ac:spMkLst>
            <pc:docMk/>
            <pc:sldMk cId="3344941785" sldId="328"/>
            <ac:spMk id="56" creationId="{6CCAF612-DB8C-96C8-5BD1-F39B653C79F9}"/>
          </ac:spMkLst>
        </pc:spChg>
      </pc:sldChg>
      <pc:sldChg chg="add del">
        <pc:chgData name="Modin, Alon" userId="22b75851-3347-4d97-9f6e-756c925199ab" providerId="ADAL" clId="{3789E72C-DA35-426A-9F0E-2F47EE55008B}" dt="2024-04-18T07:51:56.342" v="700" actId="47"/>
        <pc:sldMkLst>
          <pc:docMk/>
          <pc:sldMk cId="496321436" sldId="329"/>
        </pc:sldMkLst>
      </pc:sldChg>
      <pc:sldChg chg="addSp delSp modSp add mod delAnim modAnim">
        <pc:chgData name="Modin, Alon" userId="22b75851-3347-4d97-9f6e-756c925199ab" providerId="ADAL" clId="{3789E72C-DA35-426A-9F0E-2F47EE55008B}" dt="2024-05-02T12:47:42.141" v="1357" actId="1076"/>
        <pc:sldMkLst>
          <pc:docMk/>
          <pc:sldMk cId="4287405719" sldId="329"/>
        </pc:sldMkLst>
        <pc:spChg chg="add mod">
          <ac:chgData name="Modin, Alon" userId="22b75851-3347-4d97-9f6e-756c925199ab" providerId="ADAL" clId="{3789E72C-DA35-426A-9F0E-2F47EE55008B}" dt="2024-05-02T12:47:42.141" v="1357" actId="1076"/>
          <ac:spMkLst>
            <pc:docMk/>
            <pc:sldMk cId="4287405719" sldId="329"/>
            <ac:spMk id="3" creationId="{61C12150-1733-44C4-DADF-D68AECB27585}"/>
          </ac:spMkLst>
        </pc:spChg>
        <pc:spChg chg="del mod">
          <ac:chgData name="Modin, Alon" userId="22b75851-3347-4d97-9f6e-756c925199ab" providerId="ADAL" clId="{3789E72C-DA35-426A-9F0E-2F47EE55008B}" dt="2024-05-02T12:33:25.805" v="1176" actId="478"/>
          <ac:spMkLst>
            <pc:docMk/>
            <pc:sldMk cId="4287405719" sldId="329"/>
            <ac:spMk id="4" creationId="{745D0900-2D8F-3CBA-57DF-198FD7050032}"/>
          </ac:spMkLst>
        </pc:spChg>
        <pc:spChg chg="add del mod">
          <ac:chgData name="Modin, Alon" userId="22b75851-3347-4d97-9f6e-756c925199ab" providerId="ADAL" clId="{3789E72C-DA35-426A-9F0E-2F47EE55008B}" dt="2024-05-02T12:33:27.290" v="1177" actId="478"/>
          <ac:spMkLst>
            <pc:docMk/>
            <pc:sldMk cId="4287405719" sldId="329"/>
            <ac:spMk id="5" creationId="{A331213D-4131-31AD-5124-DF29D7E5436F}"/>
          </ac:spMkLst>
        </pc:spChg>
        <pc:spChg chg="del">
          <ac:chgData name="Modin, Alon" userId="22b75851-3347-4d97-9f6e-756c925199ab" providerId="ADAL" clId="{3789E72C-DA35-426A-9F0E-2F47EE55008B}" dt="2024-04-18T09:12:20.918" v="969" actId="478"/>
          <ac:spMkLst>
            <pc:docMk/>
            <pc:sldMk cId="4287405719" sldId="329"/>
            <ac:spMk id="5" creationId="{D5D559BB-5BCA-2A69-F704-182BDAF8CD5B}"/>
          </ac:spMkLst>
        </pc:spChg>
        <pc:spChg chg="del">
          <ac:chgData name="Modin, Alon" userId="22b75851-3347-4d97-9f6e-756c925199ab" providerId="ADAL" clId="{3789E72C-DA35-426A-9F0E-2F47EE55008B}" dt="2024-04-18T09:12:19.746" v="968" actId="478"/>
          <ac:spMkLst>
            <pc:docMk/>
            <pc:sldMk cId="4287405719" sldId="329"/>
            <ac:spMk id="7" creationId="{FCE0DBBC-6EAC-F7CC-A561-5E460C7A0133}"/>
          </ac:spMkLst>
        </pc:spChg>
        <pc:spChg chg="mod">
          <ac:chgData name="Modin, Alon" userId="22b75851-3347-4d97-9f6e-756c925199ab" providerId="ADAL" clId="{3789E72C-DA35-426A-9F0E-2F47EE55008B}" dt="2024-05-02T12:34:29.845" v="1198" actId="14100"/>
          <ac:spMkLst>
            <pc:docMk/>
            <pc:sldMk cId="4287405719" sldId="329"/>
            <ac:spMk id="9" creationId="{8127E51A-7577-3726-3AF7-D039BBE446A0}"/>
          </ac:spMkLst>
        </pc:spChg>
        <pc:grpChg chg="del mod">
          <ac:chgData name="Modin, Alon" userId="22b75851-3347-4d97-9f6e-756c925199ab" providerId="ADAL" clId="{3789E72C-DA35-426A-9F0E-2F47EE55008B}" dt="2024-05-02T12:33:30.397" v="1178" actId="478"/>
          <ac:grpSpMkLst>
            <pc:docMk/>
            <pc:sldMk cId="4287405719" sldId="329"/>
            <ac:grpSpMk id="1017" creationId="{60B90864-442F-EFAA-85F2-3277523D1755}"/>
          </ac:grpSpMkLst>
        </pc:grpChg>
        <pc:picChg chg="add del mod">
          <ac:chgData name="Modin, Alon" userId="22b75851-3347-4d97-9f6e-756c925199ab" providerId="ADAL" clId="{3789E72C-DA35-426A-9F0E-2F47EE55008B}" dt="2024-05-02T12:46:28.120" v="1278" actId="478"/>
          <ac:picMkLst>
            <pc:docMk/>
            <pc:sldMk cId="4287405719" sldId="329"/>
            <ac:picMk id="2" creationId="{119CF79E-9CA2-80F9-EC08-B3BB24471589}"/>
          </ac:picMkLst>
        </pc:picChg>
        <pc:picChg chg="del">
          <ac:chgData name="Modin, Alon" userId="22b75851-3347-4d97-9f6e-756c925199ab" providerId="ADAL" clId="{3789E72C-DA35-426A-9F0E-2F47EE55008B}" dt="2024-04-18T09:12:18.020" v="966" actId="478"/>
          <ac:picMkLst>
            <pc:docMk/>
            <pc:sldMk cId="4287405719" sldId="329"/>
            <ac:picMk id="2" creationId="{7E51DC6E-8A9B-9313-148F-C40A2BBB7ED9}"/>
          </ac:picMkLst>
        </pc:picChg>
        <pc:picChg chg="del">
          <ac:chgData name="Modin, Alon" userId="22b75851-3347-4d97-9f6e-756c925199ab" providerId="ADAL" clId="{3789E72C-DA35-426A-9F0E-2F47EE55008B}" dt="2024-04-18T09:12:18.528" v="967" actId="478"/>
          <ac:picMkLst>
            <pc:docMk/>
            <pc:sldMk cId="4287405719" sldId="329"/>
            <ac:picMk id="3" creationId="{3BD67A09-2F04-214F-F0BA-CE74E3E632AF}"/>
          </ac:picMkLst>
        </pc:picChg>
        <pc:cxnChg chg="mod">
          <ac:chgData name="Modin, Alon" userId="22b75851-3347-4d97-9f6e-756c925199ab" providerId="ADAL" clId="{3789E72C-DA35-426A-9F0E-2F47EE55008B}" dt="2024-05-02T12:33:30.397" v="1178" actId="478"/>
          <ac:cxnSpMkLst>
            <pc:docMk/>
            <pc:sldMk cId="4287405719" sldId="329"/>
            <ac:cxnSpMk id="1020" creationId="{6CF5B463-B4E0-935E-AAA9-97DF9095E8CC}"/>
          </ac:cxnSpMkLst>
        </pc:cxnChg>
      </pc:sldChg>
      <pc:sldChg chg="modSp add mod ord">
        <pc:chgData name="Modin, Alon" userId="22b75851-3347-4d97-9f6e-756c925199ab" providerId="ADAL" clId="{3789E72C-DA35-426A-9F0E-2F47EE55008B}" dt="2024-05-02T12:34:04.749" v="1188" actId="14100"/>
        <pc:sldMkLst>
          <pc:docMk/>
          <pc:sldMk cId="3676544808" sldId="330"/>
        </pc:sldMkLst>
        <pc:spChg chg="mod">
          <ac:chgData name="Modin, Alon" userId="22b75851-3347-4d97-9f6e-756c925199ab" providerId="ADAL" clId="{3789E72C-DA35-426A-9F0E-2F47EE55008B}" dt="2024-05-02T12:34:04.749" v="1188" actId="14100"/>
          <ac:spMkLst>
            <pc:docMk/>
            <pc:sldMk cId="3676544808" sldId="330"/>
            <ac:spMk id="2" creationId="{132F5C92-7BFD-5EE8-84C2-9208290AF74C}"/>
          </ac:spMkLst>
        </pc:spChg>
        <pc:spChg chg="mod">
          <ac:chgData name="Modin, Alon" userId="22b75851-3347-4d97-9f6e-756c925199ab" providerId="ADAL" clId="{3789E72C-DA35-426A-9F0E-2F47EE55008B}" dt="2024-05-02T12:32:22.221" v="1170" actId="1076"/>
          <ac:spMkLst>
            <pc:docMk/>
            <pc:sldMk cId="3676544808" sldId="330"/>
            <ac:spMk id="6" creationId="{F4EE75B8-A62B-BB74-638F-215405F53929}"/>
          </ac:spMkLst>
        </pc:spChg>
        <pc:spChg chg="mod">
          <ac:chgData name="Modin, Alon" userId="22b75851-3347-4d97-9f6e-756c925199ab" providerId="ADAL" clId="{3789E72C-DA35-426A-9F0E-2F47EE55008B}" dt="2024-05-02T12:32:37.677" v="1174" actId="688"/>
          <ac:spMkLst>
            <pc:docMk/>
            <pc:sldMk cId="3676544808" sldId="330"/>
            <ac:spMk id="8" creationId="{4B531F04-3B08-20E3-59DC-092DE9DC2ECA}"/>
          </ac:spMkLst>
        </pc:spChg>
        <pc:grpChg chg="mod">
          <ac:chgData name="Modin, Alon" userId="22b75851-3347-4d97-9f6e-756c925199ab" providerId="ADAL" clId="{3789E72C-DA35-426A-9F0E-2F47EE55008B}" dt="2024-05-02T12:32:44.348" v="1175" actId="1076"/>
          <ac:grpSpMkLst>
            <pc:docMk/>
            <pc:sldMk cId="3676544808" sldId="330"/>
            <ac:grpSpMk id="7" creationId="{55475166-7EFB-2C0B-DE0B-CFF72821E84C}"/>
          </ac:grpSpMkLst>
        </pc:grpChg>
      </pc:sldChg>
    </pc:docChg>
  </pc:docChgLst>
  <pc:docChgLst>
    <pc:chgData name="Modin, Alon" userId="22b75851-3347-4d97-9f6e-756c925199ab" providerId="ADAL" clId="{0C9ABE9E-D995-4E9C-851D-CF93DF82549B}"/>
    <pc:docChg chg="undo custSel delSld modSld">
      <pc:chgData name="Modin, Alon" userId="22b75851-3347-4d97-9f6e-756c925199ab" providerId="ADAL" clId="{0C9ABE9E-D995-4E9C-851D-CF93DF82549B}" dt="2023-06-28T07:51:04.941" v="4482" actId="20577"/>
      <pc:docMkLst>
        <pc:docMk/>
      </pc:docMkLst>
      <pc:sldChg chg="modSp mod modNotesTx">
        <pc:chgData name="Modin, Alon" userId="22b75851-3347-4d97-9f6e-756c925199ab" providerId="ADAL" clId="{0C9ABE9E-D995-4E9C-851D-CF93DF82549B}" dt="2023-06-28T07:50:05.242" v="4456" actId="20577"/>
        <pc:sldMkLst>
          <pc:docMk/>
          <pc:sldMk cId="0" sldId="256"/>
        </pc:sldMkLst>
        <pc:spChg chg="mod">
          <ac:chgData name="Modin, Alon" userId="22b75851-3347-4d97-9f6e-756c925199ab" providerId="ADAL" clId="{0C9ABE9E-D995-4E9C-851D-CF93DF82549B}" dt="2023-06-27T10:29:22.389" v="4359" actId="20577"/>
          <ac:spMkLst>
            <pc:docMk/>
            <pc:sldMk cId="0" sldId="256"/>
            <ac:spMk id="924" creationId="{00000000-0000-0000-0000-000000000000}"/>
          </ac:spMkLst>
        </pc:spChg>
      </pc:sldChg>
      <pc:sldChg chg="modNotesTx">
        <pc:chgData name="Modin, Alon" userId="22b75851-3347-4d97-9f6e-756c925199ab" providerId="ADAL" clId="{0C9ABE9E-D995-4E9C-851D-CF93DF82549B}" dt="2023-06-28T07:50:08.545" v="4457" actId="20577"/>
        <pc:sldMkLst>
          <pc:docMk/>
          <pc:sldMk cId="0" sldId="257"/>
        </pc:sldMkLst>
      </pc:sldChg>
      <pc:sldChg chg="modSp mod modNotesTx">
        <pc:chgData name="Modin, Alon" userId="22b75851-3347-4d97-9f6e-756c925199ab" providerId="ADAL" clId="{0C9ABE9E-D995-4E9C-851D-CF93DF82549B}" dt="2023-06-28T07:50:11.237" v="4458" actId="20577"/>
        <pc:sldMkLst>
          <pc:docMk/>
          <pc:sldMk cId="0" sldId="258"/>
        </pc:sldMkLst>
        <pc:grpChg chg="mod">
          <ac:chgData name="Modin, Alon" userId="22b75851-3347-4d97-9f6e-756c925199ab" providerId="ADAL" clId="{0C9ABE9E-D995-4E9C-851D-CF93DF82549B}" dt="2023-06-23T09:05:01.017" v="88" actId="14100"/>
          <ac:grpSpMkLst>
            <pc:docMk/>
            <pc:sldMk cId="0" sldId="258"/>
            <ac:grpSpMk id="30" creationId="{5C8DA3A7-50FA-9D53-1B2E-CBBE7BAAD6F8}"/>
          </ac:grpSpMkLst>
        </pc:grpChg>
      </pc:sldChg>
      <pc:sldChg chg="modNotesTx">
        <pc:chgData name="Modin, Alon" userId="22b75851-3347-4d97-9f6e-756c925199ab" providerId="ADAL" clId="{0C9ABE9E-D995-4E9C-851D-CF93DF82549B}" dt="2023-06-28T07:50:13.581" v="4459" actId="20577"/>
        <pc:sldMkLst>
          <pc:docMk/>
          <pc:sldMk cId="0" sldId="259"/>
        </pc:sldMkLst>
      </pc:sldChg>
      <pc:sldChg chg="modSp mod modNotesTx">
        <pc:chgData name="Modin, Alon" userId="22b75851-3347-4d97-9f6e-756c925199ab" providerId="ADAL" clId="{0C9ABE9E-D995-4E9C-851D-CF93DF82549B}" dt="2023-06-28T07:50:20.363" v="4462" actId="20577"/>
        <pc:sldMkLst>
          <pc:docMk/>
          <pc:sldMk cId="0" sldId="260"/>
        </pc:sldMkLst>
        <pc:spChg chg="mod">
          <ac:chgData name="Modin, Alon" userId="22b75851-3347-4d97-9f6e-756c925199ab" providerId="ADAL" clId="{0C9ABE9E-D995-4E9C-851D-CF93DF82549B}" dt="2023-06-27T10:29:38.546" v="4368" actId="20577"/>
          <ac:spMkLst>
            <pc:docMk/>
            <pc:sldMk cId="0" sldId="260"/>
            <ac:spMk id="1073" creationId="{00000000-0000-0000-0000-000000000000}"/>
          </ac:spMkLst>
        </pc:spChg>
        <pc:grpChg chg="mod">
          <ac:chgData name="Modin, Alon" userId="22b75851-3347-4d97-9f6e-756c925199ab" providerId="ADAL" clId="{0C9ABE9E-D995-4E9C-851D-CF93DF82549B}" dt="2023-06-23T09:04:20.264" v="86" actId="1036"/>
          <ac:grpSpMkLst>
            <pc:docMk/>
            <pc:sldMk cId="0" sldId="260"/>
            <ac:grpSpMk id="1103" creationId="{00000000-0000-0000-0000-000000000000}"/>
          </ac:grpSpMkLst>
        </pc:grpChg>
        <pc:picChg chg="mod">
          <ac:chgData name="Modin, Alon" userId="22b75851-3347-4d97-9f6e-756c925199ab" providerId="ADAL" clId="{0C9ABE9E-D995-4E9C-851D-CF93DF82549B}" dt="2023-06-23T09:00:08.354" v="44" actId="1076"/>
          <ac:picMkLst>
            <pc:docMk/>
            <pc:sldMk cId="0" sldId="260"/>
            <ac:picMk id="5" creationId="{1D0E1DA1-677B-D1C7-E480-3293792D1268}"/>
          </ac:picMkLst>
        </pc:picChg>
      </pc:sldChg>
      <pc:sldChg chg="modNotesTx">
        <pc:chgData name="Modin, Alon" userId="22b75851-3347-4d97-9f6e-756c925199ab" providerId="ADAL" clId="{0C9ABE9E-D995-4E9C-851D-CF93DF82549B}" dt="2023-06-28T07:50:32.109" v="4468" actId="20577"/>
        <pc:sldMkLst>
          <pc:docMk/>
          <pc:sldMk cId="0" sldId="261"/>
        </pc:sldMkLst>
      </pc:sldChg>
      <pc:sldChg chg="modNotesTx">
        <pc:chgData name="Modin, Alon" userId="22b75851-3347-4d97-9f6e-756c925199ab" providerId="ADAL" clId="{0C9ABE9E-D995-4E9C-851D-CF93DF82549B}" dt="2023-06-28T07:50:38.435" v="4471" actId="20577"/>
        <pc:sldMkLst>
          <pc:docMk/>
          <pc:sldMk cId="0" sldId="262"/>
        </pc:sldMkLst>
      </pc:sldChg>
      <pc:sldChg chg="modSp mod modNotesTx">
        <pc:chgData name="Modin, Alon" userId="22b75851-3347-4d97-9f6e-756c925199ab" providerId="ADAL" clId="{0C9ABE9E-D995-4E9C-851D-CF93DF82549B}" dt="2023-06-28T07:50:51.398" v="4478" actId="20577"/>
        <pc:sldMkLst>
          <pc:docMk/>
          <pc:sldMk cId="0" sldId="266"/>
        </pc:sldMkLst>
        <pc:spChg chg="mod">
          <ac:chgData name="Modin, Alon" userId="22b75851-3347-4d97-9f6e-756c925199ab" providerId="ADAL" clId="{0C9ABE9E-D995-4E9C-851D-CF93DF82549B}" dt="2023-06-23T09:07:17.748" v="113" actId="14100"/>
          <ac:spMkLst>
            <pc:docMk/>
            <pc:sldMk cId="0" sldId="266"/>
            <ac:spMk id="6" creationId="{FF71F986-2474-DE05-2DEC-CE3DF3FCA8AD}"/>
          </ac:spMkLst>
        </pc:spChg>
        <pc:grpChg chg="mod">
          <ac:chgData name="Modin, Alon" userId="22b75851-3347-4d97-9f6e-756c925199ab" providerId="ADAL" clId="{0C9ABE9E-D995-4E9C-851D-CF93DF82549B}" dt="2023-06-23T09:07:22.511" v="114" actId="14100"/>
          <ac:grpSpMkLst>
            <pc:docMk/>
            <pc:sldMk cId="0" sldId="266"/>
            <ac:grpSpMk id="7" creationId="{1317B627-465D-155A-352F-55E24B6D5501}"/>
          </ac:grpSpMkLst>
        </pc:grpChg>
      </pc:sldChg>
      <pc:sldChg chg="modNotesTx">
        <pc:chgData name="Modin, Alon" userId="22b75851-3347-4d97-9f6e-756c925199ab" providerId="ADAL" clId="{0C9ABE9E-D995-4E9C-851D-CF93DF82549B}" dt="2023-06-28T07:51:04.941" v="4482" actId="20577"/>
        <pc:sldMkLst>
          <pc:docMk/>
          <pc:sldMk cId="0" sldId="268"/>
        </pc:sldMkLst>
      </pc:sldChg>
      <pc:sldChg chg="modSp mod modNotesTx">
        <pc:chgData name="Modin, Alon" userId="22b75851-3347-4d97-9f6e-756c925199ab" providerId="ADAL" clId="{0C9ABE9E-D995-4E9C-851D-CF93DF82549B}" dt="2023-06-28T07:50:16.031" v="4460" actId="20577"/>
        <pc:sldMkLst>
          <pc:docMk/>
          <pc:sldMk cId="3870200659" sldId="299"/>
        </pc:sldMkLst>
        <pc:spChg chg="mod">
          <ac:chgData name="Modin, Alon" userId="22b75851-3347-4d97-9f6e-756c925199ab" providerId="ADAL" clId="{0C9ABE9E-D995-4E9C-851D-CF93DF82549B}" dt="2023-06-23T09:39:57.011" v="1526" actId="20577"/>
          <ac:spMkLst>
            <pc:docMk/>
            <pc:sldMk cId="3870200659" sldId="299"/>
            <ac:spMk id="8" creationId="{18C29EEB-89B4-1A4B-8FBF-F789612008BA}"/>
          </ac:spMkLst>
        </pc:spChg>
      </pc:sldChg>
      <pc:sldChg chg="modSp mod modNotesTx">
        <pc:chgData name="Modin, Alon" userId="22b75851-3347-4d97-9f6e-756c925199ab" providerId="ADAL" clId="{0C9ABE9E-D995-4E9C-851D-CF93DF82549B}" dt="2023-06-28T07:50:18.164" v="4461" actId="20577"/>
        <pc:sldMkLst>
          <pc:docMk/>
          <pc:sldMk cId="1459710882" sldId="300"/>
        </pc:sldMkLst>
        <pc:spChg chg="mod">
          <ac:chgData name="Modin, Alon" userId="22b75851-3347-4d97-9f6e-756c925199ab" providerId="ADAL" clId="{0C9ABE9E-D995-4E9C-851D-CF93DF82549B}" dt="2023-06-23T09:48:44.517" v="1636" actId="1076"/>
          <ac:spMkLst>
            <pc:docMk/>
            <pc:sldMk cId="1459710882" sldId="300"/>
            <ac:spMk id="11" creationId="{BCED4059-5687-F6C8-8233-C2FAFB07A289}"/>
          </ac:spMkLst>
        </pc:spChg>
      </pc:sldChg>
      <pc:sldChg chg="modNotesTx">
        <pc:chgData name="Modin, Alon" userId="22b75851-3347-4d97-9f6e-756c925199ab" providerId="ADAL" clId="{0C9ABE9E-D995-4E9C-851D-CF93DF82549B}" dt="2023-06-28T07:50:23.842" v="4464" actId="5793"/>
        <pc:sldMkLst>
          <pc:docMk/>
          <pc:sldMk cId="1441888532" sldId="301"/>
        </pc:sldMkLst>
      </pc:sldChg>
      <pc:sldChg chg="modNotesTx">
        <pc:chgData name="Modin, Alon" userId="22b75851-3347-4d97-9f6e-756c925199ab" providerId="ADAL" clId="{0C9ABE9E-D995-4E9C-851D-CF93DF82549B}" dt="2023-06-28T07:50:26.168" v="4466" actId="5793"/>
        <pc:sldMkLst>
          <pc:docMk/>
          <pc:sldMk cId="2516792849" sldId="302"/>
        </pc:sldMkLst>
      </pc:sldChg>
      <pc:sldChg chg="modSp mod modNotesTx">
        <pc:chgData name="Modin, Alon" userId="22b75851-3347-4d97-9f6e-756c925199ab" providerId="ADAL" clId="{0C9ABE9E-D995-4E9C-851D-CF93DF82549B}" dt="2023-06-28T07:50:29.701" v="4467" actId="20577"/>
        <pc:sldMkLst>
          <pc:docMk/>
          <pc:sldMk cId="2677105123" sldId="303"/>
        </pc:sldMkLst>
        <pc:spChg chg="mod">
          <ac:chgData name="Modin, Alon" userId="22b75851-3347-4d97-9f6e-756c925199ab" providerId="ADAL" clId="{0C9ABE9E-D995-4E9C-851D-CF93DF82549B}" dt="2023-06-23T09:03:39.944" v="81" actId="13926"/>
          <ac:spMkLst>
            <pc:docMk/>
            <pc:sldMk cId="2677105123" sldId="303"/>
            <ac:spMk id="2" creationId="{56C5C8E2-11AB-561A-9917-3CAF9E46D879}"/>
          </ac:spMkLst>
        </pc:spChg>
      </pc:sldChg>
      <pc:sldChg chg="modSp mod modNotesTx">
        <pc:chgData name="Modin, Alon" userId="22b75851-3347-4d97-9f6e-756c925199ab" providerId="ADAL" clId="{0C9ABE9E-D995-4E9C-851D-CF93DF82549B}" dt="2023-06-28T07:50:34.235" v="4469" actId="20577"/>
        <pc:sldMkLst>
          <pc:docMk/>
          <pc:sldMk cId="3075548979" sldId="304"/>
        </pc:sldMkLst>
        <pc:spChg chg="mod">
          <ac:chgData name="Modin, Alon" userId="22b75851-3347-4d97-9f6e-756c925199ab" providerId="ADAL" clId="{0C9ABE9E-D995-4E9C-851D-CF93DF82549B}" dt="2023-06-23T10:42:21.664" v="2392" actId="20577"/>
          <ac:spMkLst>
            <pc:docMk/>
            <pc:sldMk cId="3075548979" sldId="304"/>
            <ac:spMk id="56" creationId="{D65F60D7-02FD-2CE2-E4D7-75CBFD710FA1}"/>
          </ac:spMkLst>
        </pc:spChg>
      </pc:sldChg>
      <pc:sldChg chg="modNotesTx">
        <pc:chgData name="Modin, Alon" userId="22b75851-3347-4d97-9f6e-756c925199ab" providerId="ADAL" clId="{0C9ABE9E-D995-4E9C-851D-CF93DF82549B}" dt="2023-06-28T07:50:36.396" v="4470" actId="20577"/>
        <pc:sldMkLst>
          <pc:docMk/>
          <pc:sldMk cId="3406045039" sldId="305"/>
        </pc:sldMkLst>
      </pc:sldChg>
      <pc:sldChg chg="modNotesTx">
        <pc:chgData name="Modin, Alon" userId="22b75851-3347-4d97-9f6e-756c925199ab" providerId="ADAL" clId="{0C9ABE9E-D995-4E9C-851D-CF93DF82549B}" dt="2023-06-28T07:50:40.581" v="4472" actId="20577"/>
        <pc:sldMkLst>
          <pc:docMk/>
          <pc:sldMk cId="83035900" sldId="306"/>
        </pc:sldMkLst>
      </pc:sldChg>
      <pc:sldChg chg="del">
        <pc:chgData name="Modin, Alon" userId="22b75851-3347-4d97-9f6e-756c925199ab" providerId="ADAL" clId="{0C9ABE9E-D995-4E9C-851D-CF93DF82549B}" dt="2023-06-23T11:23:34.503" v="2882" actId="2696"/>
        <pc:sldMkLst>
          <pc:docMk/>
          <pc:sldMk cId="4108326132" sldId="307"/>
        </pc:sldMkLst>
      </pc:sldChg>
      <pc:sldChg chg="addSp delSp modSp mod modNotesTx">
        <pc:chgData name="Modin, Alon" userId="22b75851-3347-4d97-9f6e-756c925199ab" providerId="ADAL" clId="{0C9ABE9E-D995-4E9C-851D-CF93DF82549B}" dt="2023-06-28T07:50:42.799" v="4473" actId="20577"/>
        <pc:sldMkLst>
          <pc:docMk/>
          <pc:sldMk cId="768817585" sldId="308"/>
        </pc:sldMkLst>
        <pc:spChg chg="add del mod">
          <ac:chgData name="Modin, Alon" userId="22b75851-3347-4d97-9f6e-756c925199ab" providerId="ADAL" clId="{0C9ABE9E-D995-4E9C-851D-CF93DF82549B}" dt="2023-06-23T09:06:51.788" v="111" actId="478"/>
          <ac:spMkLst>
            <pc:docMk/>
            <pc:sldMk cId="768817585" sldId="308"/>
            <ac:spMk id="2" creationId="{9CB9CC6A-DF17-9970-3180-83C6D49905A8}"/>
          </ac:spMkLst>
        </pc:spChg>
        <pc:spChg chg="mod">
          <ac:chgData name="Modin, Alon" userId="22b75851-3347-4d97-9f6e-756c925199ab" providerId="ADAL" clId="{0C9ABE9E-D995-4E9C-851D-CF93DF82549B}" dt="2023-06-23T09:06:56.860" v="112" actId="1076"/>
          <ac:spMkLst>
            <pc:docMk/>
            <pc:sldMk cId="768817585" sldId="308"/>
            <ac:spMk id="6" creationId="{F4EE75B8-A62B-BB74-638F-215405F53929}"/>
          </ac:spMkLst>
        </pc:spChg>
        <pc:grpChg chg="mod">
          <ac:chgData name="Modin, Alon" userId="22b75851-3347-4d97-9f6e-756c925199ab" providerId="ADAL" clId="{0C9ABE9E-D995-4E9C-851D-CF93DF82549B}" dt="2023-06-23T09:05:30.745" v="89" actId="14100"/>
          <ac:grpSpMkLst>
            <pc:docMk/>
            <pc:sldMk cId="768817585" sldId="308"/>
            <ac:grpSpMk id="7" creationId="{55475166-7EFB-2C0B-DE0B-CFF72821E84C}"/>
          </ac:grpSpMkLst>
        </pc:grpChg>
      </pc:sldChg>
      <pc:sldChg chg="modSp mod modNotesTx">
        <pc:chgData name="Modin, Alon" userId="22b75851-3347-4d97-9f6e-756c925199ab" providerId="ADAL" clId="{0C9ABE9E-D995-4E9C-851D-CF93DF82549B}" dt="2023-06-28T07:51:00.827" v="4481" actId="20577"/>
        <pc:sldMkLst>
          <pc:docMk/>
          <pc:sldMk cId="39693038" sldId="310"/>
        </pc:sldMkLst>
        <pc:spChg chg="mod">
          <ac:chgData name="Modin, Alon" userId="22b75851-3347-4d97-9f6e-756c925199ab" providerId="ADAL" clId="{0C9ABE9E-D995-4E9C-851D-CF93DF82549B}" dt="2023-06-23T09:09:42.547" v="301" actId="1038"/>
          <ac:spMkLst>
            <pc:docMk/>
            <pc:sldMk cId="39693038" sldId="310"/>
            <ac:spMk id="6" creationId="{FF71F986-2474-DE05-2DEC-CE3DF3FCA8AD}"/>
          </ac:spMkLst>
        </pc:spChg>
        <pc:grpChg chg="mod">
          <ac:chgData name="Modin, Alon" userId="22b75851-3347-4d97-9f6e-756c925199ab" providerId="ADAL" clId="{0C9ABE9E-D995-4E9C-851D-CF93DF82549B}" dt="2023-06-23T09:09:07.702" v="271" actId="1036"/>
          <ac:grpSpMkLst>
            <pc:docMk/>
            <pc:sldMk cId="39693038" sldId="310"/>
            <ac:grpSpMk id="7" creationId="{1317B627-465D-155A-352F-55E24B6D5501}"/>
          </ac:grpSpMkLst>
        </pc:grpChg>
      </pc:sldChg>
      <pc:sldChg chg="modSp mod modNotesTx">
        <pc:chgData name="Modin, Alon" userId="22b75851-3347-4d97-9f6e-756c925199ab" providerId="ADAL" clId="{0C9ABE9E-D995-4E9C-851D-CF93DF82549B}" dt="2023-06-28T07:50:56.138" v="4479" actId="20577"/>
        <pc:sldMkLst>
          <pc:docMk/>
          <pc:sldMk cId="1938224786" sldId="312"/>
        </pc:sldMkLst>
        <pc:grpChg chg="mod">
          <ac:chgData name="Modin, Alon" userId="22b75851-3347-4d97-9f6e-756c925199ab" providerId="ADAL" clId="{0C9ABE9E-D995-4E9C-851D-CF93DF82549B}" dt="2023-06-23T09:07:32.845" v="115" actId="14100"/>
          <ac:grpSpMkLst>
            <pc:docMk/>
            <pc:sldMk cId="1938224786" sldId="312"/>
            <ac:grpSpMk id="7" creationId="{1317B627-465D-155A-352F-55E24B6D5501}"/>
          </ac:grpSpMkLst>
        </pc:grpChg>
      </pc:sldChg>
      <pc:sldChg chg="modNotesTx">
        <pc:chgData name="Modin, Alon" userId="22b75851-3347-4d97-9f6e-756c925199ab" providerId="ADAL" clId="{0C9ABE9E-D995-4E9C-851D-CF93DF82549B}" dt="2023-06-28T07:50:58.352" v="4480" actId="20577"/>
        <pc:sldMkLst>
          <pc:docMk/>
          <pc:sldMk cId="4277744984" sldId="313"/>
        </pc:sldMkLst>
      </pc:sldChg>
      <pc:sldChg chg="modNotesTx">
        <pc:chgData name="Modin, Alon" userId="22b75851-3347-4d97-9f6e-756c925199ab" providerId="ADAL" clId="{0C9ABE9E-D995-4E9C-851D-CF93DF82549B}" dt="2023-06-28T07:50:47.316" v="4476" actId="20577"/>
        <pc:sldMkLst>
          <pc:docMk/>
          <pc:sldMk cId="1124889814" sldId="314"/>
        </pc:sldMkLst>
      </pc:sldChg>
      <pc:sldChg chg="modSp mod modNotesTx">
        <pc:chgData name="Modin, Alon" userId="22b75851-3347-4d97-9f6e-756c925199ab" providerId="ADAL" clId="{0C9ABE9E-D995-4E9C-851D-CF93DF82549B}" dt="2023-06-28T07:50:49.309" v="4477" actId="20577"/>
        <pc:sldMkLst>
          <pc:docMk/>
          <pc:sldMk cId="1931727278" sldId="315"/>
        </pc:sldMkLst>
        <pc:picChg chg="mod">
          <ac:chgData name="Modin, Alon" userId="22b75851-3347-4d97-9f6e-756c925199ab" providerId="ADAL" clId="{0C9ABE9E-D995-4E9C-851D-CF93DF82549B}" dt="2023-06-23T12:32:38.406" v="3730" actId="1076"/>
          <ac:picMkLst>
            <pc:docMk/>
            <pc:sldMk cId="1931727278" sldId="315"/>
            <ac:picMk id="4" creationId="{D96A426E-BE14-F152-5DCD-9253C9765ACF}"/>
          </ac:picMkLst>
        </pc:picChg>
      </pc:sldChg>
      <pc:sldChg chg="modSp mod modNotesTx">
        <pc:chgData name="Modin, Alon" userId="22b75851-3347-4d97-9f6e-756c925199ab" providerId="ADAL" clId="{0C9ABE9E-D995-4E9C-851D-CF93DF82549B}" dt="2023-06-28T07:50:45.323" v="4475" actId="5793"/>
        <pc:sldMkLst>
          <pc:docMk/>
          <pc:sldMk cId="1297301227" sldId="316"/>
        </pc:sldMkLst>
        <pc:spChg chg="mod">
          <ac:chgData name="Modin, Alon" userId="22b75851-3347-4d97-9f6e-756c925199ab" providerId="ADAL" clId="{0C9ABE9E-D995-4E9C-851D-CF93DF82549B}" dt="2023-06-23T09:05:40.174" v="90" actId="1076"/>
          <ac:spMkLst>
            <pc:docMk/>
            <pc:sldMk cId="1297301227" sldId="316"/>
            <ac:spMk id="8" creationId="{18C29EEB-89B4-1A4B-8FBF-F789612008BA}"/>
          </ac:spMkLst>
        </pc:spChg>
      </pc:sldChg>
      <pc:sldChg chg="del">
        <pc:chgData name="Modin, Alon" userId="22b75851-3347-4d97-9f6e-756c925199ab" providerId="ADAL" clId="{0C9ABE9E-D995-4E9C-851D-CF93DF82549B}" dt="2023-06-23T11:23:32.556" v="2881" actId="2696"/>
        <pc:sldMkLst>
          <pc:docMk/>
          <pc:sldMk cId="1073581711" sldId="317"/>
        </pc:sldMkLst>
      </pc:sldChg>
      <pc:sldChg chg="del mod modShow">
        <pc:chgData name="Modin, Alon" userId="22b75851-3347-4d97-9f6e-756c925199ab" providerId="ADAL" clId="{0C9ABE9E-D995-4E9C-851D-CF93DF82549B}" dt="2023-06-23T11:23:38.821" v="2883" actId="2696"/>
        <pc:sldMkLst>
          <pc:docMk/>
          <pc:sldMk cId="4189329598" sldId="318"/>
        </pc:sldMkLst>
      </pc:sldChg>
    </pc:docChg>
  </pc:docChgLst>
  <pc:docChgLst>
    <pc:chgData name="Zeev Volkovich" userId="2ef29bfa6d9c31d8" providerId="LiveId" clId="{3E5FD92E-2255-4EC6-A3FE-6091EE75AB5F}"/>
    <pc:docChg chg="undo custSel modSld">
      <pc:chgData name="Zeev Volkovich" userId="2ef29bfa6d9c31d8" providerId="LiveId" clId="{3E5FD92E-2255-4EC6-A3FE-6091EE75AB5F}" dt="2023-06-23T08:47:16.593" v="305" actId="20577"/>
      <pc:docMkLst>
        <pc:docMk/>
      </pc:docMkLst>
      <pc:sldChg chg="modSp mod">
        <pc:chgData name="Zeev Volkovich" userId="2ef29bfa6d9c31d8" providerId="LiveId" clId="{3E5FD92E-2255-4EC6-A3FE-6091EE75AB5F}" dt="2023-06-23T08:36:53.921" v="26" actId="20577"/>
        <pc:sldMkLst>
          <pc:docMk/>
          <pc:sldMk cId="0" sldId="260"/>
        </pc:sldMkLst>
        <pc:spChg chg="mod">
          <ac:chgData name="Zeev Volkovich" userId="2ef29bfa6d9c31d8" providerId="LiveId" clId="{3E5FD92E-2255-4EC6-A3FE-6091EE75AB5F}" dt="2023-06-23T08:36:53.921" v="26" actId="20577"/>
          <ac:spMkLst>
            <pc:docMk/>
            <pc:sldMk cId="0" sldId="260"/>
            <ac:spMk id="1073" creationId="{00000000-0000-0000-0000-000000000000}"/>
          </ac:spMkLst>
        </pc:spChg>
      </pc:sldChg>
      <pc:sldChg chg="modSp mod">
        <pc:chgData name="Zeev Volkovich" userId="2ef29bfa6d9c31d8" providerId="LiveId" clId="{3E5FD92E-2255-4EC6-A3FE-6091EE75AB5F}" dt="2023-06-23T08:38:03.776" v="69" actId="20577"/>
        <pc:sldMkLst>
          <pc:docMk/>
          <pc:sldMk cId="1441888532" sldId="301"/>
        </pc:sldMkLst>
        <pc:spChg chg="mod">
          <ac:chgData name="Zeev Volkovich" userId="2ef29bfa6d9c31d8" providerId="LiveId" clId="{3E5FD92E-2255-4EC6-A3FE-6091EE75AB5F}" dt="2023-06-23T08:38:03.776" v="69" actId="20577"/>
          <ac:spMkLst>
            <pc:docMk/>
            <pc:sldMk cId="1441888532" sldId="301"/>
            <ac:spMk id="56" creationId="{D65F60D7-02FD-2CE2-E4D7-75CBFD710FA1}"/>
          </ac:spMkLst>
        </pc:spChg>
      </pc:sldChg>
      <pc:sldChg chg="modSp mod">
        <pc:chgData name="Zeev Volkovich" userId="2ef29bfa6d9c31d8" providerId="LiveId" clId="{3E5FD92E-2255-4EC6-A3FE-6091EE75AB5F}" dt="2023-06-23T08:41:11.662" v="140" actId="20577"/>
        <pc:sldMkLst>
          <pc:docMk/>
          <pc:sldMk cId="83035900" sldId="306"/>
        </pc:sldMkLst>
        <pc:spChg chg="mod">
          <ac:chgData name="Zeev Volkovich" userId="2ef29bfa6d9c31d8" providerId="LiveId" clId="{3E5FD92E-2255-4EC6-A3FE-6091EE75AB5F}" dt="2023-06-23T08:41:11.662" v="140" actId="20577"/>
          <ac:spMkLst>
            <pc:docMk/>
            <pc:sldMk cId="83035900" sldId="306"/>
            <ac:spMk id="56" creationId="{D65F60D7-02FD-2CE2-E4D7-75CBFD710FA1}"/>
          </ac:spMkLst>
        </pc:spChg>
      </pc:sldChg>
      <pc:sldChg chg="mod modShow">
        <pc:chgData name="Zeev Volkovich" userId="2ef29bfa6d9c31d8" providerId="LiveId" clId="{3E5FD92E-2255-4EC6-A3FE-6091EE75AB5F}" dt="2023-06-23T08:42:07.497" v="142" actId="729"/>
        <pc:sldMkLst>
          <pc:docMk/>
          <pc:sldMk cId="4108326132" sldId="307"/>
        </pc:sldMkLst>
      </pc:sldChg>
      <pc:sldChg chg="modSp mod">
        <pc:chgData name="Zeev Volkovich" userId="2ef29bfa6d9c31d8" providerId="LiveId" clId="{3E5FD92E-2255-4EC6-A3FE-6091EE75AB5F}" dt="2023-06-23T08:42:19.480" v="157" actId="20577"/>
        <pc:sldMkLst>
          <pc:docMk/>
          <pc:sldMk cId="768817585" sldId="308"/>
        </pc:sldMkLst>
        <pc:spChg chg="mod">
          <ac:chgData name="Zeev Volkovich" userId="2ef29bfa6d9c31d8" providerId="LiveId" clId="{3E5FD92E-2255-4EC6-A3FE-6091EE75AB5F}" dt="2023-06-23T08:42:19.480" v="157" actId="20577"/>
          <ac:spMkLst>
            <pc:docMk/>
            <pc:sldMk cId="768817585" sldId="308"/>
            <ac:spMk id="6" creationId="{F4EE75B8-A62B-BB74-638F-215405F53929}"/>
          </ac:spMkLst>
        </pc:spChg>
      </pc:sldChg>
      <pc:sldChg chg="modSp mod">
        <pc:chgData name="Zeev Volkovich" userId="2ef29bfa6d9c31d8" providerId="LiveId" clId="{3E5FD92E-2255-4EC6-A3FE-6091EE75AB5F}" dt="2023-06-23T08:47:16.593" v="305" actId="20577"/>
        <pc:sldMkLst>
          <pc:docMk/>
          <pc:sldMk cId="1297301227" sldId="316"/>
        </pc:sldMkLst>
        <pc:spChg chg="mod">
          <ac:chgData name="Zeev Volkovich" userId="2ef29bfa6d9c31d8" providerId="LiveId" clId="{3E5FD92E-2255-4EC6-A3FE-6091EE75AB5F}" dt="2023-06-23T08:47:16.593" v="305" actId="20577"/>
          <ac:spMkLst>
            <pc:docMk/>
            <pc:sldMk cId="1297301227" sldId="316"/>
            <ac:spMk id="8" creationId="{18C29EEB-89B4-1A4B-8FBF-F789612008BA}"/>
          </ac:spMkLst>
        </pc:spChg>
      </pc:sldChg>
      <pc:sldChg chg="mod modShow">
        <pc:chgData name="Zeev Volkovich" userId="2ef29bfa6d9c31d8" providerId="LiveId" clId="{3E5FD92E-2255-4EC6-A3FE-6091EE75AB5F}" dt="2023-06-23T08:41:55.674" v="141" actId="729"/>
        <pc:sldMkLst>
          <pc:docMk/>
          <pc:sldMk cId="1073581711" sldId="317"/>
        </pc:sldMkLst>
      </pc:sldChg>
    </pc:docChg>
  </pc:docChgLst>
  <pc:docChgLst>
    <pc:chgData name="Modin, Alon" userId="22b75851-3347-4d97-9f6e-756c925199ab" providerId="ADAL" clId="{A818AE54-66C3-44DB-AE0D-97D1779D5E74}"/>
    <pc:docChg chg="undo custSel addSld delSld modSld sldOrd">
      <pc:chgData name="Modin, Alon" userId="22b75851-3347-4d97-9f6e-756c925199ab" providerId="ADAL" clId="{A818AE54-66C3-44DB-AE0D-97D1779D5E74}" dt="2024-04-16T11:25:17.773" v="378" actId="1076"/>
      <pc:docMkLst>
        <pc:docMk/>
      </pc:docMkLst>
      <pc:sldChg chg="modSp mod">
        <pc:chgData name="Modin, Alon" userId="22b75851-3347-4d97-9f6e-756c925199ab" providerId="ADAL" clId="{A818AE54-66C3-44DB-AE0D-97D1779D5E74}" dt="2024-04-16T08:03:00.159" v="3" actId="20577"/>
        <pc:sldMkLst>
          <pc:docMk/>
          <pc:sldMk cId="0" sldId="257"/>
        </pc:sldMkLst>
        <pc:spChg chg="mod">
          <ac:chgData name="Modin, Alon" userId="22b75851-3347-4d97-9f6e-756c925199ab" providerId="ADAL" clId="{A818AE54-66C3-44DB-AE0D-97D1779D5E74}" dt="2024-04-16T08:02:57.534" v="1" actId="20577"/>
          <ac:spMkLst>
            <pc:docMk/>
            <pc:sldMk cId="0" sldId="257"/>
            <ac:spMk id="1026" creationId="{A2D5B02F-E7DE-929B-A79D-FACCE23D3F04}"/>
          </ac:spMkLst>
        </pc:spChg>
        <pc:spChg chg="mod">
          <ac:chgData name="Modin, Alon" userId="22b75851-3347-4d97-9f6e-756c925199ab" providerId="ADAL" clId="{A818AE54-66C3-44DB-AE0D-97D1779D5E74}" dt="2024-04-16T08:02:58.820" v="2" actId="20577"/>
          <ac:spMkLst>
            <pc:docMk/>
            <pc:sldMk cId="0" sldId="257"/>
            <ac:spMk id="1095" creationId="{A8760EDA-5B28-4BF1-5234-9A7075029071}"/>
          </ac:spMkLst>
        </pc:spChg>
        <pc:spChg chg="mod">
          <ac:chgData name="Modin, Alon" userId="22b75851-3347-4d97-9f6e-756c925199ab" providerId="ADAL" clId="{A818AE54-66C3-44DB-AE0D-97D1779D5E74}" dt="2024-04-16T08:03:00.159" v="3" actId="20577"/>
          <ac:spMkLst>
            <pc:docMk/>
            <pc:sldMk cId="0" sldId="257"/>
            <ac:spMk id="1096" creationId="{DF5D682A-7B6D-C670-D993-2CC0B660B88D}"/>
          </ac:spMkLst>
        </pc:spChg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0" sldId="265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0" sldId="266"/>
        </pc:sldMkLst>
      </pc:sldChg>
      <pc:sldChg chg="modSp mod">
        <pc:chgData name="Modin, Alon" userId="22b75851-3347-4d97-9f6e-756c925199ab" providerId="ADAL" clId="{A818AE54-66C3-44DB-AE0D-97D1779D5E74}" dt="2024-04-16T08:19:37.227" v="57"/>
        <pc:sldMkLst>
          <pc:docMk/>
          <pc:sldMk cId="1459710882" sldId="300"/>
        </pc:sldMkLst>
        <pc:spChg chg="mod">
          <ac:chgData name="Modin, Alon" userId="22b75851-3347-4d97-9f6e-756c925199ab" providerId="ADAL" clId="{A818AE54-66C3-44DB-AE0D-97D1779D5E74}" dt="2024-04-16T08:19:37.227" v="57"/>
          <ac:spMkLst>
            <pc:docMk/>
            <pc:sldMk cId="1459710882" sldId="300"/>
            <ac:spMk id="12" creationId="{75E624FB-EC80-0302-05F1-420A5E6DECDA}"/>
          </ac:spMkLst>
        </pc:spChg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986854903" sldId="309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39693038" sldId="310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3678535367" sldId="311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1938224786" sldId="312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4277744984" sldId="313"/>
        </pc:sldMkLst>
      </pc:sldChg>
      <pc:sldChg chg="modSp mod">
        <pc:chgData name="Modin, Alon" userId="22b75851-3347-4d97-9f6e-756c925199ab" providerId="ADAL" clId="{A818AE54-66C3-44DB-AE0D-97D1779D5E74}" dt="2024-04-16T08:20:41.620" v="58" actId="20577"/>
        <pc:sldMkLst>
          <pc:docMk/>
          <pc:sldMk cId="1297301227" sldId="316"/>
        </pc:sldMkLst>
        <pc:spChg chg="mod">
          <ac:chgData name="Modin, Alon" userId="22b75851-3347-4d97-9f6e-756c925199ab" providerId="ADAL" clId="{A818AE54-66C3-44DB-AE0D-97D1779D5E74}" dt="2024-04-16T08:20:41.620" v="58" actId="20577"/>
          <ac:spMkLst>
            <pc:docMk/>
            <pc:sldMk cId="1297301227" sldId="316"/>
            <ac:spMk id="8" creationId="{18C29EEB-89B4-1A4B-8FBF-F789612008BA}"/>
          </ac:spMkLst>
        </pc:spChg>
      </pc:sldChg>
      <pc:sldChg chg="addSp delSp modSp new del mod">
        <pc:chgData name="Modin, Alon" userId="22b75851-3347-4d97-9f6e-756c925199ab" providerId="ADAL" clId="{A818AE54-66C3-44DB-AE0D-97D1779D5E74}" dt="2024-04-16T11:05:59.668" v="149" actId="47"/>
        <pc:sldMkLst>
          <pc:docMk/>
          <pc:sldMk cId="1414175173" sldId="317"/>
        </pc:sldMkLst>
        <pc:spChg chg="del">
          <ac:chgData name="Modin, Alon" userId="22b75851-3347-4d97-9f6e-756c925199ab" providerId="ADAL" clId="{A818AE54-66C3-44DB-AE0D-97D1779D5E74}" dt="2024-04-16T11:05:25.466" v="144" actId="478"/>
          <ac:spMkLst>
            <pc:docMk/>
            <pc:sldMk cId="1414175173" sldId="317"/>
            <ac:spMk id="2" creationId="{FB597459-EDDA-B5B1-BC5B-16667E1FA0F1}"/>
          </ac:spMkLst>
        </pc:spChg>
        <pc:spChg chg="add mod">
          <ac:chgData name="Modin, Alon" userId="22b75851-3347-4d97-9f6e-756c925199ab" providerId="ADAL" clId="{A818AE54-66C3-44DB-AE0D-97D1779D5E74}" dt="2024-04-16T11:05:56.965" v="148" actId="1076"/>
          <ac:spMkLst>
            <pc:docMk/>
            <pc:sldMk cId="1414175173" sldId="317"/>
            <ac:spMk id="3" creationId="{099F1587-3BEF-7D75-E817-0DC3ECCA26EB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6" creationId="{3E01B9A5-FFA3-9CD4-1B49-2F5514B8B0EF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7" creationId="{9C7B938D-B6E5-5310-494A-A091B4603C28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9" creationId="{E5030976-CDBD-D5A4-9365-61129EBFE970}"/>
          </ac:spMkLst>
        </pc:spChg>
        <pc:grpChg chg="add mod">
          <ac:chgData name="Modin, Alon" userId="22b75851-3347-4d97-9f6e-756c925199ab" providerId="ADAL" clId="{A818AE54-66C3-44DB-AE0D-97D1779D5E74}" dt="2024-04-16T11:05:56.965" v="148" actId="1076"/>
          <ac:grpSpMkLst>
            <pc:docMk/>
            <pc:sldMk cId="1414175173" sldId="317"/>
            <ac:grpSpMk id="4" creationId="{E9E50ACD-A954-50CB-1C36-36829921AD3C}"/>
          </ac:grpSpMkLst>
        </pc:grpChg>
        <pc:grpChg chg="mod">
          <ac:chgData name="Modin, Alon" userId="22b75851-3347-4d97-9f6e-756c925199ab" providerId="ADAL" clId="{A818AE54-66C3-44DB-AE0D-97D1779D5E74}" dt="2024-04-16T11:05:33.670" v="146"/>
          <ac:grpSpMkLst>
            <pc:docMk/>
            <pc:sldMk cId="1414175173" sldId="317"/>
            <ac:grpSpMk id="5" creationId="{FF88D84D-29D6-53C2-0739-0C83DA1F6BBE}"/>
          </ac:grpSpMkLst>
        </pc:grpChg>
        <pc:cxnChg chg="mod">
          <ac:chgData name="Modin, Alon" userId="22b75851-3347-4d97-9f6e-756c925199ab" providerId="ADAL" clId="{A818AE54-66C3-44DB-AE0D-97D1779D5E74}" dt="2024-04-16T11:05:33.670" v="146"/>
          <ac:cxnSpMkLst>
            <pc:docMk/>
            <pc:sldMk cId="1414175173" sldId="317"/>
            <ac:cxnSpMk id="8" creationId="{C39DF58E-E6D5-0D48-C646-59DED47C66FE}"/>
          </ac:cxnSpMkLst>
        </pc:cxnChg>
      </pc:sldChg>
      <pc:sldChg chg="modSp add mod ord">
        <pc:chgData name="Modin, Alon" userId="22b75851-3347-4d97-9f6e-756c925199ab" providerId="ADAL" clId="{A818AE54-66C3-44DB-AE0D-97D1779D5E74}" dt="2024-04-16T08:37:21.696" v="105" actId="313"/>
        <pc:sldMkLst>
          <pc:docMk/>
          <pc:sldMk cId="3954138679" sldId="318"/>
        </pc:sldMkLst>
        <pc:spChg chg="mod">
          <ac:chgData name="Modin, Alon" userId="22b75851-3347-4d97-9f6e-756c925199ab" providerId="ADAL" clId="{A818AE54-66C3-44DB-AE0D-97D1779D5E74}" dt="2024-04-16T08:37:18.555" v="104" actId="313"/>
          <ac:spMkLst>
            <pc:docMk/>
            <pc:sldMk cId="3954138679" sldId="318"/>
            <ac:spMk id="4" creationId="{F3E6066C-BEEF-F946-D3CD-AF7A4AD59D92}"/>
          </ac:spMkLst>
        </pc:spChg>
        <pc:spChg chg="mod">
          <ac:chgData name="Modin, Alon" userId="22b75851-3347-4d97-9f6e-756c925199ab" providerId="ADAL" clId="{A818AE54-66C3-44DB-AE0D-97D1779D5E74}" dt="2024-04-16T08:37:21.696" v="105" actId="313"/>
          <ac:spMkLst>
            <pc:docMk/>
            <pc:sldMk cId="3954138679" sldId="318"/>
            <ac:spMk id="56" creationId="{2A7EA378-EF27-5BB9-471A-E6D065A1A457}"/>
          </ac:spMkLst>
        </pc:spChg>
      </pc:sldChg>
      <pc:sldChg chg="addSp delSp modSp add mod ord">
        <pc:chgData name="Modin, Alon" userId="22b75851-3347-4d97-9f6e-756c925199ab" providerId="ADAL" clId="{A818AE54-66C3-44DB-AE0D-97D1779D5E74}" dt="2024-04-16T11:05:01.704" v="141" actId="20577"/>
        <pc:sldMkLst>
          <pc:docMk/>
          <pc:sldMk cId="2283457157" sldId="319"/>
        </pc:sldMkLst>
        <pc:spChg chg="mod">
          <ac:chgData name="Modin, Alon" userId="22b75851-3347-4d97-9f6e-756c925199ab" providerId="ADAL" clId="{A818AE54-66C3-44DB-AE0D-97D1779D5E74}" dt="2024-04-16T10:59:13.594" v="109"/>
          <ac:spMkLst>
            <pc:docMk/>
            <pc:sldMk cId="2283457157" sldId="319"/>
            <ac:spMk id="4" creationId="{F0EA0E19-7492-6075-9B8D-F9581A08A0B8}"/>
          </ac:spMkLst>
        </pc:spChg>
        <pc:spChg chg="mod">
          <ac:chgData name="Modin, Alon" userId="22b75851-3347-4d97-9f6e-756c925199ab" providerId="ADAL" clId="{A818AE54-66C3-44DB-AE0D-97D1779D5E74}" dt="2024-04-16T11:05:01.704" v="141" actId="20577"/>
          <ac:spMkLst>
            <pc:docMk/>
            <pc:sldMk cId="2283457157" sldId="319"/>
            <ac:spMk id="56" creationId="{3BD9CB90-F0D0-9434-0B86-A434C749D48B}"/>
          </ac:spMkLst>
        </pc:spChg>
        <pc:picChg chg="add del mod">
          <ac:chgData name="Modin, Alon" userId="22b75851-3347-4d97-9f6e-756c925199ab" providerId="ADAL" clId="{A818AE54-66C3-44DB-AE0D-97D1779D5E74}" dt="2024-04-16T11:04:59.261" v="140" actId="478"/>
          <ac:picMkLst>
            <pc:docMk/>
            <pc:sldMk cId="2283457157" sldId="319"/>
            <ac:picMk id="2" creationId="{9F4A6120-8569-95BE-EE16-F50E58E67B15}"/>
          </ac:picMkLst>
        </pc:picChg>
      </pc:sldChg>
      <pc:sldChg chg="addSp delSp modSp add mod ord">
        <pc:chgData name="Modin, Alon" userId="22b75851-3347-4d97-9f6e-756c925199ab" providerId="ADAL" clId="{A818AE54-66C3-44DB-AE0D-97D1779D5E74}" dt="2024-04-16T11:24:33.293" v="351" actId="478"/>
        <pc:sldMkLst>
          <pc:docMk/>
          <pc:sldMk cId="3706460884" sldId="320"/>
        </pc:sldMkLst>
        <pc:spChg chg="mod">
          <ac:chgData name="Modin, Alon" userId="22b75851-3347-4d97-9f6e-756c925199ab" providerId="ADAL" clId="{A818AE54-66C3-44DB-AE0D-97D1779D5E74}" dt="2024-04-16T11:24:29.625" v="348" actId="20577"/>
          <ac:spMkLst>
            <pc:docMk/>
            <pc:sldMk cId="3706460884" sldId="320"/>
            <ac:spMk id="4" creationId="{55AE409F-3891-893B-D927-3C48D7E926E6}"/>
          </ac:spMkLst>
        </pc:spChg>
        <pc:spChg chg="del">
          <ac:chgData name="Modin, Alon" userId="22b75851-3347-4d97-9f6e-756c925199ab" providerId="ADAL" clId="{A818AE54-66C3-44DB-AE0D-97D1779D5E74}" dt="2024-04-16T11:06:25.326" v="154" actId="478"/>
          <ac:spMkLst>
            <pc:docMk/>
            <pc:sldMk cId="3706460884" sldId="320"/>
            <ac:spMk id="7" creationId="{50859A9C-9899-3429-D03C-181971DC1C78}"/>
          </ac:spMkLst>
        </pc:spChg>
        <pc:spChg chg="del">
          <ac:chgData name="Modin, Alon" userId="22b75851-3347-4d97-9f6e-756c925199ab" providerId="ADAL" clId="{A818AE54-66C3-44DB-AE0D-97D1779D5E74}" dt="2024-04-16T11:06:23.914" v="153" actId="478"/>
          <ac:spMkLst>
            <pc:docMk/>
            <pc:sldMk cId="3706460884" sldId="320"/>
            <ac:spMk id="8" creationId="{3008E4B5-F3EA-CB55-3837-A7304BE6788C}"/>
          </ac:spMkLst>
        </pc:spChg>
        <pc:grpChg chg="mod">
          <ac:chgData name="Modin, Alon" userId="22b75851-3347-4d97-9f6e-756c925199ab" providerId="ADAL" clId="{A818AE54-66C3-44DB-AE0D-97D1779D5E74}" dt="2024-04-16T11:07:24.731" v="159" actId="1076"/>
          <ac:grpSpMkLst>
            <pc:docMk/>
            <pc:sldMk cId="3706460884" sldId="320"/>
            <ac:grpSpMk id="1017" creationId="{61E6B592-D1DF-9638-3937-B13B01304D76}"/>
          </ac:grpSpMkLst>
        </pc:grpChg>
        <pc:picChg chg="add mod">
          <ac:chgData name="Modin, Alon" userId="22b75851-3347-4d97-9f6e-756c925199ab" providerId="ADAL" clId="{A818AE54-66C3-44DB-AE0D-97D1779D5E74}" dt="2024-04-16T11:07:50.129" v="161"/>
          <ac:picMkLst>
            <pc:docMk/>
            <pc:sldMk cId="3706460884" sldId="320"/>
            <ac:picMk id="2" creationId="{28CCBA0F-99D5-C2AB-2962-885F6AAACDB3}"/>
          </ac:picMkLst>
        </pc:picChg>
        <pc:picChg chg="add mod">
          <ac:chgData name="Modin, Alon" userId="22b75851-3347-4d97-9f6e-756c925199ab" providerId="ADAL" clId="{A818AE54-66C3-44DB-AE0D-97D1779D5E74}" dt="2024-04-16T11:12:03.488" v="170" actId="1076"/>
          <ac:picMkLst>
            <pc:docMk/>
            <pc:sldMk cId="3706460884" sldId="320"/>
            <ac:picMk id="5" creationId="{FD083511-486C-F6F6-BC9A-D8284E7F1C7A}"/>
          </ac:picMkLst>
        </pc:picChg>
        <pc:picChg chg="add del mod">
          <ac:chgData name="Modin, Alon" userId="22b75851-3347-4d97-9f6e-756c925199ab" providerId="ADAL" clId="{A818AE54-66C3-44DB-AE0D-97D1779D5E74}" dt="2024-04-16T11:24:32.663" v="350" actId="478"/>
          <ac:picMkLst>
            <pc:docMk/>
            <pc:sldMk cId="3706460884" sldId="320"/>
            <ac:picMk id="6" creationId="{4197E92A-60F4-B0A3-B32F-0F97673AA651}"/>
          </ac:picMkLst>
        </pc:picChg>
        <pc:picChg chg="add del mod">
          <ac:chgData name="Modin, Alon" userId="22b75851-3347-4d97-9f6e-756c925199ab" providerId="ADAL" clId="{A818AE54-66C3-44DB-AE0D-97D1779D5E74}" dt="2024-04-16T11:24:32.153" v="349" actId="478"/>
          <ac:picMkLst>
            <pc:docMk/>
            <pc:sldMk cId="3706460884" sldId="320"/>
            <ac:picMk id="9" creationId="{9412F85F-EE92-8372-5A7B-2F25E6D175ED}"/>
          </ac:picMkLst>
        </pc:picChg>
        <pc:picChg chg="add del mod">
          <ac:chgData name="Modin, Alon" userId="22b75851-3347-4d97-9f6e-756c925199ab" providerId="ADAL" clId="{A818AE54-66C3-44DB-AE0D-97D1779D5E74}" dt="2024-04-16T11:24:33.293" v="351" actId="478"/>
          <ac:picMkLst>
            <pc:docMk/>
            <pc:sldMk cId="3706460884" sldId="320"/>
            <ac:picMk id="10" creationId="{D3B089F4-B5C2-6426-0ADA-C81F082F2E8E}"/>
          </ac:picMkLst>
        </pc:picChg>
        <pc:picChg chg="add del mod">
          <ac:chgData name="Modin, Alon" userId="22b75851-3347-4d97-9f6e-756c925199ab" providerId="ADAL" clId="{A818AE54-66C3-44DB-AE0D-97D1779D5E74}" dt="2024-04-16T11:15:48.381" v="193" actId="478"/>
          <ac:picMkLst>
            <pc:docMk/>
            <pc:sldMk cId="3706460884" sldId="320"/>
            <ac:picMk id="12" creationId="{FD1EB9F7-ACB7-FADD-4043-6F4B9C053562}"/>
          </ac:picMkLst>
        </pc:picChg>
      </pc:sldChg>
      <pc:sldChg chg="addSp delSp modSp add mod">
        <pc:chgData name="Modin, Alon" userId="22b75851-3347-4d97-9f6e-756c925199ab" providerId="ADAL" clId="{A818AE54-66C3-44DB-AE0D-97D1779D5E74}" dt="2024-04-16T11:20:23.705" v="314" actId="14100"/>
        <pc:sldMkLst>
          <pc:docMk/>
          <pc:sldMk cId="362442429" sldId="321"/>
        </pc:sldMkLst>
        <pc:spChg chg="mod">
          <ac:chgData name="Modin, Alon" userId="22b75851-3347-4d97-9f6e-756c925199ab" providerId="ADAL" clId="{A818AE54-66C3-44DB-AE0D-97D1779D5E74}" dt="2024-04-16T11:19:30.779" v="279" actId="1035"/>
          <ac:spMkLst>
            <pc:docMk/>
            <pc:sldMk cId="362442429" sldId="321"/>
            <ac:spMk id="4" creationId="{EED244FA-7266-1509-53CB-40C8B824C65D}"/>
          </ac:spMkLst>
        </pc:spChg>
        <pc:spChg chg="add mod">
          <ac:chgData name="Modin, Alon" userId="22b75851-3347-4d97-9f6e-756c925199ab" providerId="ADAL" clId="{A818AE54-66C3-44DB-AE0D-97D1779D5E74}" dt="2024-04-16T11:20:08.627" v="297" actId="20577"/>
          <ac:spMkLst>
            <pc:docMk/>
            <pc:sldMk cId="362442429" sldId="321"/>
            <ac:spMk id="5" creationId="{EC900DB1-435C-1B6C-CFAF-82B21D2BAF2B}"/>
          </ac:spMkLst>
        </pc:spChg>
        <pc:spChg chg="add mod">
          <ac:chgData name="Modin, Alon" userId="22b75851-3347-4d97-9f6e-756c925199ab" providerId="ADAL" clId="{A818AE54-66C3-44DB-AE0D-97D1779D5E74}" dt="2024-04-16T11:20:23.705" v="314" actId="14100"/>
          <ac:spMkLst>
            <pc:docMk/>
            <pc:sldMk cId="362442429" sldId="321"/>
            <ac:spMk id="7" creationId="{93C07A7F-4EB0-3E79-45A0-7AAA8722B5FB}"/>
          </ac:spMkLst>
        </pc:spChg>
        <pc:grpChg chg="mod">
          <ac:chgData name="Modin, Alon" userId="22b75851-3347-4d97-9f6e-756c925199ab" providerId="ADAL" clId="{A818AE54-66C3-44DB-AE0D-97D1779D5E74}" dt="2024-04-16T11:19:30.779" v="279" actId="1035"/>
          <ac:grpSpMkLst>
            <pc:docMk/>
            <pc:sldMk cId="362442429" sldId="321"/>
            <ac:grpSpMk id="1017" creationId="{B4D34251-60F4-E744-6A53-29284CCA4B4A}"/>
          </ac:grpSpMkLst>
        </pc:grpChg>
        <pc:picChg chg="add mod modCrop">
          <ac:chgData name="Modin, Alon" userId="22b75851-3347-4d97-9f6e-756c925199ab" providerId="ADAL" clId="{A818AE54-66C3-44DB-AE0D-97D1779D5E74}" dt="2024-04-16T11:19:21.841" v="266" actId="1036"/>
          <ac:picMkLst>
            <pc:docMk/>
            <pc:sldMk cId="362442429" sldId="321"/>
            <ac:picMk id="2" creationId="{69D55E51-1AF8-F038-F09F-A3AF15B54221}"/>
          </ac:picMkLst>
        </pc:picChg>
        <pc:picChg chg="add mod modCrop">
          <ac:chgData name="Modin, Alon" userId="22b75851-3347-4d97-9f6e-756c925199ab" providerId="ADAL" clId="{A818AE54-66C3-44DB-AE0D-97D1779D5E74}" dt="2024-04-16T11:19:21.841" v="266" actId="1036"/>
          <ac:picMkLst>
            <pc:docMk/>
            <pc:sldMk cId="362442429" sldId="321"/>
            <ac:picMk id="3" creationId="{667E3F54-C649-ADF5-D434-6EEC9E4E9A28}"/>
          </ac:picMkLst>
        </pc:picChg>
        <pc:picChg chg="del">
          <ac:chgData name="Modin, Alon" userId="22b75851-3347-4d97-9f6e-756c925199ab" providerId="ADAL" clId="{A818AE54-66C3-44DB-AE0D-97D1779D5E74}" dt="2024-04-16T11:16:50.249" v="204" actId="478"/>
          <ac:picMkLst>
            <pc:docMk/>
            <pc:sldMk cId="362442429" sldId="321"/>
            <ac:picMk id="6" creationId="{70640E75-AC44-86D6-BB03-9C4CB85DED59}"/>
          </ac:picMkLst>
        </pc:picChg>
        <pc:picChg chg="del">
          <ac:chgData name="Modin, Alon" userId="22b75851-3347-4d97-9f6e-756c925199ab" providerId="ADAL" clId="{A818AE54-66C3-44DB-AE0D-97D1779D5E74}" dt="2024-04-16T11:16:50.704" v="205" actId="478"/>
          <ac:picMkLst>
            <pc:docMk/>
            <pc:sldMk cId="362442429" sldId="321"/>
            <ac:picMk id="9" creationId="{72B16225-E7A2-BF80-5DC8-B42F5200FD83}"/>
          </ac:picMkLst>
        </pc:picChg>
        <pc:picChg chg="del">
          <ac:chgData name="Modin, Alon" userId="22b75851-3347-4d97-9f6e-756c925199ab" providerId="ADAL" clId="{A818AE54-66C3-44DB-AE0D-97D1779D5E74}" dt="2024-04-16T11:16:51.365" v="206" actId="478"/>
          <ac:picMkLst>
            <pc:docMk/>
            <pc:sldMk cId="362442429" sldId="321"/>
            <ac:picMk id="10" creationId="{372176D7-96E4-6BC8-0FC7-E8695D7DBB66}"/>
          </ac:picMkLst>
        </pc:picChg>
      </pc:sldChg>
      <pc:sldChg chg="addSp modSp add mod">
        <pc:chgData name="Modin, Alon" userId="22b75851-3347-4d97-9f6e-756c925199ab" providerId="ADAL" clId="{A818AE54-66C3-44DB-AE0D-97D1779D5E74}" dt="2024-04-16T11:25:17.773" v="378" actId="1076"/>
        <pc:sldMkLst>
          <pc:docMk/>
          <pc:sldMk cId="4286166072" sldId="322"/>
        </pc:sldMkLst>
        <pc:spChg chg="add mod">
          <ac:chgData name="Modin, Alon" userId="22b75851-3347-4d97-9f6e-756c925199ab" providerId="ADAL" clId="{A818AE54-66C3-44DB-AE0D-97D1779D5E74}" dt="2024-04-16T11:25:17.773" v="378" actId="1076"/>
          <ac:spMkLst>
            <pc:docMk/>
            <pc:sldMk cId="4286166072" sldId="322"/>
            <ac:spMk id="2" creationId="{F9F66300-7A95-0DC7-530D-1FA3A6CE7721}"/>
          </ac:spMkLst>
        </pc:sp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6" creationId="{F3F58603-49E5-AB58-D735-EA64A3DD72F1}"/>
          </ac:picMkLst>
        </pc:pic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9" creationId="{211447ED-938D-27D6-A86C-4C4D0C532BB2}"/>
          </ac:picMkLst>
        </pc:pic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10" creationId="{AC3B6152-315D-8445-5696-FAB019CA826F}"/>
          </ac:picMkLst>
        </pc:picChg>
      </pc:sldChg>
      <pc:sldMasterChg chg="delSldLayout">
        <pc:chgData name="Modin, Alon" userId="22b75851-3347-4d97-9f6e-756c925199ab" providerId="ADAL" clId="{A818AE54-66C3-44DB-AE0D-97D1779D5E74}" dt="2024-04-16T08:02:49.298" v="0" actId="47"/>
        <pc:sldMasterMkLst>
          <pc:docMk/>
          <pc:sldMasterMk cId="0" sldId="2147483673"/>
        </pc:sldMasterMkLst>
        <pc:sldLayoutChg chg="del">
          <pc:chgData name="Modin, Alon" userId="22b75851-3347-4d97-9f6e-756c925199ab" providerId="ADAL" clId="{A818AE54-66C3-44DB-AE0D-97D1779D5E74}" dt="2024-04-16T08:02:49.298" v="0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Modin, Alon" userId="22b75851-3347-4d97-9f6e-756c925199ab" providerId="ADAL" clId="{A818AE54-66C3-44DB-AE0D-97D1779D5E74}" dt="2024-04-16T08:02:49.298" v="0" actId="47"/>
          <pc:sldLayoutMkLst>
            <pc:docMk/>
            <pc:sldMasterMk cId="0" sldId="2147483673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he-IL" sz="4000" b="0" dirty="0">
              <a:latin typeface="Montserrat Mediu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9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0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1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3283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289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09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06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9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E2C8C1-21AD-8566-A838-F2B1ACB5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CD10F89-FC99-6B7C-7D1D-CEFEB1C5F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8E2D9FE-C409-6E05-7447-C1F22DD902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7256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CF141F3-AA85-BC31-C850-717BB0BE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58860CE4-C968-441B-A770-E5096F82B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BFE633F-904C-A5A0-95CC-9FD6CE59B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961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0F72703-97DD-E945-91FB-FAEF4E5B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80B2D0D-AF56-C745-6311-69F103931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93A8724-B073-FB76-D642-2D429165D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0465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067784-29D1-0F34-A495-27210A69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6690257-9989-8202-BD02-74314A332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5A950D1-0A5A-7F9A-D94C-C92E1E446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016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5A46AEDA-7757-6ED4-8FAD-7244B542C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8FB8BC7B-EEFF-005F-96C3-F145BEA32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1A9CADBB-D47A-50BA-DD0C-D24477B9C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4923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15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075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353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483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009A3182-FF81-0DBA-5441-0E47BAC7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67231317-D039-6C84-9B23-D883EB700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55F2C1EE-FA1F-18EC-660E-B3A500005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37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524EA308-6F65-ECFE-122A-3C401C8B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D3C08E6B-53BB-2B93-759E-86C69E0ED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ED57C846-0EB0-8EDB-E755-607CD7259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805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01514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F7272873-2604-E041-9E65-6651E3AC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9B677ADC-706F-CE53-874E-8B02A8B8A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279ACBBF-F8C9-94F6-C0D5-5FCA05A1B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402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efcb08b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1efcb08b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6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298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f3b086d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1f3b086d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9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844385" y="1121788"/>
            <a:ext cx="6952800" cy="21575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IL" sz="4000" b="0" dirty="0">
                <a:latin typeface="Montserrat Medium"/>
              </a:rPr>
              <a:t>Cross-Sentiment Analysis of Literature Sources</a:t>
            </a:r>
            <a:r>
              <a:rPr lang="en-US" sz="4000" b="0" dirty="0">
                <a:latin typeface="Montserrat Medium"/>
              </a:rPr>
              <a:t> using BERT</a:t>
            </a:r>
            <a:br>
              <a:rPr lang="en-IL" sz="4000" b="0" dirty="0">
                <a:latin typeface="Montserrat Medium"/>
              </a:rPr>
            </a:br>
            <a:endParaRPr lang="en-US" sz="4000" b="0" dirty="0">
              <a:latin typeface="Montserrat Medium"/>
            </a:endParaRPr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4943213" y="4031240"/>
            <a:ext cx="1707564" cy="6407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Supervisors: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Dr. Renata Avros </a:t>
            </a:r>
            <a:endParaRPr lang="he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 Prof. Zeev Volkovich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6751081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dirty="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1419631" y="2903671"/>
            <a:ext cx="6207616" cy="205357"/>
            <a:chOff x="948060" y="3024234"/>
            <a:chExt cx="4208350" cy="135774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cxnSpLocks/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24;p28">
            <a:extLst>
              <a:ext uri="{FF2B5EF4-FFF2-40B4-BE49-F238E27FC236}">
                <a16:creationId xmlns:a16="http://schemas.microsoft.com/office/drawing/2014/main" id="{E50CEF7A-65D7-0179-95BA-7563C0B029CC}"/>
              </a:ext>
            </a:extLst>
          </p:cNvPr>
          <p:cNvSpPr txBox="1">
            <a:spLocks/>
          </p:cNvSpPr>
          <p:nvPr/>
        </p:nvSpPr>
        <p:spPr>
          <a:xfrm flipH="1">
            <a:off x="1962961" y="4031447"/>
            <a:ext cx="1883000" cy="64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Authors: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Omer Asus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>
                <a:latin typeface="Garamond" panose="02020404030301010803" pitchFamily="18" charset="0"/>
                <a:cs typeface="Times New Roman" panose="02020603050405020304" pitchFamily="18" charset="0"/>
              </a:rPr>
              <a:t>Alon Modin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D4E36-7515-4596-F159-A734B006A711}"/>
              </a:ext>
            </a:extLst>
          </p:cNvPr>
          <p:cNvSpPr txBox="1"/>
          <p:nvPr/>
        </p:nvSpPr>
        <p:spPr>
          <a:xfrm>
            <a:off x="3251717" y="3241468"/>
            <a:ext cx="213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Capstone Project Phase B</a:t>
            </a:r>
            <a:b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</a:br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 23-2-R6</a:t>
            </a:r>
            <a:endParaRPr lang="en-IL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" name="image6.png" descr="A blue and whit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350C38-9248-2D96-70EE-9209A0A924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1459" y="159231"/>
            <a:ext cx="1735294" cy="42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1A8E2-7FD0-0A94-A447-5D7859F6CB66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672503"/>
            <a:ext cx="438035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Fine-tuning and Transfer Learning: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5C8E2-11AB-561A-9917-3CAF9E46D879}"/>
              </a:ext>
            </a:extLst>
          </p:cNvPr>
          <p:cNvSpPr txBox="1"/>
          <p:nvPr/>
        </p:nvSpPr>
        <p:spPr>
          <a:xfrm>
            <a:off x="1561161" y="2248148"/>
            <a:ext cx="67289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Fine-tuning BERT for specific tasks: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Adding task-specific layers and optimizing on task-specific datasets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Examples: Text classification, named entity recognition, question answering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Knowledge transfer: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Leveraging learned representations for downstream tasks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Achieving state-of-the-art performance in NLP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DF101-6095-2024-6A2C-36D91F9470E0}"/>
              </a:ext>
            </a:extLst>
          </p:cNvPr>
          <p:cNvSpPr txBox="1"/>
          <p:nvPr/>
        </p:nvSpPr>
        <p:spPr>
          <a:xfrm>
            <a:off x="25400" y="4818588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710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073;p32">
            <a:extLst>
              <a:ext uri="{FF2B5EF4-FFF2-40B4-BE49-F238E27FC236}">
                <a16:creationId xmlns:a16="http://schemas.microsoft.com/office/drawing/2014/main" id="{5787522E-DF5E-2DC7-EE47-C593B4200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6866" y="1266438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latin typeface="Montserrat Medium"/>
                <a:sym typeface="Montserrat Medium"/>
              </a:rPr>
              <a:t>CNN</a:t>
            </a:r>
            <a:endParaRPr sz="7200" dirty="0"/>
          </a:p>
        </p:txBody>
      </p:sp>
      <p:grpSp>
        <p:nvGrpSpPr>
          <p:cNvPr id="9" name="Google Shape;1103;p32">
            <a:extLst>
              <a:ext uri="{FF2B5EF4-FFF2-40B4-BE49-F238E27FC236}">
                <a16:creationId xmlns:a16="http://schemas.microsoft.com/office/drawing/2014/main" id="{6E758C9F-2E3C-993B-84EF-4104177BAA69}"/>
              </a:ext>
            </a:extLst>
          </p:cNvPr>
          <p:cNvGrpSpPr/>
          <p:nvPr/>
        </p:nvGrpSpPr>
        <p:grpSpPr>
          <a:xfrm>
            <a:off x="2344565" y="2346784"/>
            <a:ext cx="3011003" cy="192185"/>
            <a:chOff x="4873322" y="2177404"/>
            <a:chExt cx="3011003" cy="192185"/>
          </a:xfrm>
        </p:grpSpPr>
        <p:sp>
          <p:nvSpPr>
            <p:cNvPr id="10" name="Google Shape;1104;p32">
              <a:extLst>
                <a:ext uri="{FF2B5EF4-FFF2-40B4-BE49-F238E27FC236}">
                  <a16:creationId xmlns:a16="http://schemas.microsoft.com/office/drawing/2014/main" id="{0C372713-A5B7-A69A-5224-A81A878A4F28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05;p32">
              <a:extLst>
                <a:ext uri="{FF2B5EF4-FFF2-40B4-BE49-F238E27FC236}">
                  <a16:creationId xmlns:a16="http://schemas.microsoft.com/office/drawing/2014/main" id="{D9C6E479-7BD7-0A79-F45F-778D803F912F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107;p32">
              <a:extLst>
                <a:ext uri="{FF2B5EF4-FFF2-40B4-BE49-F238E27FC236}">
                  <a16:creationId xmlns:a16="http://schemas.microsoft.com/office/drawing/2014/main" id="{7C81EEDD-505B-6E72-790E-C08DBAE2401E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6;p32">
              <a:extLst>
                <a:ext uri="{FF2B5EF4-FFF2-40B4-BE49-F238E27FC236}">
                  <a16:creationId xmlns:a16="http://schemas.microsoft.com/office/drawing/2014/main" id="{B87CB688-55C7-641B-9927-2455A9A0DC0F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screenshot, diagram, line, design&#10;&#10;Description automatically generated">
            <a:extLst>
              <a:ext uri="{FF2B5EF4-FFF2-40B4-BE49-F238E27FC236}">
                <a16:creationId xmlns:a16="http://schemas.microsoft.com/office/drawing/2014/main" id="{400B0622-025C-982D-4D9C-E5DB7E50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60" y="3032512"/>
            <a:ext cx="4965700" cy="1689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085EAB-3728-384A-240F-F9F69FCC629F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98738" y="2184536"/>
            <a:ext cx="5432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Process and analyze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Composition: Convolutional layers, pooling layers, fully connected layers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Advantages: Automatic feature extraction, handling large-scale data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Convolutional Neural Networks (CNNs) for Image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775B1-C5E5-7267-FC83-6871C1EFF0DE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554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974471" y="1489617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Functionality :</a:t>
            </a:r>
            <a:endParaRPr lang="en-IL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351338" y="1830374"/>
            <a:ext cx="70098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Convolutional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Extract features from images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Capture patterns and spatial information</a:t>
            </a: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Pooling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Reduce spatial dimensions, preserve important information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Achieve spatial invariance and robustness</a:t>
            </a:r>
          </a:p>
          <a:p>
            <a:pPr lvl="1"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Fully Connected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Connect extracted features to a classifier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Perform high-level reasoning and classification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Convolutional Neural Networks (CNNs) for Image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EE772-C951-4248-3785-5A63E87E030D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060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8516" y="1070921"/>
            <a:ext cx="4600719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latin typeface="Montserrat Medium"/>
              </a:rPr>
              <a:t>Encoders</a:t>
            </a:r>
            <a:endParaRPr sz="72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206565" y="2112662"/>
            <a:ext cx="3011003" cy="192185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picture containing screenshot, rectangle, line, design&#10;&#10;Description automatically generated">
            <a:extLst>
              <a:ext uri="{FF2B5EF4-FFF2-40B4-BE49-F238E27FC236}">
                <a16:creationId xmlns:a16="http://schemas.microsoft.com/office/drawing/2014/main" id="{220255DC-E88F-98FA-AD09-702BC8384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68" y="2767580"/>
            <a:ext cx="3908242" cy="2174942"/>
          </a:xfrm>
          <a:prstGeom prst="rect">
            <a:avLst/>
          </a:prstGeom>
        </p:spPr>
      </p:pic>
      <p:grpSp>
        <p:nvGrpSpPr>
          <p:cNvPr id="35" name="Google Shape;1183;p34">
            <a:extLst>
              <a:ext uri="{FF2B5EF4-FFF2-40B4-BE49-F238E27FC236}">
                <a16:creationId xmlns:a16="http://schemas.microsoft.com/office/drawing/2014/main" id="{13244F4A-77E7-4765-FDC2-23C671E86561}"/>
              </a:ext>
            </a:extLst>
          </p:cNvPr>
          <p:cNvGrpSpPr/>
          <p:nvPr/>
        </p:nvGrpSpPr>
        <p:grpSpPr>
          <a:xfrm rot="2673396">
            <a:off x="1238292" y="3544365"/>
            <a:ext cx="1929500" cy="2210100"/>
            <a:chOff x="295725" y="-3462825"/>
            <a:chExt cx="1929500" cy="2210100"/>
          </a:xfrm>
        </p:grpSpPr>
        <p:sp>
          <p:nvSpPr>
            <p:cNvPr id="36" name="Google Shape;1184;p34">
              <a:extLst>
                <a:ext uri="{FF2B5EF4-FFF2-40B4-BE49-F238E27FC236}">
                  <a16:creationId xmlns:a16="http://schemas.microsoft.com/office/drawing/2014/main" id="{9B20A593-0286-F806-B811-2BD456F3873C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34">
              <a:extLst>
                <a:ext uri="{FF2B5EF4-FFF2-40B4-BE49-F238E27FC236}">
                  <a16:creationId xmlns:a16="http://schemas.microsoft.com/office/drawing/2014/main" id="{28BEEECE-BDF9-1548-505E-EF47E671E1B7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34">
              <a:extLst>
                <a:ext uri="{FF2B5EF4-FFF2-40B4-BE49-F238E27FC236}">
                  <a16:creationId xmlns:a16="http://schemas.microsoft.com/office/drawing/2014/main" id="{554CBF12-5DEB-6A4E-D5EE-E009B88D24F3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34">
              <a:extLst>
                <a:ext uri="{FF2B5EF4-FFF2-40B4-BE49-F238E27FC236}">
                  <a16:creationId xmlns:a16="http://schemas.microsoft.com/office/drawing/2014/main" id="{BA028FFC-8803-DDBA-03E4-39E0C1C2ACB3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34">
              <a:extLst>
                <a:ext uri="{FF2B5EF4-FFF2-40B4-BE49-F238E27FC236}">
                  <a16:creationId xmlns:a16="http://schemas.microsoft.com/office/drawing/2014/main" id="{C4EFBBAC-B666-772D-7869-5C6D7595C1B4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34">
              <a:extLst>
                <a:ext uri="{FF2B5EF4-FFF2-40B4-BE49-F238E27FC236}">
                  <a16:creationId xmlns:a16="http://schemas.microsoft.com/office/drawing/2014/main" id="{3D2D7B7A-B5F0-3AB7-A16E-958CF49423DF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34">
              <a:extLst>
                <a:ext uri="{FF2B5EF4-FFF2-40B4-BE49-F238E27FC236}">
                  <a16:creationId xmlns:a16="http://schemas.microsoft.com/office/drawing/2014/main" id="{EBBB6B4D-8931-0472-E78C-AD3A73AB477A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34">
              <a:extLst>
                <a:ext uri="{FF2B5EF4-FFF2-40B4-BE49-F238E27FC236}">
                  <a16:creationId xmlns:a16="http://schemas.microsoft.com/office/drawing/2014/main" id="{BAB1B9C5-697A-3988-6857-B7B5A553E672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34">
              <a:extLst>
                <a:ext uri="{FF2B5EF4-FFF2-40B4-BE49-F238E27FC236}">
                  <a16:creationId xmlns:a16="http://schemas.microsoft.com/office/drawing/2014/main" id="{AD4007BB-4CFA-4064-03CC-9E5120D2A702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34">
              <a:extLst>
                <a:ext uri="{FF2B5EF4-FFF2-40B4-BE49-F238E27FC236}">
                  <a16:creationId xmlns:a16="http://schemas.microsoft.com/office/drawing/2014/main" id="{06EECE61-5829-5CE4-A9B7-C0787F0CA98C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34">
              <a:extLst>
                <a:ext uri="{FF2B5EF4-FFF2-40B4-BE49-F238E27FC236}">
                  <a16:creationId xmlns:a16="http://schemas.microsoft.com/office/drawing/2014/main" id="{CC83A1BC-284A-1813-01EB-0A1765541B78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34">
              <a:extLst>
                <a:ext uri="{FF2B5EF4-FFF2-40B4-BE49-F238E27FC236}">
                  <a16:creationId xmlns:a16="http://schemas.microsoft.com/office/drawing/2014/main" id="{DBD784BF-1152-91A1-1C2A-9CB085BC9598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34">
              <a:extLst>
                <a:ext uri="{FF2B5EF4-FFF2-40B4-BE49-F238E27FC236}">
                  <a16:creationId xmlns:a16="http://schemas.microsoft.com/office/drawing/2014/main" id="{6EC51830-5A7B-B6A2-743E-A210CFAE37EB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34">
              <a:extLst>
                <a:ext uri="{FF2B5EF4-FFF2-40B4-BE49-F238E27FC236}">
                  <a16:creationId xmlns:a16="http://schemas.microsoft.com/office/drawing/2014/main" id="{160A57AB-4F1A-FEB2-724C-E0A619CF4200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34">
              <a:extLst>
                <a:ext uri="{FF2B5EF4-FFF2-40B4-BE49-F238E27FC236}">
                  <a16:creationId xmlns:a16="http://schemas.microsoft.com/office/drawing/2014/main" id="{9790038A-1778-7301-A6D9-D2F2BBF55767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34">
              <a:extLst>
                <a:ext uri="{FF2B5EF4-FFF2-40B4-BE49-F238E27FC236}">
                  <a16:creationId xmlns:a16="http://schemas.microsoft.com/office/drawing/2014/main" id="{915C914F-8B19-D16F-75C6-3E319708E689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34">
              <a:extLst>
                <a:ext uri="{FF2B5EF4-FFF2-40B4-BE49-F238E27FC236}">
                  <a16:creationId xmlns:a16="http://schemas.microsoft.com/office/drawing/2014/main" id="{58E2E047-3D80-E39F-19D4-D755C286A423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34">
              <a:extLst>
                <a:ext uri="{FF2B5EF4-FFF2-40B4-BE49-F238E27FC236}">
                  <a16:creationId xmlns:a16="http://schemas.microsoft.com/office/drawing/2014/main" id="{B14006B0-E742-D907-EF98-BEA603BB004D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34">
              <a:extLst>
                <a:ext uri="{FF2B5EF4-FFF2-40B4-BE49-F238E27FC236}">
                  <a16:creationId xmlns:a16="http://schemas.microsoft.com/office/drawing/2014/main" id="{EDDB0B24-BCFA-AD52-06B6-39B6E7F57E32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34">
              <a:extLst>
                <a:ext uri="{FF2B5EF4-FFF2-40B4-BE49-F238E27FC236}">
                  <a16:creationId xmlns:a16="http://schemas.microsoft.com/office/drawing/2014/main" id="{BA9F7C18-92AC-37A3-06B2-3F359ED6B53C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34">
              <a:extLst>
                <a:ext uri="{FF2B5EF4-FFF2-40B4-BE49-F238E27FC236}">
                  <a16:creationId xmlns:a16="http://schemas.microsoft.com/office/drawing/2014/main" id="{7E2B9B25-5185-6CEA-6DEF-5231955F3BDF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34">
              <a:extLst>
                <a:ext uri="{FF2B5EF4-FFF2-40B4-BE49-F238E27FC236}">
                  <a16:creationId xmlns:a16="http://schemas.microsoft.com/office/drawing/2014/main" id="{C7F56935-B0D1-80A4-FC57-A0BA11E8E03C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34">
              <a:extLst>
                <a:ext uri="{FF2B5EF4-FFF2-40B4-BE49-F238E27FC236}">
                  <a16:creationId xmlns:a16="http://schemas.microsoft.com/office/drawing/2014/main" id="{8C372880-F1E9-CE7F-A362-79683968704E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34">
              <a:extLst>
                <a:ext uri="{FF2B5EF4-FFF2-40B4-BE49-F238E27FC236}">
                  <a16:creationId xmlns:a16="http://schemas.microsoft.com/office/drawing/2014/main" id="{7DDCD1EC-772F-FA42-89D0-C367924D5C60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34">
              <a:extLst>
                <a:ext uri="{FF2B5EF4-FFF2-40B4-BE49-F238E27FC236}">
                  <a16:creationId xmlns:a16="http://schemas.microsoft.com/office/drawing/2014/main" id="{A2C5581B-848B-D4EC-A666-4A35AA7A8576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058440-6E98-2C06-D70E-4F01A0CEF3CC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269590" y="1137232"/>
            <a:ext cx="80179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Definition: Encoders transform input data into compressed representations.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Reduce complexity and extract important information.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How it works: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Input Data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Extract Features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Capture Patterns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Encoders are utilized in both small and large BERT models.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encoders in BERT can be fine-tuned aiming to adapt to a specific task.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Encoders in Deep Learning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CE6E0-6F56-34A4-77CE-3018E8E3F0DE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30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5025" y="1557578"/>
            <a:ext cx="6078546" cy="32493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b="0" dirty="0">
                <a:latin typeface="Montserrat Medium"/>
              </a:rPr>
              <a:t>Working Flow of the Project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514862" y="3290015"/>
            <a:ext cx="3554738" cy="222949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2F5C92-7BFD-5EE8-84C2-9208290AF74C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881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712399" y="462178"/>
            <a:ext cx="79373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main idea is to employ the sentiment analysis methodology.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 From our perspective, each text is divided into small, like a tweet, portions. 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Sentiment analysis determines the underlying sentiment expressed within a small text piece. 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In our connotation, “positive” and “negative” means different authorships.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To deal with the problem, we intend to employ a BERT-based aspect-level sentiment analysis algorithm for cross-domain text.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BERT, a pre-trained language model, is known for its ability to comprehend contextual information and capture intricate language nuances.</a:t>
            </a:r>
            <a:endParaRPr lang="en-IL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62CD9-03D0-9F08-A5D3-116BCC7FE194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730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AE8D1-4B86-620D-63C8-5B1EDB59121B}"/>
              </a:ext>
            </a:extLst>
          </p:cNvPr>
          <p:cNvSpPr txBox="1"/>
          <p:nvPr/>
        </p:nvSpPr>
        <p:spPr>
          <a:xfrm>
            <a:off x="2286000" y="21742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9A01-D278-5347-1500-C5A27BA3BEAF}"/>
              </a:ext>
            </a:extLst>
          </p:cNvPr>
          <p:cNvSpPr txBox="1"/>
          <p:nvPr/>
        </p:nvSpPr>
        <p:spPr>
          <a:xfrm>
            <a:off x="2286000" y="23896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dirty="0"/>
          </a:p>
        </p:txBody>
      </p:sp>
      <p:pic>
        <p:nvPicPr>
          <p:cNvPr id="14" name="Picture 13" descr="A picture containing screenshot, text, circle, astronomy&#10;&#10;Description automatically generated">
            <a:extLst>
              <a:ext uri="{FF2B5EF4-FFF2-40B4-BE49-F238E27FC236}">
                <a16:creationId xmlns:a16="http://schemas.microsoft.com/office/drawing/2014/main" id="{CD10336F-70BD-62B1-4A3E-F9B871AE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13" y="630362"/>
            <a:ext cx="5776174" cy="4134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84961-465B-D43D-BE71-09CCE2D12EEF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2488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AE8D1-4B86-620D-63C8-5B1EDB59121B}"/>
              </a:ext>
            </a:extLst>
          </p:cNvPr>
          <p:cNvSpPr txBox="1"/>
          <p:nvPr/>
        </p:nvSpPr>
        <p:spPr>
          <a:xfrm>
            <a:off x="2286000" y="21742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9A01-D278-5347-1500-C5A27BA3BEAF}"/>
              </a:ext>
            </a:extLst>
          </p:cNvPr>
          <p:cNvSpPr txBox="1"/>
          <p:nvPr/>
        </p:nvSpPr>
        <p:spPr>
          <a:xfrm>
            <a:off x="2286000" y="23896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dirty="0"/>
          </a:p>
        </p:txBody>
      </p:sp>
      <p:pic>
        <p:nvPicPr>
          <p:cNvPr id="4" name="Picture 3" descr="A picture containing screenshot, circle, text, astronomy&#10;&#10;Description automatically generated">
            <a:extLst>
              <a:ext uri="{FF2B5EF4-FFF2-40B4-BE49-F238E27FC236}">
                <a16:creationId xmlns:a16="http://schemas.microsoft.com/office/drawing/2014/main" id="{D96A426E-BE14-F152-5DCD-9253C976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00" y="505380"/>
            <a:ext cx="5778000" cy="4132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452C7D-69AE-6D2D-FFC9-70A895425034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17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/>
              <a:t>Content</a:t>
            </a:r>
            <a:endParaRPr dirty="0"/>
          </a:p>
        </p:txBody>
      </p:sp>
      <p:grpSp>
        <p:nvGrpSpPr>
          <p:cNvPr id="974" name="Google Shape;974;p2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7" name="Google Shape;977;p29"/>
              <p:cNvCxnSpPr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8301A-C2E8-E1FC-D0BE-5F80777C3A48}"/>
              </a:ext>
            </a:extLst>
          </p:cNvPr>
          <p:cNvSpPr txBox="1"/>
          <p:nvPr/>
        </p:nvSpPr>
        <p:spPr>
          <a:xfrm>
            <a:off x="571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960" name="Google Shape;1446;p42">
            <a:extLst>
              <a:ext uri="{FF2B5EF4-FFF2-40B4-BE49-F238E27FC236}">
                <a16:creationId xmlns:a16="http://schemas.microsoft.com/office/drawing/2014/main" id="{8DDBF528-D5FE-2BEA-0317-6AADB8F0B8A5}"/>
              </a:ext>
            </a:extLst>
          </p:cNvPr>
          <p:cNvSpPr txBox="1">
            <a:spLocks/>
          </p:cNvSpPr>
          <p:nvPr/>
        </p:nvSpPr>
        <p:spPr>
          <a:xfrm>
            <a:off x="1126701" y="1775524"/>
            <a:ext cx="1571217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  <a:sym typeface="Montserrat"/>
              </a:rPr>
              <a:t>Problem Definition</a:t>
            </a:r>
            <a:r>
              <a:rPr lang="en-IL" sz="11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2" name="Google Shape;1446;p42">
            <a:extLst>
              <a:ext uri="{FF2B5EF4-FFF2-40B4-BE49-F238E27FC236}">
                <a16:creationId xmlns:a16="http://schemas.microsoft.com/office/drawing/2014/main" id="{30AE4089-62B6-56FB-18DB-939243CFD6D1}"/>
              </a:ext>
            </a:extLst>
          </p:cNvPr>
          <p:cNvSpPr txBox="1">
            <a:spLocks/>
          </p:cNvSpPr>
          <p:nvPr/>
        </p:nvSpPr>
        <p:spPr>
          <a:xfrm>
            <a:off x="1117526" y="2124005"/>
            <a:ext cx="6451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" sz="1100" dirty="0">
                <a:solidFill>
                  <a:schemeClr val="lt1"/>
                </a:solidFill>
                <a:latin typeface="Montserrat"/>
                <a:sym typeface="Montserrat Medium"/>
              </a:rPr>
              <a:t>BERT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E80CFFCB-3B7A-D6FE-A908-AC4F3AAB7C1C}"/>
              </a:ext>
            </a:extLst>
          </p:cNvPr>
          <p:cNvSpPr/>
          <p:nvPr/>
        </p:nvSpPr>
        <p:spPr>
          <a:xfrm>
            <a:off x="638273" y="1736709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1</a:t>
            </a:r>
            <a:endParaRPr lang="en-IL" dirty="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4BCF0B1-0AF3-5D57-A3EE-768F79FBB813}"/>
              </a:ext>
            </a:extLst>
          </p:cNvPr>
          <p:cNvSpPr/>
          <p:nvPr/>
        </p:nvSpPr>
        <p:spPr>
          <a:xfrm>
            <a:off x="638273" y="2080354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2</a:t>
            </a:r>
            <a:endParaRPr lang="en-IL" dirty="0"/>
          </a:p>
        </p:txBody>
      </p:sp>
      <p:sp>
        <p:nvSpPr>
          <p:cNvPr id="966" name="Google Shape;1446;p42">
            <a:extLst>
              <a:ext uri="{FF2B5EF4-FFF2-40B4-BE49-F238E27FC236}">
                <a16:creationId xmlns:a16="http://schemas.microsoft.com/office/drawing/2014/main" id="{EC89631F-EA09-9154-3FD0-2E0C9220858D}"/>
              </a:ext>
            </a:extLst>
          </p:cNvPr>
          <p:cNvSpPr txBox="1">
            <a:spLocks/>
          </p:cNvSpPr>
          <p:nvPr/>
        </p:nvSpPr>
        <p:spPr>
          <a:xfrm>
            <a:off x="1148827" y="2493827"/>
            <a:ext cx="1571217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he-IL" sz="1100" dirty="0">
                <a:solidFill>
                  <a:schemeClr val="lt1"/>
                </a:solidFill>
                <a:latin typeface="Montserrat"/>
                <a:sym typeface="Montserrat"/>
              </a:rPr>
              <a:t>CNN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7" name="Google Shape;1446;p42">
            <a:extLst>
              <a:ext uri="{FF2B5EF4-FFF2-40B4-BE49-F238E27FC236}">
                <a16:creationId xmlns:a16="http://schemas.microsoft.com/office/drawing/2014/main" id="{65FFAB32-ADEC-A8BB-E745-1931030E1AA9}"/>
              </a:ext>
            </a:extLst>
          </p:cNvPr>
          <p:cNvSpPr txBox="1">
            <a:spLocks/>
          </p:cNvSpPr>
          <p:nvPr/>
        </p:nvSpPr>
        <p:spPr>
          <a:xfrm>
            <a:off x="1147679" y="2838158"/>
            <a:ext cx="901458" cy="2109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  <a:sym typeface="Montserrat"/>
              </a:rPr>
              <a:t>Encoders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D32D6A6-44D3-B977-6550-33E440A9A50D}"/>
              </a:ext>
            </a:extLst>
          </p:cNvPr>
          <p:cNvSpPr/>
          <p:nvPr/>
        </p:nvSpPr>
        <p:spPr>
          <a:xfrm>
            <a:off x="638273" y="2431249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3</a:t>
            </a:r>
            <a:endParaRPr lang="en-IL" dirty="0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B38D84A6-F1F4-7C5D-5016-54F1AC3EFCD2}"/>
              </a:ext>
            </a:extLst>
          </p:cNvPr>
          <p:cNvSpPr/>
          <p:nvPr/>
        </p:nvSpPr>
        <p:spPr>
          <a:xfrm>
            <a:off x="634423" y="2778918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4</a:t>
            </a:r>
            <a:endParaRPr lang="en-IL" dirty="0"/>
          </a:p>
        </p:txBody>
      </p:sp>
      <p:sp>
        <p:nvSpPr>
          <p:cNvPr id="971" name="Google Shape;1446;p42">
            <a:extLst>
              <a:ext uri="{FF2B5EF4-FFF2-40B4-BE49-F238E27FC236}">
                <a16:creationId xmlns:a16="http://schemas.microsoft.com/office/drawing/2014/main" id="{2986FE07-3A53-1CB4-5AE4-F8B56E24E395}"/>
              </a:ext>
            </a:extLst>
          </p:cNvPr>
          <p:cNvSpPr txBox="1">
            <a:spLocks/>
          </p:cNvSpPr>
          <p:nvPr/>
        </p:nvSpPr>
        <p:spPr>
          <a:xfrm>
            <a:off x="1126701" y="3201361"/>
            <a:ext cx="2178569" cy="2062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Working Flow of the Project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72" name="Google Shape;1446;p42">
            <a:extLst>
              <a:ext uri="{FF2B5EF4-FFF2-40B4-BE49-F238E27FC236}">
                <a16:creationId xmlns:a16="http://schemas.microsoft.com/office/drawing/2014/main" id="{1039FB6A-0ED2-7E72-8CC4-25C8FDE781ED}"/>
              </a:ext>
            </a:extLst>
          </p:cNvPr>
          <p:cNvSpPr txBox="1">
            <a:spLocks/>
          </p:cNvSpPr>
          <p:nvPr/>
        </p:nvSpPr>
        <p:spPr>
          <a:xfrm>
            <a:off x="1126701" y="3528912"/>
            <a:ext cx="1792769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System Requirements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A87B7E64-67F3-FBB7-7DCD-4128B4AC65FD}"/>
              </a:ext>
            </a:extLst>
          </p:cNvPr>
          <p:cNvSpPr/>
          <p:nvPr/>
        </p:nvSpPr>
        <p:spPr>
          <a:xfrm>
            <a:off x="634423" y="3139690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5</a:t>
            </a:r>
            <a:endParaRPr lang="en-IL" dirty="0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0F0CF5D8-48D9-1FCB-6C63-444D6D3F6144}"/>
              </a:ext>
            </a:extLst>
          </p:cNvPr>
          <p:cNvSpPr/>
          <p:nvPr/>
        </p:nvSpPr>
        <p:spPr>
          <a:xfrm>
            <a:off x="634423" y="3496303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6</a:t>
            </a:r>
            <a:endParaRPr lang="en-IL" dirty="0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67A63096-E4DD-174B-2491-5E66D861DED3}"/>
              </a:ext>
            </a:extLst>
          </p:cNvPr>
          <p:cNvSpPr/>
          <p:nvPr/>
        </p:nvSpPr>
        <p:spPr>
          <a:xfrm>
            <a:off x="4339625" y="1731741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7</a:t>
            </a:r>
            <a:endParaRPr lang="en-IL" dirty="0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64A0998A-043E-D236-9883-E678B2D49EAA}"/>
              </a:ext>
            </a:extLst>
          </p:cNvPr>
          <p:cNvSpPr/>
          <p:nvPr/>
        </p:nvSpPr>
        <p:spPr>
          <a:xfrm>
            <a:off x="4339625" y="2077979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8</a:t>
            </a:r>
            <a:endParaRPr lang="en-IL" dirty="0"/>
          </a:p>
        </p:txBody>
      </p:sp>
      <p:sp>
        <p:nvSpPr>
          <p:cNvPr id="1000" name="Google Shape;1446;p42">
            <a:extLst>
              <a:ext uri="{FF2B5EF4-FFF2-40B4-BE49-F238E27FC236}">
                <a16:creationId xmlns:a16="http://schemas.microsoft.com/office/drawing/2014/main" id="{B38284AA-8646-91A3-FB01-37A720FB5F25}"/>
              </a:ext>
            </a:extLst>
          </p:cNvPr>
          <p:cNvSpPr txBox="1">
            <a:spLocks/>
          </p:cNvSpPr>
          <p:nvPr/>
        </p:nvSpPr>
        <p:spPr>
          <a:xfrm>
            <a:off x="4800526" y="1775524"/>
            <a:ext cx="3115099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Description of Technologies and Tools</a:t>
            </a:r>
            <a:endParaRPr lang="en-IL" sz="11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001" name="Google Shape;1446;p42">
            <a:extLst>
              <a:ext uri="{FF2B5EF4-FFF2-40B4-BE49-F238E27FC236}">
                <a16:creationId xmlns:a16="http://schemas.microsoft.com/office/drawing/2014/main" id="{B39E100F-8A86-7B75-FCCA-EF94D3F1B7EB}"/>
              </a:ext>
            </a:extLst>
          </p:cNvPr>
          <p:cNvSpPr txBox="1">
            <a:spLocks/>
          </p:cNvSpPr>
          <p:nvPr/>
        </p:nvSpPr>
        <p:spPr>
          <a:xfrm>
            <a:off x="4790181" y="2448573"/>
            <a:ext cx="24384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Description of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02" name="Google Shape;1446;p42">
            <a:extLst>
              <a:ext uri="{FF2B5EF4-FFF2-40B4-BE49-F238E27FC236}">
                <a16:creationId xmlns:a16="http://schemas.microsoft.com/office/drawing/2014/main" id="{0C39056D-6722-A114-8826-6292D1A5B9D4}"/>
              </a:ext>
            </a:extLst>
          </p:cNvPr>
          <p:cNvSpPr txBox="1">
            <a:spLocks/>
          </p:cNvSpPr>
          <p:nvPr/>
        </p:nvSpPr>
        <p:spPr>
          <a:xfrm>
            <a:off x="4800526" y="2121895"/>
            <a:ext cx="273232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Challenges and Problems we Faced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D44B9266-5DB0-E6F3-96CF-5BAF50BFB112}"/>
              </a:ext>
            </a:extLst>
          </p:cNvPr>
          <p:cNvSpPr/>
          <p:nvPr/>
        </p:nvSpPr>
        <p:spPr>
          <a:xfrm>
            <a:off x="4343475" y="2412812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9</a:t>
            </a:r>
            <a:endParaRPr lang="en-IL" dirty="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133498B8-B3A2-1424-2F63-B9050F95FC7A}"/>
              </a:ext>
            </a:extLst>
          </p:cNvPr>
          <p:cNvSpPr/>
          <p:nvPr/>
        </p:nvSpPr>
        <p:spPr>
          <a:xfrm>
            <a:off x="4343476" y="2764577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10</a:t>
            </a:r>
            <a:endParaRPr lang="en-IL" sz="900" dirty="0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7756752C-769B-47D5-DC44-E7A872C86A8F}"/>
              </a:ext>
            </a:extLst>
          </p:cNvPr>
          <p:cNvSpPr/>
          <p:nvPr/>
        </p:nvSpPr>
        <p:spPr>
          <a:xfrm>
            <a:off x="4343475" y="3116342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11</a:t>
            </a:r>
            <a:endParaRPr lang="en-IL" sz="900" dirty="0"/>
          </a:p>
        </p:txBody>
      </p:sp>
      <p:sp>
        <p:nvSpPr>
          <p:cNvPr id="1014" name="Google Shape;1446;p42">
            <a:extLst>
              <a:ext uri="{FF2B5EF4-FFF2-40B4-BE49-F238E27FC236}">
                <a16:creationId xmlns:a16="http://schemas.microsoft.com/office/drawing/2014/main" id="{4644274B-6E64-082C-5C33-FB694D055989}"/>
              </a:ext>
            </a:extLst>
          </p:cNvPr>
          <p:cNvSpPr txBox="1">
            <a:spLocks/>
          </p:cNvSpPr>
          <p:nvPr/>
        </p:nvSpPr>
        <p:spPr>
          <a:xfrm>
            <a:off x="4800526" y="3155157"/>
            <a:ext cx="25527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Compliance with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5" name="Google Shape;1446;p42">
            <a:extLst>
              <a:ext uri="{FF2B5EF4-FFF2-40B4-BE49-F238E27FC236}">
                <a16:creationId xmlns:a16="http://schemas.microsoft.com/office/drawing/2014/main" id="{F5638C42-BFA3-16B2-A055-152DA688DE9F}"/>
              </a:ext>
            </a:extLst>
          </p:cNvPr>
          <p:cNvSpPr txBox="1">
            <a:spLocks/>
          </p:cNvSpPr>
          <p:nvPr/>
        </p:nvSpPr>
        <p:spPr>
          <a:xfrm>
            <a:off x="4800526" y="2808617"/>
            <a:ext cx="26162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Incompliance with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A5D93ED0-4D16-10B0-6CBC-7A325EA89509}"/>
              </a:ext>
            </a:extLst>
          </p:cNvPr>
          <p:cNvSpPr/>
          <p:nvPr/>
        </p:nvSpPr>
        <p:spPr>
          <a:xfrm>
            <a:off x="4343475" y="3483925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12</a:t>
            </a:r>
            <a:endParaRPr lang="en-IL" sz="900" dirty="0"/>
          </a:p>
        </p:txBody>
      </p:sp>
      <p:sp>
        <p:nvSpPr>
          <p:cNvPr id="1017" name="Google Shape;1446;p42">
            <a:extLst>
              <a:ext uri="{FF2B5EF4-FFF2-40B4-BE49-F238E27FC236}">
                <a16:creationId xmlns:a16="http://schemas.microsoft.com/office/drawing/2014/main" id="{0A501D76-B7E1-D6BA-5BB6-A6D403D9D139}"/>
              </a:ext>
            </a:extLst>
          </p:cNvPr>
          <p:cNvSpPr txBox="1">
            <a:spLocks/>
          </p:cNvSpPr>
          <p:nvPr/>
        </p:nvSpPr>
        <p:spPr>
          <a:xfrm>
            <a:off x="4800526" y="3522740"/>
            <a:ext cx="25527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Project Video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06CFB755-EF56-64E2-0AAF-CF2C9F1F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704AE14E-6053-154E-96B1-DB5603463F4A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3D330AF-00CC-2657-237D-71CC3F7790B7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562CEDC-E722-E447-4DE7-4F323D44F1E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DD4423DB-02F1-35DA-6C38-A66F02AE7AA6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5FF8A4A2-E80E-FCD1-63EA-F56F92E0877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6BEE984D-DD06-FDFD-CB9A-A033CDEDF60D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A7EA378-EF27-5BB9-471A-E6D065A1A457}"/>
              </a:ext>
            </a:extLst>
          </p:cNvPr>
          <p:cNvSpPr txBox="1"/>
          <p:nvPr/>
        </p:nvSpPr>
        <p:spPr>
          <a:xfrm>
            <a:off x="394725" y="1296682"/>
            <a:ext cx="8017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Converting Shakespeare's and non-Shakespearean poems to CSV files that match the system requirements (contain Tokens Tags Polarities)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Adding an additional layer for the purpose of fine tuning on a pre-trained BERT model.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Training the layer using the input files we created in step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Validate the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Predict on the Model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F3E6066C-BEEF-F946-D3CD-AF7A4AD59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System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1A501-D1D2-6C2B-9C9F-01F0D6B83526}"/>
              </a:ext>
            </a:extLst>
          </p:cNvPr>
          <p:cNvSpPr txBox="1"/>
          <p:nvPr/>
        </p:nvSpPr>
        <p:spPr>
          <a:xfrm>
            <a:off x="31750" y="4818588"/>
            <a:ext cx="36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413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C3BAD6C-DCCD-7DA0-4F8D-3527E829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87CFA054-4903-F763-2ED6-01B228E3D3D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1C399815-7877-C650-E05B-056D635D2E1D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1CA4ED4-82CD-500A-AD02-E4C87E469F6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5382644A-A7F8-A509-819A-AAFE53534C87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213C4A05-BF8E-D18B-B74B-7AAFAD7A6DF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C765F2AC-35B2-AE36-F798-2D337D7D1DE6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06972DE-4D8A-CAA8-8D7D-9C486014CA49}"/>
              </a:ext>
            </a:extLst>
          </p:cNvPr>
          <p:cNvSpPr txBox="1"/>
          <p:nvPr/>
        </p:nvSpPr>
        <p:spPr>
          <a:xfrm>
            <a:off x="490818" y="1209638"/>
            <a:ext cx="8017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Our solution utilizes advanced natural language processing techniques, primarily centered around the BERT model architecture, for authorship identification.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en-US" sz="1800" b="1" dirty="0">
                <a:solidFill>
                  <a:schemeClr val="lt1"/>
                </a:solidFill>
                <a:latin typeface="Montserrat"/>
                <a:sym typeface="Montserrat"/>
              </a:rPr>
              <a:t>Technologies Utilized:</a:t>
            </a:r>
          </a:p>
          <a:p>
            <a:pPr algn="l"/>
            <a:endParaRPr lang="en-US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Montserrat"/>
              </a:rPr>
              <a:t>BERT, PyTorch, Transformers Library, Pandas</a:t>
            </a:r>
          </a:p>
          <a:p>
            <a:pPr algn="l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r>
              <a:rPr lang="en-US" sz="1800" b="1" dirty="0">
                <a:solidFill>
                  <a:schemeClr val="lt1"/>
                </a:solidFill>
                <a:latin typeface="Montserrat"/>
              </a:rPr>
              <a:t>Dedicated Software Tools:</a:t>
            </a:r>
          </a:p>
          <a:p>
            <a:endParaRPr lang="en-US" sz="1800" b="1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Montserrat"/>
              </a:rPr>
              <a:t>BERT Tokenizer, PyCharm, Jupyter Notebook, Microsoft Excel, GitHub</a:t>
            </a:r>
          </a:p>
          <a:p>
            <a:pPr algn="l"/>
            <a:endParaRPr lang="en-US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9FD62C87-FBC3-7E5F-E7F1-E23C2B49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Description of Technologies and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27766-700A-A707-F895-C4FA2BF5362D}"/>
              </a:ext>
            </a:extLst>
          </p:cNvPr>
          <p:cNvSpPr txBox="1"/>
          <p:nvPr/>
        </p:nvSpPr>
        <p:spPr>
          <a:xfrm>
            <a:off x="69850" y="4818588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512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ECD8EED0-8626-5942-5767-69A302AD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82C2A6C4-36D7-0AB3-C1B9-BCCE3D636CAF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19BE4DE4-5A76-7932-C0C8-4579A386BD98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7A0A1F7D-041F-9AAE-78E1-E2122ED421CD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C92A22A0-BF0C-E98F-68AE-A841213587C5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736ED6E8-A925-A743-529A-4BF19005680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3A74F933-5D7A-F90F-49BF-07E5483DA1FF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5F6D2E6-117D-9499-BCF9-7CF2FB3E7AED}"/>
              </a:ext>
            </a:extLst>
          </p:cNvPr>
          <p:cNvSpPr txBox="1"/>
          <p:nvPr/>
        </p:nvSpPr>
        <p:spPr>
          <a:xfrm>
            <a:off x="782850" y="1142915"/>
            <a:ext cx="609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Training Time and Resource Constraints: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Long training times due to the size and complexity of the BERT model, especially with large datasets.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Resource constraints such as limited access to high-performance computing resources or GPU clusters.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E56C87B-89D4-B144-1A87-196289B20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Challenges and Problems we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53EFB-BB54-8A1A-86F8-FB96ACEB8F2D}"/>
              </a:ext>
            </a:extLst>
          </p:cNvPr>
          <p:cNvSpPr txBox="1"/>
          <p:nvPr/>
        </p:nvSpPr>
        <p:spPr>
          <a:xfrm>
            <a:off x="2541800" y="2927265"/>
            <a:ext cx="609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Solution: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We utilized a pre trained BERT model and trained additional layer on that model to save a lot of training times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We used virtual machines with many CPU’s and very high RAM to make the training run 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C232-5D18-DE36-85C4-C77636D13F4C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8790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5E15F6A-727C-6B42-B861-CE8FBA93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348A60BF-BCBD-3817-C643-DAB1F07A559D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22A70AA-6648-9502-6E7C-8CA9B1627649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518252C9-159D-95EF-06EB-FCA031ACD3A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C3FDC75F-0248-2017-770E-6237C21B5ABB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93C59CA0-0714-2831-C340-DB5537B2D21B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E8EF44C-7EF8-1A5F-3F47-6596AD9DF85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CCAF612-DB8C-96C8-5BD1-F39B653C79F9}"/>
              </a:ext>
            </a:extLst>
          </p:cNvPr>
          <p:cNvSpPr txBox="1"/>
          <p:nvPr/>
        </p:nvSpPr>
        <p:spPr>
          <a:xfrm>
            <a:off x="782850" y="1142915"/>
            <a:ext cx="609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Complexity of Language: 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Analyzing historical texts, especially those written centuries ago like Shakespeare's, presents a challenge due to the evolution of language over time. The archaic language used by Shakespeare requires special handling to ensure accurate processing and classification.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344977F-B90F-43E5-B6F0-AC5C165E4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Challenges and Problems we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E0598-8E11-0906-050B-B167A4F4F40E}"/>
              </a:ext>
            </a:extLst>
          </p:cNvPr>
          <p:cNvSpPr txBox="1"/>
          <p:nvPr/>
        </p:nvSpPr>
        <p:spPr>
          <a:xfrm>
            <a:off x="2541800" y="2927265"/>
            <a:ext cx="6093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Solution: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Employed advanced NLP techniques, including pre-trained language models like BERT, capable of capturing complex language patterns and nuances, thus enhancing the model's ability to differentiate between authors.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CA734-67D8-1A66-31EB-936EAC3CDBA9}"/>
              </a:ext>
            </a:extLst>
          </p:cNvPr>
          <p:cNvSpPr txBox="1"/>
          <p:nvPr/>
        </p:nvSpPr>
        <p:spPr>
          <a:xfrm>
            <a:off x="57150" y="4818588"/>
            <a:ext cx="34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494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E58DB55-168D-2BD6-7ACA-64EB4DC9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D80F9D1A-9418-2853-18C1-9BA824C11112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5CC8B86-61B5-7D8E-351F-CFA78A370878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953FCF3-579A-84AE-F7A3-6534B7EA179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FD99058B-EE19-B41D-900B-28D42832CE24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795B77E-F68F-47F6-8BFD-7CEACD22AC48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D377BCE2-2589-B43D-2B55-681A96E313EB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BD9CB90-F0D0-9434-0B86-A434C749D48B}"/>
              </a:ext>
            </a:extLst>
          </p:cNvPr>
          <p:cNvSpPr txBox="1"/>
          <p:nvPr/>
        </p:nvSpPr>
        <p:spPr>
          <a:xfrm>
            <a:off x="782850" y="1592001"/>
            <a:ext cx="6093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Accuracy of at least 88 percent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 loss of no more than 25 percent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success of predicting the author of the poem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F0EA0E19-7492-6075-9B8D-F9581A08A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Description of project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CF3B1-0C59-0C9F-C69C-9A1317A74D3D}"/>
              </a:ext>
            </a:extLst>
          </p:cNvPr>
          <p:cNvSpPr txBox="1"/>
          <p:nvPr/>
        </p:nvSpPr>
        <p:spPr>
          <a:xfrm>
            <a:off x="57150" y="4818588"/>
            <a:ext cx="33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8345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8900" y="573915"/>
            <a:ext cx="5860133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CB0CDB50-E35B-59BA-2D83-BD675675742D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29772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10 Shakespeare poems:</a:t>
            </a:r>
          </a:p>
        </p:txBody>
      </p:sp>
      <p:pic>
        <p:nvPicPr>
          <p:cNvPr id="5" name="Picture 4" descr="A graph of loss over ephs&#10;&#10;Description automatically generated">
            <a:extLst>
              <a:ext uri="{FF2B5EF4-FFF2-40B4-BE49-F238E27FC236}">
                <a16:creationId xmlns:a16="http://schemas.microsoft.com/office/drawing/2014/main" id="{01F6A035-3F5D-6380-4390-B2D02078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74657"/>
            <a:ext cx="2977200" cy="23400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BBC6CB99-00F7-9BBD-6E11-DBC71F97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1"/>
          <a:stretch/>
        </p:blipFill>
        <p:spPr>
          <a:xfrm>
            <a:off x="1478533" y="1774657"/>
            <a:ext cx="2977200" cy="23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4E378-B9B1-5691-AB45-C9B5FC7164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69" y="4357075"/>
            <a:ext cx="6104298" cy="4138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CC5DA-A5BD-CFA6-41F6-B77A24E24D30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0646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2869" y="573915"/>
            <a:ext cx="5726164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pic>
        <p:nvPicPr>
          <p:cNvPr id="10" name="Picture 9" descr="A graph of loss over ephs&#10;&#10;Description automatically generated">
            <a:extLst>
              <a:ext uri="{FF2B5EF4-FFF2-40B4-BE49-F238E27FC236}">
                <a16:creationId xmlns:a16="http://schemas.microsoft.com/office/drawing/2014/main" id="{5C3D2436-44DB-3227-963B-2F3EA29B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74658"/>
            <a:ext cx="2977200" cy="2323100"/>
          </a:xfrm>
          <a:prstGeom prst="rect">
            <a:avLst/>
          </a:prstGeom>
        </p:spPr>
      </p:pic>
      <p:pic>
        <p:nvPicPr>
          <p:cNvPr id="14" name="Picture 13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34383C16-498C-CEF0-FBEE-B505B029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70" y="1773684"/>
            <a:ext cx="2956970" cy="232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88D197-92EE-CE29-4C4E-0D19DAFA55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9" y="4360748"/>
            <a:ext cx="6104298" cy="426439"/>
          </a:xfrm>
          <a:prstGeom prst="rect">
            <a:avLst/>
          </a:prstGeom>
        </p:spPr>
      </p:pic>
      <p:sp>
        <p:nvSpPr>
          <p:cNvPr id="17" name="Subtitle 10">
            <a:extLst>
              <a:ext uri="{FF2B5EF4-FFF2-40B4-BE49-F238E27FC236}">
                <a16:creationId xmlns:a16="http://schemas.microsoft.com/office/drawing/2014/main" id="{A131BA75-3266-598F-5DF1-1AEE8456EC48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3025819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15 Shakespeare poems: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2C73B-677D-5E50-C357-AA07337F840D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279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6050" y="573915"/>
            <a:ext cx="5802983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834C97C6-D7C6-2CA1-0732-7696D92DF37B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3186319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20 Shakespeare poems: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DC105760-1458-732E-7A24-98C2182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82716"/>
            <a:ext cx="2977200" cy="2349039"/>
          </a:xfrm>
          <a:prstGeom prst="rect">
            <a:avLst/>
          </a:prstGeom>
        </p:spPr>
      </p:pic>
      <p:pic>
        <p:nvPicPr>
          <p:cNvPr id="13" name="Picture 12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AFBE4D91-1F85-4535-DB14-AA3007948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34" y="1774657"/>
            <a:ext cx="2977199" cy="2348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18028-CF89-5EE0-8F5F-17518EE81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8" y="4351662"/>
            <a:ext cx="6104298" cy="409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DA45-4939-0DA4-0E6D-448DFA781D29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47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2" y="573915"/>
            <a:ext cx="5849031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D03094BE-E3D9-836A-4EA8-FA512AA1C330}"/>
              </a:ext>
            </a:extLst>
          </p:cNvPr>
          <p:cNvSpPr txBox="1">
            <a:spLocks/>
          </p:cNvSpPr>
          <p:nvPr/>
        </p:nvSpPr>
        <p:spPr>
          <a:xfrm>
            <a:off x="2686728" y="1305515"/>
            <a:ext cx="3790272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25 Shakespeare poems (5e-5):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7603CF2B-F722-BB5E-36C7-1E63B065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7" y="1774657"/>
            <a:ext cx="2962864" cy="2282208"/>
          </a:xfrm>
          <a:prstGeom prst="rect">
            <a:avLst/>
          </a:prstGeom>
        </p:spPr>
      </p:pic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C4DB10D-2242-899F-EB84-25E5C001A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12" y="1781076"/>
            <a:ext cx="2942719" cy="2292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11C9B-00D4-1032-671F-E7016F861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" t="12693"/>
          <a:stretch/>
        </p:blipFill>
        <p:spPr>
          <a:xfrm>
            <a:off x="1543050" y="4381500"/>
            <a:ext cx="6054112" cy="419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99594-FE22-A6DC-3D58-9734CF0FCAB7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78356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60F5E8BA-B935-99AA-B100-75592FBF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4F8A74EA-545E-CD3A-B642-79C441A87440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83211B91-8AC7-D475-F160-244F0129E891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61468DC8-3763-6203-E769-C1BB21B1E29A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CC910A3C-D8E1-5648-E95E-668DEC7DEA30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7F632A15-6F41-8E25-8488-AC4393353534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24879ADB-ECE3-CF0D-78CA-6F1ED7ABD509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2622A8FD-9291-B6EC-B316-4E8B9757DC16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10349EDD-9830-31C9-8F83-C0FA1C46157C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F593C015-B0DE-A1D1-1698-02CC7E67A188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9B0BC5E7-F3E6-0E94-9938-37ACFE77330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A78A1323-6599-F130-9189-C388803DE42D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B7630D4B-9FD7-A617-8382-650267C71809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AE0600D0-78C0-3964-1156-389C0120A628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6E97796F-45C5-B8C3-1AA3-0DE96532D67C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C6CCD958-312B-E568-E07E-4F164D86B31B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716F43AC-E4C7-B56A-C07B-7791B6CF350B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3C8C5253-18C8-57A7-4614-7920DFD33CE2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09DDF19E-1E0D-5BBB-9ABB-F236E0ECB3F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68CE83B0-E5B7-4995-364E-7FB0FF242C70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F4CD4C22-D516-7AED-1A65-3D804C70463F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B0F0CC2B-0BBD-0454-020A-10BF9227266C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71474364-7B84-80FE-825B-5F53C415B353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7DF667F1-8FD2-734E-2827-4470318CA53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161FD38C-4CAE-BF86-1547-5E71C0622F37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B3128070-EDB0-652D-8D4B-7A3C3DE5D2BB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84AC1DBB-2E2B-B1C8-D9F4-EA7B94BA0A3D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CD7C2AA1-58A5-C1D9-DB87-FCF461524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3" y="573915"/>
            <a:ext cx="5630650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Compliance with project metrics</a:t>
            </a:r>
            <a:endParaRPr lang="en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8603-49E5-AB58-D735-EA64A3DD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8" y="1782587"/>
            <a:ext cx="2977388" cy="2340892"/>
          </a:xfrm>
          <a:prstGeom prst="rect">
            <a:avLst/>
          </a:prstGeom>
        </p:spPr>
      </p:pic>
      <p:pic>
        <p:nvPicPr>
          <p:cNvPr id="9" name="Picture 8" descr="A graph of loss over epops&#10;&#10;Description automatically generated">
            <a:extLst>
              <a:ext uri="{FF2B5EF4-FFF2-40B4-BE49-F238E27FC236}">
                <a16:creationId xmlns:a16="http://schemas.microsoft.com/office/drawing/2014/main" id="{211447ED-938D-27D6-A86C-4C4D0C532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42" y="1782587"/>
            <a:ext cx="2930224" cy="2340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B6152-315D-8445-5696-FAB019CA8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"/>
          <a:stretch/>
        </p:blipFill>
        <p:spPr bwMode="auto">
          <a:xfrm>
            <a:off x="1492869" y="4357075"/>
            <a:ext cx="6104298" cy="3954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itle 10">
            <a:extLst>
              <a:ext uri="{FF2B5EF4-FFF2-40B4-BE49-F238E27FC236}">
                <a16:creationId xmlns:a16="http://schemas.microsoft.com/office/drawing/2014/main" id="{F9F66300-7A95-0DC7-530D-1FA3A6CE7721}"/>
              </a:ext>
            </a:extLst>
          </p:cNvPr>
          <p:cNvSpPr txBox="1">
            <a:spLocks/>
          </p:cNvSpPr>
          <p:nvPr/>
        </p:nvSpPr>
        <p:spPr>
          <a:xfrm>
            <a:off x="3372159" y="1328459"/>
            <a:ext cx="2749242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The chosen solution :</a:t>
            </a:r>
            <a:endParaRPr lang="en-IL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AC22-BEBA-8CF0-A2C8-4EB1FB858CD0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861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601321" y="1369800"/>
            <a:ext cx="6196174" cy="20860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Definition</a:t>
            </a:r>
            <a:r>
              <a:rPr lang="en-IL" sz="4800" dirty="0"/>
              <a:t> </a:t>
            </a:r>
            <a:endParaRPr sz="48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17;p30">
            <a:extLst>
              <a:ext uri="{FF2B5EF4-FFF2-40B4-BE49-F238E27FC236}">
                <a16:creationId xmlns:a16="http://schemas.microsoft.com/office/drawing/2014/main" id="{5C8DA3A7-50FA-9D53-1B2E-CBBE7BAAD6F8}"/>
              </a:ext>
            </a:extLst>
          </p:cNvPr>
          <p:cNvGrpSpPr/>
          <p:nvPr/>
        </p:nvGrpSpPr>
        <p:grpSpPr>
          <a:xfrm>
            <a:off x="1459006" y="2852192"/>
            <a:ext cx="4567394" cy="265407"/>
            <a:chOff x="1512197" y="1069304"/>
            <a:chExt cx="3407100" cy="192184"/>
          </a:xfrm>
        </p:grpSpPr>
        <p:grpSp>
          <p:nvGrpSpPr>
            <p:cNvPr id="31" name="Google Shape;1018;p30">
              <a:extLst>
                <a:ext uri="{FF2B5EF4-FFF2-40B4-BE49-F238E27FC236}">
                  <a16:creationId xmlns:a16="http://schemas.microsoft.com/office/drawing/2014/main" id="{1CC8DB11-3C9A-332B-BFA7-66E305EDB6D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33" name="Google Shape;1019;p30">
                <a:extLst>
                  <a:ext uri="{FF2B5EF4-FFF2-40B4-BE49-F238E27FC236}">
                    <a16:creationId xmlns:a16="http://schemas.microsoft.com/office/drawing/2014/main" id="{C73AC3D9-7572-6534-AC10-FF91DC7EA816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" name="Google Shape;1020;p30">
                <a:extLst>
                  <a:ext uri="{FF2B5EF4-FFF2-40B4-BE49-F238E27FC236}">
                    <a16:creationId xmlns:a16="http://schemas.microsoft.com/office/drawing/2014/main" id="{F522F5A3-A710-E1C9-76E6-644062ED83B8}"/>
                  </a:ext>
                </a:extLst>
              </p:cNvPr>
              <p:cNvCxnSpPr>
                <a:stCxn id="32" idx="6"/>
                <a:endCxn id="35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1022;p30">
                <a:extLst>
                  <a:ext uri="{FF2B5EF4-FFF2-40B4-BE49-F238E27FC236}">
                    <a16:creationId xmlns:a16="http://schemas.microsoft.com/office/drawing/2014/main" id="{FCF0A195-53A2-160C-9A41-99F6874AA1A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021;p30">
              <a:extLst>
                <a:ext uri="{FF2B5EF4-FFF2-40B4-BE49-F238E27FC236}">
                  <a16:creationId xmlns:a16="http://schemas.microsoft.com/office/drawing/2014/main" id="{8C5C8755-2E2A-DB4C-7896-6235ECC6011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4F625-C889-B85D-73D4-6AAE11B618BC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05DECD41-9EBB-A332-A1D0-94C4F607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9769074C-18F6-97C8-22FE-B5085E2BE94B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669ABAA6-0A6C-99E2-3352-EE8873D40484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41E7B360-6F6E-611A-14F2-46CB16C3FB8D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7215763B-34A0-B66D-88CE-014BD8BE6F74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7F77D812-5720-4152-EF4B-A83FBF11683C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B343432C-DCE6-139A-3614-87811B8E36F0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D5A1BC43-961F-E734-62A1-A0EECCA0E12E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947132E1-5F03-3650-5BE3-B5372C3D34DD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B068378E-A805-B913-4B33-36103F7F5E92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CE1A87F1-75BE-E94D-23A9-0283A6CA335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7F2227A1-C03C-12C9-9517-C747589341BC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C23476EC-12FB-B5EA-9716-D10111B15C85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22FF2BC5-3A75-B154-B1B5-2E89B50F7F0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49044DD9-6B2A-3052-7A61-AA0FDFC75509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03423BAC-5E04-5BEF-4D30-5C17C37F70BA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6A1731E6-6DC2-DFF2-D849-EEC9DF340AF3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9BDBAE4E-F1E7-E86B-403B-6C798F55B639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5DF10BC0-34BB-134B-07DA-421B500FE071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B78023C9-DC9C-D225-B4DA-C20289A0DF55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8DFF3D55-4880-0845-85D3-A889CC243961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B4D34251-60F4-E744-6A53-29284CCA4B4A}"/>
              </a:ext>
            </a:extLst>
          </p:cNvPr>
          <p:cNvGrpSpPr/>
          <p:nvPr/>
        </p:nvGrpSpPr>
        <p:grpSpPr>
          <a:xfrm>
            <a:off x="2868450" y="93747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74256618-44B7-3757-0B46-1179604CDC04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E35923F9-A94F-49FD-633A-CB11B1141F3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46942856-E654-C95C-3E5D-8DDDC0328A78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42C217A1-A664-165A-9FAE-532F60AC3CF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21B359AC-B64A-1509-FB30-C31E29CC4AE9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ED244FA-7266-1509-53CB-40C8B824C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3" y="491365"/>
            <a:ext cx="5630650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Compliance with project metrics</a:t>
            </a:r>
            <a:endParaRPr lang="en-IL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55E51-1AF8-F038-F09F-A3AF15B54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478" b="1743"/>
          <a:stretch/>
        </p:blipFill>
        <p:spPr>
          <a:xfrm>
            <a:off x="1111250" y="1613802"/>
            <a:ext cx="3105150" cy="32985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7E3F54-C649-ADF5-D434-6EEC9E4E9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" t="3008" r="1063" b="3453"/>
          <a:stretch/>
        </p:blipFill>
        <p:spPr>
          <a:xfrm>
            <a:off x="4320138" y="2335529"/>
            <a:ext cx="4169370" cy="1855092"/>
          </a:xfrm>
          <a:prstGeom prst="rect">
            <a:avLst/>
          </a:prstGeom>
        </p:spPr>
      </p:pic>
      <p:sp>
        <p:nvSpPr>
          <p:cNvPr id="5" name="Subtitle 10">
            <a:extLst>
              <a:ext uri="{FF2B5EF4-FFF2-40B4-BE49-F238E27FC236}">
                <a16:creationId xmlns:a16="http://schemas.microsoft.com/office/drawing/2014/main" id="{EC900DB1-435C-1B6C-CFAF-82B21D2BAF2B}"/>
              </a:ext>
            </a:extLst>
          </p:cNvPr>
          <p:cNvSpPr txBox="1">
            <a:spLocks/>
          </p:cNvSpPr>
          <p:nvPr/>
        </p:nvSpPr>
        <p:spPr>
          <a:xfrm>
            <a:off x="1111250" y="1199697"/>
            <a:ext cx="1908361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Shakespeare :</a:t>
            </a:r>
            <a:endParaRPr lang="en-IL" sz="1800" b="1" dirty="0"/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93C07A7F-4EB0-3E79-45A0-7AAA8722B5FB}"/>
              </a:ext>
            </a:extLst>
          </p:cNvPr>
          <p:cNvSpPr txBox="1">
            <a:spLocks/>
          </p:cNvSpPr>
          <p:nvPr/>
        </p:nvSpPr>
        <p:spPr>
          <a:xfrm>
            <a:off x="4216400" y="1887629"/>
            <a:ext cx="24384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Non-Shakespeare :</a:t>
            </a:r>
            <a:endParaRPr lang="en-IL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FE5B3-9AB7-1548-E176-219DA6C1F8C7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244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4251" y="1556673"/>
            <a:ext cx="6078546" cy="32493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dirty="0"/>
              <a:t>Project Video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1467509" y="2554200"/>
            <a:ext cx="6215697" cy="157789"/>
            <a:chOff x="4873322" y="2205488"/>
            <a:chExt cx="3011003" cy="136016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17881764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2F5C92-7BFD-5EE8-84C2-9208290AF74C}"/>
              </a:ext>
            </a:extLst>
          </p:cNvPr>
          <p:cNvSpPr txBox="1"/>
          <p:nvPr/>
        </p:nvSpPr>
        <p:spPr>
          <a:xfrm>
            <a:off x="0" y="4818588"/>
            <a:ext cx="36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7654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FA06CAFF-CD5C-E918-CFD0-8394F31E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360DFC4E-DA1E-DBC0-CC94-D1CC5F6FAC03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016E5F44-C329-FFDD-1213-34F40AF13EEF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8F647618-5C1A-FF22-D4BC-BC326E965374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2FDC2085-504C-0808-F23F-285F5DC2F92D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D67D3127-0891-6A45-A56D-C9D4A8962FBD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265E13DE-F90A-1D5C-3A02-C66B5023DD77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99EBAD96-7610-05D7-FEC6-4FDFB106D318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4672C27D-6CEF-317B-EF8F-3C454B52D30F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94A96AA4-6BE5-4336-32CF-8171F699E665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7AE3E192-E9EA-D6FF-1EFD-5BFC747DB65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0C3884F-B3C7-29E5-CCB8-DF689B0CD839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2403A6B5-EA15-B052-D053-126F4D690387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33621EC-CDEE-600F-902C-8F614E87042C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251BA72C-E372-1B54-33CE-FB9A2CEBF785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DABED163-1FA9-D495-646B-0B9AEE36D970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BCE548A-A382-54B5-1E07-27735F618A0D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50CC3599-F9CF-E221-D76B-CECFBDA335C1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5D3D2A14-3218-D3BA-9E81-63A6D5AFBC62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4353B813-C4B7-C9F3-ABB6-10C393956F92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C64B89B2-7027-BF33-0E31-E12F2B1A7FB6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27E51A-7577-3726-3AF7-D039BBE446A0}"/>
              </a:ext>
            </a:extLst>
          </p:cNvPr>
          <p:cNvSpPr txBox="1"/>
          <p:nvPr/>
        </p:nvSpPr>
        <p:spPr>
          <a:xfrm>
            <a:off x="57150" y="4818588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61C12150-1733-44C4-DADF-D68AECB27585}"/>
              </a:ext>
            </a:extLst>
          </p:cNvPr>
          <p:cNvSpPr txBox="1">
            <a:spLocks/>
          </p:cNvSpPr>
          <p:nvPr/>
        </p:nvSpPr>
        <p:spPr>
          <a:xfrm>
            <a:off x="3197379" y="1875148"/>
            <a:ext cx="2749242" cy="139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The video located under the Part B folder and named Final_Video.mp4</a:t>
            </a:r>
            <a:endParaRPr lang="en-IL" sz="1800" b="1" dirty="0"/>
          </a:p>
        </p:txBody>
      </p:sp>
    </p:spTree>
    <p:extLst>
      <p:ext uri="{BB962C8B-B14F-4D97-AF65-F5344CB8AC3E}">
        <p14:creationId xmlns:p14="http://schemas.microsoft.com/office/powerpoint/2010/main" val="428740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40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375" name="Google Shape;1375;p4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0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401" name="Google Shape;1401;p4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תמונה 1">
            <a:extLst>
              <a:ext uri="{FF2B5EF4-FFF2-40B4-BE49-F238E27FC236}">
                <a16:creationId xmlns:a16="http://schemas.microsoft.com/office/drawing/2014/main" id="{AB6EEE6E-F040-6FA9-0A60-8F46B190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45" y="1644867"/>
            <a:ext cx="4840423" cy="291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D80B3-7161-F92B-F2C6-40157B8620A6}"/>
              </a:ext>
            </a:extLst>
          </p:cNvPr>
          <p:cNvSpPr txBox="1"/>
          <p:nvPr/>
        </p:nvSpPr>
        <p:spPr>
          <a:xfrm>
            <a:off x="57150" y="4818588"/>
            <a:ext cx="38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84;p30">
            <a:extLst>
              <a:ext uri="{FF2B5EF4-FFF2-40B4-BE49-F238E27FC236}">
                <a16:creationId xmlns:a16="http://schemas.microsoft.com/office/drawing/2014/main" id="{B921FE1D-DF2F-3DE4-866C-110E02038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51674" y="2372795"/>
            <a:ext cx="5432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Objective: Identify text writers by analyzing their unique authorship style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sym typeface="Montserrat"/>
              </a:rPr>
              <a:t>Methodology: Analyze tweet-like texts using sentiment analysis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16222-87CE-E0E2-65A4-D389287F6B7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03398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Methodology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282835" y="2278985"/>
            <a:ext cx="609635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Challenge: Applying of sentiment analysis approach to differentiating authorships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Solution: Employ a BERT-based aspect-level sentiment analysis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Benefits of BERT: Contextual understanding and capturing language nuances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05802-E5F7-2D3C-4569-CD0C375E2CAE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702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564924"/>
            <a:ext cx="300217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Dataset and Model Development: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624FB-EC80-0302-05F1-420A5E6DECDA}"/>
              </a:ext>
            </a:extLst>
          </p:cNvPr>
          <p:cNvSpPr txBox="1"/>
          <p:nvPr/>
        </p:nvSpPr>
        <p:spPr>
          <a:xfrm>
            <a:off x="1282835" y="2395838"/>
            <a:ext cx="609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Split long texts to short as tweets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Exploit BERT as the backbone for discerning and classifying tweet-like text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Validate the trained BERT model</a:t>
            </a:r>
            <a:endParaRPr lang="en-IL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DFFB9-EF66-B30A-4D1A-666139B7C3FF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597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>
            <a:spLocks noGrp="1"/>
          </p:cNvSpPr>
          <p:nvPr>
            <p:ph type="title"/>
          </p:nvPr>
        </p:nvSpPr>
        <p:spPr>
          <a:xfrm>
            <a:off x="251378" y="301820"/>
            <a:ext cx="8559352" cy="228823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Montserrat Medium"/>
                <a:sym typeface="Montserrat Medium"/>
              </a:rPr>
              <a:t>BERT</a:t>
            </a:r>
            <a:r>
              <a:rPr lang="en" sz="3600" b="0" dirty="0">
                <a:latin typeface="Montserrat Medium" panose="00000600000000000000" pitchFamily="2" charset="0"/>
                <a:sym typeface="Montserrat Medium"/>
              </a:rPr>
              <a:t>(</a:t>
            </a: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Encoder Representations from </a:t>
            </a:r>
            <a:b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Transformers</a:t>
            </a: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</a:rPr>
              <a:t>)</a:t>
            </a:r>
            <a:br>
              <a:rPr lang="en" sz="4800" b="0" dirty="0">
                <a:latin typeface="Montserrat Medium" panose="00000600000000000000" pitchFamily="2" charset="0"/>
                <a:sym typeface="Montserrat Medium"/>
              </a:rPr>
            </a:br>
            <a:r>
              <a:rPr lang="en" sz="2000" b="0" dirty="0">
                <a:latin typeface="Montserrat Medium" panose="00000600000000000000" pitchFamily="2" charset="0"/>
                <a:sym typeface="Montserrat Medium"/>
              </a:rPr>
              <a:t>Base and Large model</a:t>
            </a:r>
            <a:endParaRPr sz="2000" dirty="0">
              <a:latin typeface="Montserrat Medium" panose="00000600000000000000" pitchFamily="2" charset="0"/>
            </a:endParaRPr>
          </a:p>
        </p:txBody>
      </p:sp>
      <p:grpSp>
        <p:nvGrpSpPr>
          <p:cNvPr id="1076" name="Google Shape;1076;p32"/>
          <p:cNvGrpSpPr/>
          <p:nvPr/>
        </p:nvGrpSpPr>
        <p:grpSpPr>
          <a:xfrm rot="10800000">
            <a:off x="3188769" y="4079806"/>
            <a:ext cx="1803578" cy="1592367"/>
            <a:chOff x="-4912150" y="-393637"/>
            <a:chExt cx="2057000" cy="1816112"/>
          </a:xfrm>
        </p:grpSpPr>
        <p:sp>
          <p:nvSpPr>
            <p:cNvPr id="1077" name="Google Shape;1077;p3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2"/>
          <p:cNvGrpSpPr/>
          <p:nvPr/>
        </p:nvGrpSpPr>
        <p:grpSpPr>
          <a:xfrm>
            <a:off x="4572000" y="169263"/>
            <a:ext cx="946675" cy="901375"/>
            <a:chOff x="4487300" y="227688"/>
            <a:chExt cx="946675" cy="901375"/>
          </a:xfrm>
        </p:grpSpPr>
        <p:grpSp>
          <p:nvGrpSpPr>
            <p:cNvPr id="1097" name="Google Shape;1097;p32"/>
            <p:cNvGrpSpPr/>
            <p:nvPr/>
          </p:nvGrpSpPr>
          <p:grpSpPr>
            <a:xfrm>
              <a:off x="5249800" y="345688"/>
              <a:ext cx="184175" cy="158025"/>
              <a:chOff x="-3626300" y="-1680825"/>
              <a:chExt cx="184175" cy="158025"/>
            </a:xfrm>
          </p:grpSpPr>
          <p:sp>
            <p:nvSpPr>
              <p:cNvPr id="1098" name="Google Shape;1098;p32"/>
              <p:cNvSpPr/>
              <p:nvPr/>
            </p:nvSpPr>
            <p:spPr>
              <a:xfrm>
                <a:off x="-3626300" y="-1680825"/>
                <a:ext cx="184175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321" extrusionOk="0">
                    <a:moveTo>
                      <a:pt x="4219" y="295"/>
                    </a:moveTo>
                    <a:cubicBezTo>
                      <a:pt x="5804" y="295"/>
                      <a:pt x="7087" y="1578"/>
                      <a:pt x="7087" y="3163"/>
                    </a:cubicBezTo>
                    <a:cubicBezTo>
                      <a:pt x="7087" y="4901"/>
                      <a:pt x="5670" y="6050"/>
                      <a:pt x="4190" y="6050"/>
                    </a:cubicBezTo>
                    <a:cubicBezTo>
                      <a:pt x="3484" y="6050"/>
                      <a:pt x="2764" y="5789"/>
                      <a:pt x="2177" y="5205"/>
                    </a:cubicBezTo>
                    <a:cubicBezTo>
                      <a:pt x="369" y="3386"/>
                      <a:pt x="1653" y="295"/>
                      <a:pt x="4219" y="295"/>
                    </a:cubicBezTo>
                    <a:close/>
                    <a:moveTo>
                      <a:pt x="4193" y="1"/>
                    </a:moveTo>
                    <a:cubicBezTo>
                      <a:pt x="3419" y="1"/>
                      <a:pt x="2630" y="289"/>
                      <a:pt x="1987" y="931"/>
                    </a:cubicBezTo>
                    <a:cubicBezTo>
                      <a:pt x="1" y="2928"/>
                      <a:pt x="1407" y="6321"/>
                      <a:pt x="4219" y="6321"/>
                    </a:cubicBezTo>
                    <a:cubicBezTo>
                      <a:pt x="5960" y="6321"/>
                      <a:pt x="7366" y="4904"/>
                      <a:pt x="7366" y="3163"/>
                    </a:cubicBezTo>
                    <a:cubicBezTo>
                      <a:pt x="7366" y="1260"/>
                      <a:pt x="5813" y="1"/>
                      <a:pt x="4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-3559050" y="-1636200"/>
                <a:ext cx="76175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56" extrusionOk="0">
                    <a:moveTo>
                      <a:pt x="1516" y="0"/>
                    </a:moveTo>
                    <a:cubicBezTo>
                      <a:pt x="891" y="0"/>
                      <a:pt x="331" y="427"/>
                      <a:pt x="179" y="1065"/>
                    </a:cubicBezTo>
                    <a:cubicBezTo>
                      <a:pt x="0" y="1802"/>
                      <a:pt x="469" y="2550"/>
                      <a:pt x="1206" y="2717"/>
                    </a:cubicBezTo>
                    <a:cubicBezTo>
                      <a:pt x="1315" y="2743"/>
                      <a:pt x="1424" y="2756"/>
                      <a:pt x="1531" y="2756"/>
                    </a:cubicBezTo>
                    <a:cubicBezTo>
                      <a:pt x="2157" y="2756"/>
                      <a:pt x="2716" y="2329"/>
                      <a:pt x="2868" y="1690"/>
                    </a:cubicBezTo>
                    <a:cubicBezTo>
                      <a:pt x="3047" y="954"/>
                      <a:pt x="2578" y="206"/>
                      <a:pt x="1842" y="39"/>
                    </a:cubicBezTo>
                    <a:cubicBezTo>
                      <a:pt x="1732" y="13"/>
                      <a:pt x="162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2"/>
            <p:cNvGrpSpPr/>
            <p:nvPr/>
          </p:nvGrpSpPr>
          <p:grpSpPr>
            <a:xfrm>
              <a:off x="4487300" y="227688"/>
              <a:ext cx="716725" cy="901375"/>
              <a:chOff x="-3888525" y="-2483300"/>
              <a:chExt cx="716725" cy="901375"/>
            </a:xfrm>
          </p:grpSpPr>
          <p:sp>
            <p:nvSpPr>
              <p:cNvPr id="1101" name="Google Shape;1101;p32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32"/>
          <p:cNvGrpSpPr/>
          <p:nvPr/>
        </p:nvGrpSpPr>
        <p:grpSpPr>
          <a:xfrm>
            <a:off x="270346" y="2117903"/>
            <a:ext cx="3329654" cy="222097"/>
            <a:chOff x="4873322" y="2177404"/>
            <a:chExt cx="3011003" cy="192185"/>
          </a:xfrm>
        </p:grpSpPr>
        <p:sp>
          <p:nvSpPr>
            <p:cNvPr id="1104" name="Google Shape;1104;p32"/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5" name="Google Shape;1105;p32"/>
            <p:cNvCxnSpPr>
              <a:stCxn id="1106" idx="6"/>
              <a:endCxn id="1107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32"/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1D0E1DA1-677B-D1C7-E480-3293792D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50" y="2057553"/>
            <a:ext cx="3851904" cy="336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C137-3794-0FB7-7B43-D2DA9EE35AE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63010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231312" y="2007426"/>
            <a:ext cx="707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is a transformer trained on huge datasets 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is constructed to treat NLP problems such as sentiment analysis, text generation, translation between languages, etc.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Significance: Revolutionized deep learning in 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Key feature: Capturing contextual information bidirectionally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90F33-327E-D13F-1111-79A35D281FD8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188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Pre-training Phase: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547714" y="2168928"/>
            <a:ext cx="60963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Masked Language Model: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Model: Randomly masking tokens and predicting them based on context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Learning relationships between words within a sentence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Next Sentence Prediction: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Understanding sentence-level relationships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Capturing dependencies between sentences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FCBAB-7002-26A9-9197-2EC41469E10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6792849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1011</Words>
  <Application>Microsoft Macintosh PowerPoint</Application>
  <PresentationFormat>On-screen Show (16:9)</PresentationFormat>
  <Paragraphs>217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Jost</vt:lpstr>
      <vt:lpstr>Calibri</vt:lpstr>
      <vt:lpstr>Montserrat Medium</vt:lpstr>
      <vt:lpstr>Montserrat</vt:lpstr>
      <vt:lpstr>Garamond</vt:lpstr>
      <vt:lpstr>Arial</vt:lpstr>
      <vt:lpstr>Söhne</vt:lpstr>
      <vt:lpstr>IT Department Meeting by Slidesgo</vt:lpstr>
      <vt:lpstr>Cross-Sentiment Analysis of Literature Sources using BERT </vt:lpstr>
      <vt:lpstr>Content</vt:lpstr>
      <vt:lpstr>Problem Definition </vt:lpstr>
      <vt:lpstr>Identifying Text Writers through Writing Style Analysis</vt:lpstr>
      <vt:lpstr>Identifying Text Writers through Writing Style Analysis</vt:lpstr>
      <vt:lpstr>Identifying Text Writers through Writing Style Analysis</vt:lpstr>
      <vt:lpstr>BERT(Bidirectional Encoder Representations from  Transformers) Base and Large model</vt:lpstr>
      <vt:lpstr>BERT: Advancing Natural Language Processing</vt:lpstr>
      <vt:lpstr>BERT: Advancing Natural Language Processing</vt:lpstr>
      <vt:lpstr>BERT: Advancing Natural Language Processing</vt:lpstr>
      <vt:lpstr>CNN</vt:lpstr>
      <vt:lpstr>Convolutional Neural Networks (CNNs) for Image Processing</vt:lpstr>
      <vt:lpstr>Convolutional Neural Networks (CNNs) for Image Processing</vt:lpstr>
      <vt:lpstr>Encoders</vt:lpstr>
      <vt:lpstr>Encoders in Deep Learning </vt:lpstr>
      <vt:lpstr>Working Flow of the Project</vt:lpstr>
      <vt:lpstr>PowerPoint Presentation</vt:lpstr>
      <vt:lpstr>PowerPoint Presentation</vt:lpstr>
      <vt:lpstr>PowerPoint Presentation</vt:lpstr>
      <vt:lpstr>System Requirements</vt:lpstr>
      <vt:lpstr>Description of Technologies and Tools</vt:lpstr>
      <vt:lpstr>Challenges and Problems we Faced</vt:lpstr>
      <vt:lpstr>Challenges and Problems we Faced</vt:lpstr>
      <vt:lpstr>Description of project metrics</vt:lpstr>
      <vt:lpstr>Incompliance with project metrics</vt:lpstr>
      <vt:lpstr>Incompliance with project metrics</vt:lpstr>
      <vt:lpstr>Incompliance with project metrics</vt:lpstr>
      <vt:lpstr>Incompliance with project metrics</vt:lpstr>
      <vt:lpstr>Compliance with project metrics</vt:lpstr>
      <vt:lpstr>Compliance with project metrics</vt:lpstr>
      <vt:lpstr>Project Video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Cross-Sentiment Analysis of Literature Sources using BERT </dc:title>
  <cp:lastModifiedBy>עומר עסוס</cp:lastModifiedBy>
  <cp:revision>12</cp:revision>
  <dcterms:modified xsi:type="dcterms:W3CDTF">2024-05-02T12:51:44Z</dcterms:modified>
</cp:coreProperties>
</file>