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1" r:id="rId9"/>
    <p:sldId id="262" r:id="rId10"/>
    <p:sldId id="264" r:id="rId11"/>
    <p:sldId id="265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1773-ACAA-468E-85AF-E82205FBD93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975A-5A31-4E3E-AF54-E66BD59D62A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1773-ACAA-468E-85AF-E82205FBD93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975A-5A31-4E3E-AF54-E66BD59D62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1773-ACAA-468E-85AF-E82205FBD93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975A-5A31-4E3E-AF54-E66BD59D62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1773-ACAA-468E-85AF-E82205FBD93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975A-5A31-4E3E-AF54-E66BD59D62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1773-ACAA-468E-85AF-E82205FBD93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975A-5A31-4E3E-AF54-E66BD59D62A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1773-ACAA-468E-85AF-E82205FBD93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975A-5A31-4E3E-AF54-E66BD59D62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1773-ACAA-468E-85AF-E82205FBD93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975A-5A31-4E3E-AF54-E66BD59D62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1773-ACAA-468E-85AF-E82205FBD93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975A-5A31-4E3E-AF54-E66BD59D62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1773-ACAA-468E-85AF-E82205FBD93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975A-5A31-4E3E-AF54-E66BD59D62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1773-ACAA-468E-85AF-E82205FBD93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975A-5A31-4E3E-AF54-E66BD59D62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1773-ACAA-468E-85AF-E82205FBD93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18C975A-5A31-4E3E-AF54-E66BD59D62A7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11773-ACAA-468E-85AF-E82205FBD935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8C975A-5A31-4E3E-AF54-E66BD59D62A7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2296" y="908720"/>
            <a:ext cx="7175351" cy="2225215"/>
          </a:xfrm>
        </p:spPr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pt-BR" sz="8800" dirty="0" err="1" smtClean="0"/>
              <a:t>TapFlappy</a:t>
            </a:r>
            <a:endParaRPr lang="pt-BR" sz="8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19672" y="422108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Trabalho final da disciplina de Programação Orientada a Objetos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879812" y="565195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Universidade de Brasília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75856" y="60212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2016/1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53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Engine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Inicial tentativa de usar </a:t>
            </a:r>
            <a:r>
              <a:rPr lang="pt-BR" dirty="0" err="1" smtClean="0"/>
              <a:t>AndEngine</a:t>
            </a:r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Implementação, por fim, de </a:t>
            </a:r>
            <a:r>
              <a:rPr lang="pt-BR" dirty="0" err="1" smtClean="0"/>
              <a:t>engine</a:t>
            </a:r>
            <a:r>
              <a:rPr lang="pt-BR" dirty="0" smtClean="0"/>
              <a:t> própria mais simplória, com funções nativas de </a:t>
            </a:r>
            <a:r>
              <a:rPr lang="pt-BR" dirty="0" err="1" smtClean="0"/>
              <a:t>Android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6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Engine</a:t>
            </a:r>
            <a:r>
              <a:rPr lang="pt-BR" dirty="0" smtClean="0"/>
              <a:t> - </a:t>
            </a:r>
            <a:r>
              <a:rPr lang="pt-BR" dirty="0" err="1" smtClean="0"/>
              <a:t>Sound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Composição, por Thales Grilo, de temas originais para os ambientes do jogo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Efeitos de som otimizados para diferentes situações do jogo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13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Produto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7931224" cy="4389120"/>
          </a:xfrm>
        </p:spPr>
        <p:txBody>
          <a:bodyPr/>
          <a:lstStyle/>
          <a:p>
            <a:r>
              <a:rPr lang="pt-BR" dirty="0" err="1" smtClean="0"/>
              <a:t>View</a:t>
            </a:r>
            <a:r>
              <a:rPr lang="pt-BR" dirty="0" smtClean="0"/>
              <a:t> inicial: Menu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algn="r"/>
            <a:endParaRPr lang="pt-BR" dirty="0" smtClean="0"/>
          </a:p>
          <a:p>
            <a:pPr algn="r"/>
            <a:endParaRPr lang="pt-BR" dirty="0"/>
          </a:p>
          <a:p>
            <a:pPr algn="r"/>
            <a:endParaRPr lang="pt-BR" dirty="0" smtClean="0"/>
          </a:p>
          <a:p>
            <a:pPr algn="r"/>
            <a:r>
              <a:rPr lang="pt-BR" dirty="0" err="1" smtClean="0"/>
              <a:t>View</a:t>
            </a:r>
            <a:r>
              <a:rPr lang="pt-BR" dirty="0" smtClean="0"/>
              <a:t> principal: Jogo</a:t>
            </a:r>
            <a:endParaRPr lang="pt-BR" dirty="0"/>
          </a:p>
        </p:txBody>
      </p:sp>
      <p:pic>
        <p:nvPicPr>
          <p:cNvPr id="6146" name="Picture 2" descr="C:\Parallel - Projeto Final\Parallel_POO-2016\Apresentação\Jogo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03" y="2439699"/>
            <a:ext cx="2165146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Parallel - Projeto Final\Parallel_POO-2016\Apresentação\JogoFlores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232" y="1988838"/>
            <a:ext cx="2160240" cy="358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1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Produto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7931224" cy="4389120"/>
          </a:xfrm>
        </p:spPr>
        <p:txBody>
          <a:bodyPr/>
          <a:lstStyle/>
          <a:p>
            <a:r>
              <a:rPr lang="pt-BR" dirty="0" smtClean="0"/>
              <a:t>Fim de jogo: Game Over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algn="r"/>
            <a:endParaRPr lang="pt-BR" dirty="0" smtClean="0"/>
          </a:p>
          <a:p>
            <a:pPr algn="r"/>
            <a:endParaRPr lang="pt-BR" dirty="0"/>
          </a:p>
          <a:p>
            <a:pPr algn="r"/>
            <a:endParaRPr lang="pt-BR" dirty="0" smtClean="0"/>
          </a:p>
          <a:p>
            <a:pPr algn="r"/>
            <a:r>
              <a:rPr lang="pt-BR" dirty="0" smtClean="0"/>
              <a:t>Coleta de </a:t>
            </a:r>
            <a:r>
              <a:rPr lang="pt-BR" dirty="0" err="1" smtClean="0"/>
              <a:t>Coins</a:t>
            </a:r>
            <a:endParaRPr lang="pt-BR" dirty="0"/>
          </a:p>
        </p:txBody>
      </p:sp>
      <p:pic>
        <p:nvPicPr>
          <p:cNvPr id="7170" name="Picture 2" descr="C:\Parallel - Projeto Final\Parallel_POO-2016\Apresentação\JogoC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77008"/>
            <a:ext cx="2314418" cy="390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Parallel - Projeto Final\Parallel_POO-2016\Apresentação\JogoGameO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2896"/>
            <a:ext cx="2258196" cy="390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3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Produto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7931224" cy="438912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Transição de Ambientes</a:t>
            </a:r>
            <a:endParaRPr lang="pt-BR" dirty="0"/>
          </a:p>
        </p:txBody>
      </p:sp>
      <p:pic>
        <p:nvPicPr>
          <p:cNvPr id="8195" name="Picture 3" descr="C:\Parallel - Projeto Final\Parallel_POO-2016\Apresentação\JogoI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09" y="2492896"/>
            <a:ext cx="2021018" cy="338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94509" y="5918735"/>
            <a:ext cx="2021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Coleta de item de transição</a:t>
            </a:r>
            <a:endParaRPr lang="pt-BR" sz="1400" dirty="0"/>
          </a:p>
        </p:txBody>
      </p:sp>
      <p:pic>
        <p:nvPicPr>
          <p:cNvPr id="8196" name="Picture 4" descr="C:\Parallel - Projeto Final\Parallel_POO-2016\Apresentação\JogoFlores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999" y="2481677"/>
            <a:ext cx="2048033" cy="339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043927" y="587955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Floresta</a:t>
            </a:r>
            <a:endParaRPr lang="pt-BR" dirty="0"/>
          </a:p>
        </p:txBody>
      </p:sp>
      <p:pic>
        <p:nvPicPr>
          <p:cNvPr id="8197" name="Picture 5" descr="C:\Parallel - Projeto Final\Parallel_POO-2016\Apresentação\JogoCida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81677"/>
            <a:ext cx="2032857" cy="33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084372" y="590772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Cidade</a:t>
            </a:r>
          </a:p>
        </p:txBody>
      </p:sp>
      <p:pic>
        <p:nvPicPr>
          <p:cNvPr id="8198" name="Picture 6" descr="C:\Parallel - Projeto Final\Parallel_POO-2016\Apresentação\JogoDesert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889" y="2464920"/>
            <a:ext cx="2060823" cy="340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095208" y="590772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Deserto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5745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55679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8000" dirty="0" smtClean="0"/>
              <a:t>Fim!</a:t>
            </a:r>
            <a:endParaRPr lang="pt-BR" sz="8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3789040"/>
            <a:ext cx="82296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Obrigado!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7699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0"/>
            <a:ext cx="6512511" cy="1143000"/>
          </a:xfrm>
        </p:spPr>
        <p:txBody>
          <a:bodyPr/>
          <a:lstStyle/>
          <a:p>
            <a:pPr algn="ctr"/>
            <a:r>
              <a:rPr lang="pt-BR" sz="4800" dirty="0" smtClean="0"/>
              <a:t>Grupo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268760"/>
            <a:ext cx="6400800" cy="5589240"/>
          </a:xfrm>
        </p:spPr>
        <p:txBody>
          <a:bodyPr/>
          <a:lstStyle/>
          <a:p>
            <a:pPr algn="ctr"/>
            <a:r>
              <a:rPr lang="pt-BR" sz="2000" dirty="0" err="1"/>
              <a:t>Alon</a:t>
            </a:r>
            <a:r>
              <a:rPr lang="pt-BR" sz="2000" dirty="0"/>
              <a:t> Mota Lourenço</a:t>
            </a:r>
          </a:p>
          <a:p>
            <a:pPr algn="ctr"/>
            <a:r>
              <a:rPr lang="pt-BR" sz="1600" dirty="0"/>
              <a:t>13/0005002</a:t>
            </a:r>
          </a:p>
          <a:p>
            <a:pPr algn="ctr"/>
            <a:r>
              <a:rPr lang="pt-BR" sz="2000" dirty="0"/>
              <a:t>Bruno Viana de Siqueira</a:t>
            </a:r>
          </a:p>
          <a:p>
            <a:pPr algn="ctr"/>
            <a:r>
              <a:rPr lang="pt-BR" sz="1600" dirty="0" smtClean="0"/>
              <a:t>14/0133151</a:t>
            </a:r>
          </a:p>
          <a:p>
            <a:pPr algn="ctr"/>
            <a:r>
              <a:rPr lang="pt-BR" sz="2000" dirty="0" smtClean="0"/>
              <a:t>Eduardo Henrique Costa </a:t>
            </a:r>
            <a:r>
              <a:rPr lang="pt-BR" sz="2000" dirty="0" err="1" smtClean="0"/>
              <a:t>Moresi</a:t>
            </a:r>
            <a:endParaRPr lang="pt-BR" sz="2000" dirty="0" smtClean="0"/>
          </a:p>
          <a:p>
            <a:pPr algn="ctr"/>
            <a:r>
              <a:rPr lang="pt-BR" sz="1600" dirty="0" smtClean="0"/>
              <a:t>14/0019286</a:t>
            </a:r>
          </a:p>
          <a:p>
            <a:pPr algn="ctr"/>
            <a:r>
              <a:rPr lang="pt-BR" sz="2000" dirty="0" smtClean="0"/>
              <a:t>Felipe </a:t>
            </a:r>
            <a:r>
              <a:rPr lang="pt-BR" sz="2000" dirty="0" err="1" smtClean="0"/>
              <a:t>Demartini</a:t>
            </a:r>
            <a:r>
              <a:rPr lang="pt-BR" sz="2000" dirty="0" smtClean="0"/>
              <a:t> Gontijo</a:t>
            </a:r>
          </a:p>
          <a:p>
            <a:pPr algn="ctr"/>
            <a:r>
              <a:rPr lang="pt-BR" sz="1600" dirty="0" smtClean="0"/>
              <a:t>14/0138421</a:t>
            </a:r>
          </a:p>
          <a:p>
            <a:pPr algn="ctr"/>
            <a:r>
              <a:rPr lang="pt-BR" sz="2000" dirty="0" smtClean="0"/>
              <a:t>Gabriel </a:t>
            </a:r>
            <a:r>
              <a:rPr lang="pt-BR" sz="2000" dirty="0" smtClean="0"/>
              <a:t>Benevides Carvalho Chaves</a:t>
            </a:r>
          </a:p>
          <a:p>
            <a:pPr algn="ctr"/>
            <a:r>
              <a:rPr lang="pt-BR" sz="1600" dirty="0" smtClean="0"/>
              <a:t>14/0139907</a:t>
            </a:r>
          </a:p>
          <a:p>
            <a:pPr algn="ctr"/>
            <a:r>
              <a:rPr lang="pt-BR" sz="2000" dirty="0" smtClean="0"/>
              <a:t>Rafael Batista </a:t>
            </a:r>
            <a:r>
              <a:rPr lang="pt-BR" sz="2000" dirty="0" err="1" smtClean="0"/>
              <a:t>Menegassi</a:t>
            </a:r>
            <a:endParaRPr lang="pt-BR" sz="2000" dirty="0" smtClean="0"/>
          </a:p>
          <a:p>
            <a:pPr algn="ctr"/>
            <a:r>
              <a:rPr lang="pt-BR" sz="1600" dirty="0" smtClean="0"/>
              <a:t>14/0159355</a:t>
            </a:r>
          </a:p>
          <a:p>
            <a:pPr algn="ctr"/>
            <a:r>
              <a:rPr lang="pt-BR" sz="2000" dirty="0" smtClean="0"/>
              <a:t>Thales Gonçalves Grilo</a:t>
            </a:r>
          </a:p>
          <a:p>
            <a:pPr algn="ctr"/>
            <a:r>
              <a:rPr lang="pt-BR" sz="1600" dirty="0" smtClean="0"/>
              <a:t>14/0163603</a:t>
            </a:r>
          </a:p>
          <a:p>
            <a:pPr algn="ctr"/>
            <a:r>
              <a:rPr lang="pt-BR" sz="2000" dirty="0" smtClean="0"/>
              <a:t>Yuri Castro do Amaral</a:t>
            </a:r>
          </a:p>
          <a:p>
            <a:pPr algn="ctr"/>
            <a:r>
              <a:rPr lang="pt-BR" sz="1600" dirty="0" smtClean="0"/>
              <a:t>14/0033718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513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Concepção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1935480"/>
            <a:ext cx="7488832" cy="4389120"/>
          </a:xfrm>
        </p:spPr>
        <p:txBody>
          <a:bodyPr>
            <a:normAutofit fontScale="92500"/>
          </a:bodyPr>
          <a:lstStyle/>
          <a:p>
            <a:pPr algn="ctr"/>
            <a:r>
              <a:rPr lang="pt-BR" dirty="0" smtClean="0"/>
              <a:t>Ideia inicial: </a:t>
            </a:r>
            <a:r>
              <a:rPr lang="pt-BR" dirty="0" err="1" smtClean="0"/>
              <a:t>Endless</a:t>
            </a:r>
            <a:r>
              <a:rPr lang="pt-BR" dirty="0" smtClean="0"/>
              <a:t> </a:t>
            </a:r>
            <a:r>
              <a:rPr lang="pt-BR" dirty="0" err="1" smtClean="0"/>
              <a:t>Runner</a:t>
            </a:r>
            <a:endParaRPr lang="pt-BR" dirty="0" smtClean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Nome inicial: </a:t>
            </a:r>
            <a:r>
              <a:rPr lang="pt-BR" dirty="0" err="1" smtClean="0"/>
              <a:t>Parallel</a:t>
            </a:r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/>
              <a:t>Enredo Inicial</a:t>
            </a:r>
            <a:r>
              <a:rPr lang="pt-BR" dirty="0" smtClean="0"/>
              <a:t>:</a:t>
            </a:r>
          </a:p>
          <a:p>
            <a:pPr marL="0" indent="0" algn="ctr">
              <a:buNone/>
            </a:pPr>
            <a:r>
              <a:rPr lang="pt-BR" dirty="0" smtClean="0"/>
              <a:t> “Advindo </a:t>
            </a:r>
            <a:r>
              <a:rPr lang="pt-BR" dirty="0"/>
              <a:t>de uma realidade futurística, um colecionador ambicioso se depara com uma máquina de distorção do tempo-espaço e decide transitar entre as diversas épocas importantes de nossa história, com o intuito de coletar novos artefatos para sua coleção</a:t>
            </a:r>
            <a:r>
              <a:rPr lang="pt-BR" dirty="0" smtClean="0"/>
              <a:t>.”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0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548680"/>
            <a:ext cx="6512511" cy="1143000"/>
          </a:xfrm>
        </p:spPr>
        <p:txBody>
          <a:bodyPr/>
          <a:lstStyle/>
          <a:p>
            <a:pPr algn="ctr"/>
            <a:r>
              <a:rPr lang="pt-BR" dirty="0" smtClean="0"/>
              <a:t>Evolução da Concepção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2060848"/>
            <a:ext cx="6400800" cy="347472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dirty="0" smtClean="0"/>
              <a:t>Ideia para protótipo: </a:t>
            </a:r>
            <a:r>
              <a:rPr lang="pt-BR" dirty="0" err="1" smtClean="0"/>
              <a:t>Endless</a:t>
            </a:r>
            <a:r>
              <a:rPr lang="pt-BR" dirty="0" smtClean="0"/>
              <a:t> Jumper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Nome: </a:t>
            </a:r>
            <a:r>
              <a:rPr lang="pt-BR" dirty="0" err="1" smtClean="0"/>
              <a:t>TapFlappy</a:t>
            </a: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algn="ctr"/>
            <a:r>
              <a:rPr lang="pt-BR" dirty="0" smtClean="0"/>
              <a:t>Enredo:</a:t>
            </a:r>
          </a:p>
          <a:p>
            <a:pPr marL="0" indent="0" algn="ctr">
              <a:buNone/>
            </a:pPr>
            <a:r>
              <a:rPr lang="pt-BR" dirty="0" smtClean="0"/>
              <a:t>“Advindo </a:t>
            </a:r>
            <a:r>
              <a:rPr lang="pt-BR" dirty="0"/>
              <a:t>de uma realidade futurística caótica, o personagem </a:t>
            </a:r>
            <a:r>
              <a:rPr lang="pt-BR" dirty="0" smtClean="0"/>
              <a:t>viaja por </a:t>
            </a:r>
            <a:r>
              <a:rPr lang="pt-BR" dirty="0"/>
              <a:t>diferentes períodos da história explorando desafios árduos, </a:t>
            </a:r>
            <a:r>
              <a:rPr lang="pt-BR" dirty="0" smtClean="0"/>
              <a:t>passando </a:t>
            </a:r>
            <a:r>
              <a:rPr lang="pt-BR" dirty="0"/>
              <a:t>por </a:t>
            </a:r>
            <a:r>
              <a:rPr lang="pt-BR" dirty="0" smtClean="0"/>
              <a:t>barreiras e coletando moedas.”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6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636" y="476672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Ambientes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pt-BR" dirty="0" smtClean="0"/>
              <a:t>Repositório na plataforma </a:t>
            </a:r>
            <a:r>
              <a:rPr lang="pt-BR" dirty="0" err="1" smtClean="0"/>
              <a:t>GitHub</a:t>
            </a:r>
            <a:r>
              <a:rPr lang="pt-BR" dirty="0" smtClean="0"/>
              <a:t>:</a:t>
            </a:r>
          </a:p>
          <a:p>
            <a:pPr marL="0" indent="0" algn="ctr">
              <a:buNone/>
            </a:pPr>
            <a:r>
              <a:rPr lang="pt-BR" sz="1800" dirty="0"/>
              <a:t>https://github.com/alonmota/Flappy_POO-2016/wiki</a:t>
            </a:r>
            <a:endParaRPr lang="pt-BR" sz="1800" dirty="0" smtClean="0"/>
          </a:p>
          <a:p>
            <a:pPr algn="ctr"/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Grupo na rede social </a:t>
            </a:r>
            <a:r>
              <a:rPr lang="pt-BR" dirty="0" err="1" smtClean="0"/>
              <a:t>WhatsApp</a:t>
            </a:r>
            <a:endParaRPr lang="pt-BR" dirty="0"/>
          </a:p>
        </p:txBody>
      </p:sp>
      <p:pic>
        <p:nvPicPr>
          <p:cNvPr id="1026" name="Picture 2" descr="C:\Parallel - Projeto Final\Parallel_POO-2016\Apresentação\GitHomeWik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18989"/>
            <a:ext cx="4225336" cy="266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2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IDE: Eclipse </a:t>
            </a:r>
            <a:r>
              <a:rPr lang="pt-BR" dirty="0" smtClean="0"/>
              <a:t>Java </a:t>
            </a:r>
            <a:r>
              <a:rPr lang="pt-BR" dirty="0" err="1" smtClean="0"/>
              <a:t>Mars</a:t>
            </a:r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Plug-in: </a:t>
            </a:r>
            <a:r>
              <a:rPr lang="pt-BR" dirty="0" err="1" smtClean="0"/>
              <a:t>Android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 Toolkit</a:t>
            </a:r>
            <a:endParaRPr lang="pt-BR" dirty="0"/>
          </a:p>
        </p:txBody>
      </p:sp>
      <p:pic>
        <p:nvPicPr>
          <p:cNvPr id="2050" name="Picture 2" descr="C:\Parallel - Projeto Final\Parallel_POO-2016\Apresentação\eclipse-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080" y="2564904"/>
            <a:ext cx="5688632" cy="13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arallel - Projeto Final\Parallel_POO-2016\Apresentação\AndroidDevelopmentToolK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892058"/>
            <a:ext cx="1576920" cy="157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6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Emulador Padronizado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Android</a:t>
            </a:r>
            <a:r>
              <a:rPr lang="pt-BR" dirty="0" smtClean="0"/>
              <a:t> 6.0 – API 23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Dependência Geral do jogo: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Android</a:t>
            </a:r>
            <a:r>
              <a:rPr lang="pt-BR" dirty="0" smtClean="0"/>
              <a:t> 4.0.3 – API 15</a:t>
            </a:r>
            <a:endParaRPr lang="pt-BR" dirty="0"/>
          </a:p>
        </p:txBody>
      </p:sp>
      <p:pic>
        <p:nvPicPr>
          <p:cNvPr id="5122" name="Picture 2" descr="C:\Parallel - Projeto Final\Parallel_POO-2016\Apresentação\Emul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62313"/>
            <a:ext cx="5616624" cy="282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Parallel - Projeto Final\Parallel_POO-2016\Apresentação\EmuladorTe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416" y="2228887"/>
            <a:ext cx="2293987" cy="32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5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 descr="C:\Parallel - Projeto Final\Parallel_POO-2016\TapFl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60" y="2132856"/>
            <a:ext cx="8550125" cy="41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4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Arquitetura Alternativa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algn="ctr"/>
            <a:r>
              <a:rPr lang="pt-BR" dirty="0" smtClean="0"/>
              <a:t>Falha na transposição</a:t>
            </a:r>
            <a:endParaRPr lang="pt-BR" dirty="0"/>
          </a:p>
        </p:txBody>
      </p:sp>
      <p:pic>
        <p:nvPicPr>
          <p:cNvPr id="3074" name="Picture 2" descr="C:\Parallel - Projeto Final\Parallel_POO-2016\GeneralGameArchitectur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" t="-1" r="10020" b="26252"/>
          <a:stretch/>
        </p:blipFill>
        <p:spPr bwMode="auto">
          <a:xfrm>
            <a:off x="179512" y="1844824"/>
            <a:ext cx="8709792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128</TotalTime>
  <Words>281</Words>
  <Application>Microsoft Office PowerPoint</Application>
  <PresentationFormat>Apresentação na tela (4:3)</PresentationFormat>
  <Paragraphs>115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Fluxo</vt:lpstr>
      <vt:lpstr>TapFlappy</vt:lpstr>
      <vt:lpstr>Grupo</vt:lpstr>
      <vt:lpstr>Concepção</vt:lpstr>
      <vt:lpstr>Evolução da Concepção</vt:lpstr>
      <vt:lpstr>Ambientes de Comunicação</vt:lpstr>
      <vt:lpstr>Ambiente de Desenvolvimento</vt:lpstr>
      <vt:lpstr>Emulador Padronizado</vt:lpstr>
      <vt:lpstr>Arquitetura</vt:lpstr>
      <vt:lpstr>Arquitetura Alternativa</vt:lpstr>
      <vt:lpstr>Engine</vt:lpstr>
      <vt:lpstr>Engine - Sound</vt:lpstr>
      <vt:lpstr>Produto Final</vt:lpstr>
      <vt:lpstr>Produto Final</vt:lpstr>
      <vt:lpstr>Produto Final</vt:lpstr>
      <vt:lpstr>Fim!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TapFlappy</dc:title>
  <dc:creator>Rafael</dc:creator>
  <cp:lastModifiedBy>Rafael</cp:lastModifiedBy>
  <cp:revision>20</cp:revision>
  <dcterms:created xsi:type="dcterms:W3CDTF">2016-06-29T01:04:59Z</dcterms:created>
  <dcterms:modified xsi:type="dcterms:W3CDTF">2016-06-29T03:14:35Z</dcterms:modified>
</cp:coreProperties>
</file>