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FB"/>
    <a:srgbClr val="2EB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C18FC-395D-AA44-BBB4-32E462CA3F6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5BDBA-C83F-3A4B-96EB-4B3A7A18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3541-F8C0-EE4C-BA91-D07A41D36C3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hyperlink" Target="http://www.bbc.com/news/entertainment-arts-25217353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news/entertainment-arts-25217353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587" y="2386012"/>
            <a:ext cx="69381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“What we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alk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bout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when we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alk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bout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uccessful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laylist”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-- Hong Wu (Interview Assignment)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587" y="2386012"/>
            <a:ext cx="92540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DISCLAIMERS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With limitation/restriction from the given dataset, some estimation/projection are based open data source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which may differ from actual Spotify cases. All charts, visualizations and conclusions are pure for demonstrating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personal data analysis capabilities.</a:t>
            </a:r>
          </a:p>
          <a:p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Assumptions on Data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With provided data dictionary, all data is on daily basis, projection made on time goes by 24 hours, 7 days a week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, 31 days per month, simply for calculation convenience.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6" y="0"/>
            <a:ext cx="1201590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0" y="3176588"/>
            <a:ext cx="59154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about #Revenue</a:t>
            </a:r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(Estimated)</a:t>
            </a:r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;</a:t>
            </a:r>
          </a:p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about #Reaches;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Money talks, number$ don’t lie. Top 500 playlist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031" y="697710"/>
            <a:ext cx="542923" cy="542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683" y="290513"/>
            <a:ext cx="5334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77" y="1590675"/>
            <a:ext cx="519112" cy="519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6501" y="4389003"/>
            <a:ext cx="5905500" cy="954107"/>
          </a:xfrm>
          <a:prstGeom prst="rect">
            <a:avLst/>
          </a:prstGeom>
          <a:solidFill>
            <a:srgbClr val="EAF5FB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Revenue estimated daily vs daily reach. (Bubble size </a:t>
            </a:r>
            <a:r>
              <a:rPr lang="mr-IN" sz="1400" dirty="0" smtClean="0"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projected engaging time in minutes)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More reaches could potential bring more exposures to brand’s product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or service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0" y="5343110"/>
            <a:ext cx="3690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 Light" charset="0"/>
                <a:ea typeface="Helvetica Neue Light" charset="0"/>
                <a:cs typeface="Helvetica Neue Light" charset="0"/>
              </a:rPr>
              <a:t>3.5 min per track</a:t>
            </a:r>
          </a:p>
          <a:p>
            <a:r>
              <a:rPr lang="en-US" sz="1000" dirty="0" smtClean="0">
                <a:latin typeface="Helvetica Neue Light" charset="0"/>
                <a:ea typeface="Helvetica Neue Light" charset="0"/>
                <a:cs typeface="Helvetica Neue Light" charset="0"/>
              </a:rPr>
              <a:t>Source: </a:t>
            </a:r>
            <a:r>
              <a:rPr lang="en-US" sz="1000" dirty="0">
                <a:solidFill>
                  <a:srgbClr val="2EBD59"/>
                </a:solidFill>
                <a:hlinkClick r:id="rId6"/>
              </a:rPr>
              <a:t>http://</a:t>
            </a:r>
            <a:r>
              <a:rPr lang="en-US" sz="1000" dirty="0" smtClean="0">
                <a:solidFill>
                  <a:srgbClr val="2EBD59"/>
                </a:solidFill>
                <a:hlinkClick r:id="rId6"/>
              </a:rPr>
              <a:t>www.bbc.com/news/entertainment-arts-25217353</a:t>
            </a:r>
            <a:endParaRPr lang="en-US" sz="1000" dirty="0" smtClean="0">
              <a:solidFill>
                <a:srgbClr val="2EBD59"/>
              </a:solidFill>
            </a:endParaRPr>
          </a:p>
          <a:p>
            <a:r>
              <a:rPr lang="en-US" sz="1000" dirty="0" smtClean="0">
                <a:solidFill>
                  <a:srgbClr val="2EBD59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Log scale applied simply for visualization purpose</a:t>
            </a:r>
            <a:r>
              <a:rPr lang="en-US" sz="1000" dirty="0" smtClean="0">
                <a:solidFill>
                  <a:srgbClr val="2EBD59"/>
                </a:solidFill>
                <a:latin typeface="CamingoCode" charset="0"/>
                <a:ea typeface="CamingoCode" charset="0"/>
                <a:cs typeface="CamingoCode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7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7" y="0"/>
            <a:ext cx="1203398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0" y="3176588"/>
            <a:ext cx="39533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about #</a:t>
            </a:r>
          </a:p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Engaging Time</a:t>
            </a:r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(Estimated)</a:t>
            </a:r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;</a:t>
            </a:r>
          </a:p>
          <a:p>
            <a:r>
              <a:rPr lang="en-US" sz="1400" smtClean="0">
                <a:latin typeface="Helvetica Neue" charset="0"/>
                <a:ea typeface="Helvetica Neue" charset="0"/>
                <a:cs typeface="Helvetica Neue" charset="0"/>
              </a:rPr>
              <a:t>blablah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1" y="4389003"/>
            <a:ext cx="5905500" cy="738664"/>
          </a:xfrm>
          <a:prstGeom prst="rect">
            <a:avLst/>
          </a:prstGeom>
          <a:solidFill>
            <a:srgbClr val="EAF5FB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Projected engaging time  of 90%(89.72%) of the total population is less than 1 day (361927 vs. 41439)</a:t>
            </a:r>
          </a:p>
          <a:p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0" y="5170531"/>
            <a:ext cx="515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 charset="0"/>
                <a:ea typeface="Helvetica Neue Light" charset="0"/>
                <a:cs typeface="Helvetica Neue Light" charset="0"/>
              </a:rPr>
              <a:t>Source: </a:t>
            </a:r>
            <a:r>
              <a:rPr lang="en-US" sz="1400" dirty="0">
                <a:solidFill>
                  <a:srgbClr val="2EBD59"/>
                </a:solidFill>
                <a:hlinkClick r:id="rId3"/>
              </a:rPr>
              <a:t>http://www.bbc.com/news/entertainment-arts-25217353</a:t>
            </a:r>
            <a:r>
              <a:rPr lang="en-US" sz="1400" dirty="0" smtClean="0">
                <a:solidFill>
                  <a:srgbClr val="2EBD59"/>
                </a:solidFill>
                <a:latin typeface="CamingoCode" charset="0"/>
                <a:ea typeface="CamingoCode" charset="0"/>
                <a:cs typeface="CamingoCode" charset="0"/>
              </a:rPr>
              <a:t> </a:t>
            </a:r>
          </a:p>
        </p:txBody>
      </p:sp>
      <p:sp>
        <p:nvSpPr>
          <p:cNvPr id="12" name="Freeform 11"/>
          <p:cNvSpPr/>
          <p:nvPr/>
        </p:nvSpPr>
        <p:spPr>
          <a:xfrm>
            <a:off x="842963" y="357188"/>
            <a:ext cx="10987087" cy="3243262"/>
          </a:xfrm>
          <a:custGeom>
            <a:avLst/>
            <a:gdLst>
              <a:gd name="connsiteX0" fmla="*/ 142875 w 10987087"/>
              <a:gd name="connsiteY0" fmla="*/ 3243262 h 3243262"/>
              <a:gd name="connsiteX1" fmla="*/ 142875 w 10987087"/>
              <a:gd name="connsiteY1" fmla="*/ 3243262 h 3243262"/>
              <a:gd name="connsiteX2" fmla="*/ 285750 w 10987087"/>
              <a:gd name="connsiteY2" fmla="*/ 3200400 h 3243262"/>
              <a:gd name="connsiteX3" fmla="*/ 314325 w 10987087"/>
              <a:gd name="connsiteY3" fmla="*/ 3157537 h 3243262"/>
              <a:gd name="connsiteX4" fmla="*/ 371475 w 10987087"/>
              <a:gd name="connsiteY4" fmla="*/ 3100387 h 3243262"/>
              <a:gd name="connsiteX5" fmla="*/ 471487 w 10987087"/>
              <a:gd name="connsiteY5" fmla="*/ 3000375 h 3243262"/>
              <a:gd name="connsiteX6" fmla="*/ 514350 w 10987087"/>
              <a:gd name="connsiteY6" fmla="*/ 2914650 h 3243262"/>
              <a:gd name="connsiteX7" fmla="*/ 557212 w 10987087"/>
              <a:gd name="connsiteY7" fmla="*/ 2886075 h 3243262"/>
              <a:gd name="connsiteX8" fmla="*/ 600075 w 10987087"/>
              <a:gd name="connsiteY8" fmla="*/ 2843212 h 3243262"/>
              <a:gd name="connsiteX9" fmla="*/ 642937 w 10987087"/>
              <a:gd name="connsiteY9" fmla="*/ 2814637 h 3243262"/>
              <a:gd name="connsiteX10" fmla="*/ 685800 w 10987087"/>
              <a:gd name="connsiteY10" fmla="*/ 2771775 h 3243262"/>
              <a:gd name="connsiteX11" fmla="*/ 771525 w 10987087"/>
              <a:gd name="connsiteY11" fmla="*/ 2714625 h 3243262"/>
              <a:gd name="connsiteX12" fmla="*/ 814387 w 10987087"/>
              <a:gd name="connsiteY12" fmla="*/ 2671762 h 3243262"/>
              <a:gd name="connsiteX13" fmla="*/ 900112 w 10987087"/>
              <a:gd name="connsiteY13" fmla="*/ 2614612 h 3243262"/>
              <a:gd name="connsiteX14" fmla="*/ 971550 w 10987087"/>
              <a:gd name="connsiteY14" fmla="*/ 2543175 h 3243262"/>
              <a:gd name="connsiteX15" fmla="*/ 1057275 w 10987087"/>
              <a:gd name="connsiteY15" fmla="*/ 2514600 h 3243262"/>
              <a:gd name="connsiteX16" fmla="*/ 1143000 w 10987087"/>
              <a:gd name="connsiteY16" fmla="*/ 2457450 h 3243262"/>
              <a:gd name="connsiteX17" fmla="*/ 1185862 w 10987087"/>
              <a:gd name="connsiteY17" fmla="*/ 2443162 h 3243262"/>
              <a:gd name="connsiteX18" fmla="*/ 1271587 w 10987087"/>
              <a:gd name="connsiteY18" fmla="*/ 2386012 h 3243262"/>
              <a:gd name="connsiteX19" fmla="*/ 1357312 w 10987087"/>
              <a:gd name="connsiteY19" fmla="*/ 2357437 h 3243262"/>
              <a:gd name="connsiteX20" fmla="*/ 1457325 w 10987087"/>
              <a:gd name="connsiteY20" fmla="*/ 2286000 h 3243262"/>
              <a:gd name="connsiteX21" fmla="*/ 1528762 w 10987087"/>
              <a:gd name="connsiteY21" fmla="*/ 2271712 h 3243262"/>
              <a:gd name="connsiteX22" fmla="*/ 1685925 w 10987087"/>
              <a:gd name="connsiteY22" fmla="*/ 2214562 h 3243262"/>
              <a:gd name="connsiteX23" fmla="*/ 1757362 w 10987087"/>
              <a:gd name="connsiteY23" fmla="*/ 2200275 h 3243262"/>
              <a:gd name="connsiteX24" fmla="*/ 1800225 w 10987087"/>
              <a:gd name="connsiteY24" fmla="*/ 2185987 h 3243262"/>
              <a:gd name="connsiteX25" fmla="*/ 1943100 w 10987087"/>
              <a:gd name="connsiteY25" fmla="*/ 2143125 h 3243262"/>
              <a:gd name="connsiteX26" fmla="*/ 1985962 w 10987087"/>
              <a:gd name="connsiteY26" fmla="*/ 2128837 h 3243262"/>
              <a:gd name="connsiteX27" fmla="*/ 2400300 w 10987087"/>
              <a:gd name="connsiteY27" fmla="*/ 2114550 h 3243262"/>
              <a:gd name="connsiteX28" fmla="*/ 2443162 w 10987087"/>
              <a:gd name="connsiteY28" fmla="*/ 2100262 h 3243262"/>
              <a:gd name="connsiteX29" fmla="*/ 2571750 w 10987087"/>
              <a:gd name="connsiteY29" fmla="*/ 2071687 h 3243262"/>
              <a:gd name="connsiteX30" fmla="*/ 2657475 w 10987087"/>
              <a:gd name="connsiteY30" fmla="*/ 2043112 h 3243262"/>
              <a:gd name="connsiteX31" fmla="*/ 2814637 w 10987087"/>
              <a:gd name="connsiteY31" fmla="*/ 2014537 h 3243262"/>
              <a:gd name="connsiteX32" fmla="*/ 2857500 w 10987087"/>
              <a:gd name="connsiteY32" fmla="*/ 2028825 h 3243262"/>
              <a:gd name="connsiteX33" fmla="*/ 2900362 w 10987087"/>
              <a:gd name="connsiteY33" fmla="*/ 2014537 h 3243262"/>
              <a:gd name="connsiteX34" fmla="*/ 3014662 w 10987087"/>
              <a:gd name="connsiteY34" fmla="*/ 2000250 h 3243262"/>
              <a:gd name="connsiteX35" fmla="*/ 3100387 w 10987087"/>
              <a:gd name="connsiteY35" fmla="*/ 1971675 h 3243262"/>
              <a:gd name="connsiteX36" fmla="*/ 3228975 w 10987087"/>
              <a:gd name="connsiteY36" fmla="*/ 1943100 h 3243262"/>
              <a:gd name="connsiteX37" fmla="*/ 3343275 w 10987087"/>
              <a:gd name="connsiteY37" fmla="*/ 1885950 h 3243262"/>
              <a:gd name="connsiteX38" fmla="*/ 3400425 w 10987087"/>
              <a:gd name="connsiteY38" fmla="*/ 1871662 h 3243262"/>
              <a:gd name="connsiteX39" fmla="*/ 3443287 w 10987087"/>
              <a:gd name="connsiteY39" fmla="*/ 1857375 h 3243262"/>
              <a:gd name="connsiteX40" fmla="*/ 3600450 w 10987087"/>
              <a:gd name="connsiteY40" fmla="*/ 1828800 h 3243262"/>
              <a:gd name="connsiteX41" fmla="*/ 3643312 w 10987087"/>
              <a:gd name="connsiteY41" fmla="*/ 1814512 h 3243262"/>
              <a:gd name="connsiteX42" fmla="*/ 3757612 w 10987087"/>
              <a:gd name="connsiteY42" fmla="*/ 1785937 h 3243262"/>
              <a:gd name="connsiteX43" fmla="*/ 3843337 w 10987087"/>
              <a:gd name="connsiteY43" fmla="*/ 1757362 h 3243262"/>
              <a:gd name="connsiteX44" fmla="*/ 3886200 w 10987087"/>
              <a:gd name="connsiteY44" fmla="*/ 1743075 h 3243262"/>
              <a:gd name="connsiteX45" fmla="*/ 3943350 w 10987087"/>
              <a:gd name="connsiteY45" fmla="*/ 1728787 h 3243262"/>
              <a:gd name="connsiteX46" fmla="*/ 3986212 w 10987087"/>
              <a:gd name="connsiteY46" fmla="*/ 1743075 h 3243262"/>
              <a:gd name="connsiteX47" fmla="*/ 4043362 w 10987087"/>
              <a:gd name="connsiteY47" fmla="*/ 1728787 h 3243262"/>
              <a:gd name="connsiteX48" fmla="*/ 4171950 w 10987087"/>
              <a:gd name="connsiteY48" fmla="*/ 1714500 h 3243262"/>
              <a:gd name="connsiteX49" fmla="*/ 4314825 w 10987087"/>
              <a:gd name="connsiteY49" fmla="*/ 1671637 h 3243262"/>
              <a:gd name="connsiteX50" fmla="*/ 4357687 w 10987087"/>
              <a:gd name="connsiteY50" fmla="*/ 1657350 h 3243262"/>
              <a:gd name="connsiteX51" fmla="*/ 4543425 w 10987087"/>
              <a:gd name="connsiteY51" fmla="*/ 1628775 h 3243262"/>
              <a:gd name="connsiteX52" fmla="*/ 4629150 w 10987087"/>
              <a:gd name="connsiteY52" fmla="*/ 1600200 h 3243262"/>
              <a:gd name="connsiteX53" fmla="*/ 4729162 w 10987087"/>
              <a:gd name="connsiteY53" fmla="*/ 1571625 h 3243262"/>
              <a:gd name="connsiteX54" fmla="*/ 4829175 w 10987087"/>
              <a:gd name="connsiteY54" fmla="*/ 1557337 h 3243262"/>
              <a:gd name="connsiteX55" fmla="*/ 4914900 w 10987087"/>
              <a:gd name="connsiteY55" fmla="*/ 1543050 h 3243262"/>
              <a:gd name="connsiteX56" fmla="*/ 5057775 w 10987087"/>
              <a:gd name="connsiteY56" fmla="*/ 1528762 h 3243262"/>
              <a:gd name="connsiteX57" fmla="*/ 5229225 w 10987087"/>
              <a:gd name="connsiteY57" fmla="*/ 1500187 h 3243262"/>
              <a:gd name="connsiteX58" fmla="*/ 5457825 w 10987087"/>
              <a:gd name="connsiteY58" fmla="*/ 1471612 h 3243262"/>
              <a:gd name="connsiteX59" fmla="*/ 5543550 w 10987087"/>
              <a:gd name="connsiteY59" fmla="*/ 1457325 h 3243262"/>
              <a:gd name="connsiteX60" fmla="*/ 5614987 w 10987087"/>
              <a:gd name="connsiteY60" fmla="*/ 1443037 h 3243262"/>
              <a:gd name="connsiteX61" fmla="*/ 6029325 w 10987087"/>
              <a:gd name="connsiteY61" fmla="*/ 1428750 h 3243262"/>
              <a:gd name="connsiteX62" fmla="*/ 6072187 w 10987087"/>
              <a:gd name="connsiteY62" fmla="*/ 1414462 h 3243262"/>
              <a:gd name="connsiteX63" fmla="*/ 6257925 w 10987087"/>
              <a:gd name="connsiteY63" fmla="*/ 1385887 h 3243262"/>
              <a:gd name="connsiteX64" fmla="*/ 6300787 w 10987087"/>
              <a:gd name="connsiteY64" fmla="*/ 1371600 h 3243262"/>
              <a:gd name="connsiteX65" fmla="*/ 6400800 w 10987087"/>
              <a:gd name="connsiteY65" fmla="*/ 1357312 h 3243262"/>
              <a:gd name="connsiteX66" fmla="*/ 6515100 w 10987087"/>
              <a:gd name="connsiteY66" fmla="*/ 1371600 h 3243262"/>
              <a:gd name="connsiteX67" fmla="*/ 6600825 w 10987087"/>
              <a:gd name="connsiteY67" fmla="*/ 1371600 h 3243262"/>
              <a:gd name="connsiteX68" fmla="*/ 6886575 w 10987087"/>
              <a:gd name="connsiteY68" fmla="*/ 1357312 h 3243262"/>
              <a:gd name="connsiteX69" fmla="*/ 6986587 w 10987087"/>
              <a:gd name="connsiteY69" fmla="*/ 1328737 h 3243262"/>
              <a:gd name="connsiteX70" fmla="*/ 7100887 w 10987087"/>
              <a:gd name="connsiteY70" fmla="*/ 1314450 h 3243262"/>
              <a:gd name="connsiteX71" fmla="*/ 7372350 w 10987087"/>
              <a:gd name="connsiteY71" fmla="*/ 1285875 h 3243262"/>
              <a:gd name="connsiteX72" fmla="*/ 7458075 w 10987087"/>
              <a:gd name="connsiteY72" fmla="*/ 1271587 h 3243262"/>
              <a:gd name="connsiteX73" fmla="*/ 7615237 w 10987087"/>
              <a:gd name="connsiteY73" fmla="*/ 1257300 h 3243262"/>
              <a:gd name="connsiteX74" fmla="*/ 7729537 w 10987087"/>
              <a:gd name="connsiteY74" fmla="*/ 1243012 h 3243262"/>
              <a:gd name="connsiteX75" fmla="*/ 8372475 w 10987087"/>
              <a:gd name="connsiteY75" fmla="*/ 1214437 h 3243262"/>
              <a:gd name="connsiteX76" fmla="*/ 8715375 w 10987087"/>
              <a:gd name="connsiteY76" fmla="*/ 1185862 h 3243262"/>
              <a:gd name="connsiteX77" fmla="*/ 9001125 w 10987087"/>
              <a:gd name="connsiteY77" fmla="*/ 1157287 h 3243262"/>
              <a:gd name="connsiteX78" fmla="*/ 9158287 w 10987087"/>
              <a:gd name="connsiteY78" fmla="*/ 1143000 h 3243262"/>
              <a:gd name="connsiteX79" fmla="*/ 9258300 w 10987087"/>
              <a:gd name="connsiteY79" fmla="*/ 1128712 h 3243262"/>
              <a:gd name="connsiteX80" fmla="*/ 9329737 w 10987087"/>
              <a:gd name="connsiteY80" fmla="*/ 1114425 h 3243262"/>
              <a:gd name="connsiteX81" fmla="*/ 9515475 w 10987087"/>
              <a:gd name="connsiteY81" fmla="*/ 1100137 h 3243262"/>
              <a:gd name="connsiteX82" fmla="*/ 9586912 w 10987087"/>
              <a:gd name="connsiteY82" fmla="*/ 1085850 h 3243262"/>
              <a:gd name="connsiteX83" fmla="*/ 9686925 w 10987087"/>
              <a:gd name="connsiteY83" fmla="*/ 1071562 h 3243262"/>
              <a:gd name="connsiteX84" fmla="*/ 9744075 w 10987087"/>
              <a:gd name="connsiteY84" fmla="*/ 1057275 h 3243262"/>
              <a:gd name="connsiteX85" fmla="*/ 9786937 w 10987087"/>
              <a:gd name="connsiteY85" fmla="*/ 1042987 h 3243262"/>
              <a:gd name="connsiteX86" fmla="*/ 10129837 w 10987087"/>
              <a:gd name="connsiteY86" fmla="*/ 1014412 h 3243262"/>
              <a:gd name="connsiteX87" fmla="*/ 10172700 w 10987087"/>
              <a:gd name="connsiteY87" fmla="*/ 1000125 h 3243262"/>
              <a:gd name="connsiteX88" fmla="*/ 10458450 w 10987087"/>
              <a:gd name="connsiteY88" fmla="*/ 971550 h 3243262"/>
              <a:gd name="connsiteX89" fmla="*/ 10572750 w 10987087"/>
              <a:gd name="connsiteY89" fmla="*/ 971550 h 3243262"/>
              <a:gd name="connsiteX90" fmla="*/ 10901362 w 10987087"/>
              <a:gd name="connsiteY90" fmla="*/ 957262 h 3243262"/>
              <a:gd name="connsiteX91" fmla="*/ 10944225 w 10987087"/>
              <a:gd name="connsiteY91" fmla="*/ 914400 h 3243262"/>
              <a:gd name="connsiteX92" fmla="*/ 10958512 w 10987087"/>
              <a:gd name="connsiteY92" fmla="*/ 814387 h 3243262"/>
              <a:gd name="connsiteX93" fmla="*/ 10972800 w 10987087"/>
              <a:gd name="connsiteY93" fmla="*/ 771525 h 3243262"/>
              <a:gd name="connsiteX94" fmla="*/ 10987087 w 10987087"/>
              <a:gd name="connsiteY94" fmla="*/ 671512 h 3243262"/>
              <a:gd name="connsiteX95" fmla="*/ 10987087 w 10987087"/>
              <a:gd name="connsiteY95" fmla="*/ 585787 h 3243262"/>
              <a:gd name="connsiteX96" fmla="*/ 10958512 w 10987087"/>
              <a:gd name="connsiteY96" fmla="*/ 442912 h 3243262"/>
              <a:gd name="connsiteX97" fmla="*/ 10944225 w 10987087"/>
              <a:gd name="connsiteY97" fmla="*/ 400050 h 3243262"/>
              <a:gd name="connsiteX98" fmla="*/ 10929937 w 10987087"/>
              <a:gd name="connsiteY98" fmla="*/ 342900 h 3243262"/>
              <a:gd name="connsiteX99" fmla="*/ 10844212 w 10987087"/>
              <a:gd name="connsiteY99" fmla="*/ 300037 h 3243262"/>
              <a:gd name="connsiteX100" fmla="*/ 10829925 w 10987087"/>
              <a:gd name="connsiteY100" fmla="*/ 257175 h 3243262"/>
              <a:gd name="connsiteX101" fmla="*/ 10787062 w 10987087"/>
              <a:gd name="connsiteY101" fmla="*/ 242887 h 3243262"/>
              <a:gd name="connsiteX102" fmla="*/ 10701337 w 10987087"/>
              <a:gd name="connsiteY102" fmla="*/ 200025 h 3243262"/>
              <a:gd name="connsiteX103" fmla="*/ 10615612 w 10987087"/>
              <a:gd name="connsiteY103" fmla="*/ 157162 h 3243262"/>
              <a:gd name="connsiteX104" fmla="*/ 10529887 w 10987087"/>
              <a:gd name="connsiteY104" fmla="*/ 114300 h 3243262"/>
              <a:gd name="connsiteX105" fmla="*/ 10501312 w 10987087"/>
              <a:gd name="connsiteY105" fmla="*/ 71437 h 3243262"/>
              <a:gd name="connsiteX106" fmla="*/ 10415587 w 10987087"/>
              <a:gd name="connsiteY106" fmla="*/ 57150 h 3243262"/>
              <a:gd name="connsiteX107" fmla="*/ 10315575 w 10987087"/>
              <a:gd name="connsiteY107" fmla="*/ 28575 h 3243262"/>
              <a:gd name="connsiteX108" fmla="*/ 10201275 w 10987087"/>
              <a:gd name="connsiteY108" fmla="*/ 0 h 3243262"/>
              <a:gd name="connsiteX109" fmla="*/ 9686925 w 10987087"/>
              <a:gd name="connsiteY109" fmla="*/ 28575 h 3243262"/>
              <a:gd name="connsiteX110" fmla="*/ 9472612 w 10987087"/>
              <a:gd name="connsiteY110" fmla="*/ 42862 h 3243262"/>
              <a:gd name="connsiteX111" fmla="*/ 8672512 w 10987087"/>
              <a:gd name="connsiteY111" fmla="*/ 71437 h 3243262"/>
              <a:gd name="connsiteX112" fmla="*/ 8615362 w 10987087"/>
              <a:gd name="connsiteY112" fmla="*/ 57150 h 3243262"/>
              <a:gd name="connsiteX113" fmla="*/ 8558212 w 10987087"/>
              <a:gd name="connsiteY113" fmla="*/ 71437 h 3243262"/>
              <a:gd name="connsiteX114" fmla="*/ 8443912 w 10987087"/>
              <a:gd name="connsiteY114" fmla="*/ 85725 h 3243262"/>
              <a:gd name="connsiteX115" fmla="*/ 7815262 w 10987087"/>
              <a:gd name="connsiteY115" fmla="*/ 100012 h 3243262"/>
              <a:gd name="connsiteX116" fmla="*/ 7672387 w 10987087"/>
              <a:gd name="connsiteY116" fmla="*/ 114300 h 3243262"/>
              <a:gd name="connsiteX117" fmla="*/ 7615237 w 10987087"/>
              <a:gd name="connsiteY117" fmla="*/ 128587 h 3243262"/>
              <a:gd name="connsiteX118" fmla="*/ 7258050 w 10987087"/>
              <a:gd name="connsiteY118" fmla="*/ 142875 h 3243262"/>
              <a:gd name="connsiteX119" fmla="*/ 6457950 w 10987087"/>
              <a:gd name="connsiteY119" fmla="*/ 114300 h 3243262"/>
              <a:gd name="connsiteX120" fmla="*/ 6257925 w 10987087"/>
              <a:gd name="connsiteY120" fmla="*/ 128587 h 3243262"/>
              <a:gd name="connsiteX121" fmla="*/ 5929312 w 10987087"/>
              <a:gd name="connsiteY121" fmla="*/ 142875 h 3243262"/>
              <a:gd name="connsiteX122" fmla="*/ 5586412 w 10987087"/>
              <a:gd name="connsiteY122" fmla="*/ 128587 h 3243262"/>
              <a:gd name="connsiteX123" fmla="*/ 5500687 w 10987087"/>
              <a:gd name="connsiteY123" fmla="*/ 114300 h 3243262"/>
              <a:gd name="connsiteX124" fmla="*/ 5300662 w 10987087"/>
              <a:gd name="connsiteY124" fmla="*/ 100012 h 3243262"/>
              <a:gd name="connsiteX125" fmla="*/ 5029200 w 10987087"/>
              <a:gd name="connsiteY125" fmla="*/ 114300 h 3243262"/>
              <a:gd name="connsiteX126" fmla="*/ 4800600 w 10987087"/>
              <a:gd name="connsiteY126" fmla="*/ 128587 h 3243262"/>
              <a:gd name="connsiteX127" fmla="*/ 4271962 w 10987087"/>
              <a:gd name="connsiteY127" fmla="*/ 114300 h 3243262"/>
              <a:gd name="connsiteX128" fmla="*/ 3657600 w 10987087"/>
              <a:gd name="connsiteY128" fmla="*/ 142875 h 3243262"/>
              <a:gd name="connsiteX129" fmla="*/ 3514725 w 10987087"/>
              <a:gd name="connsiteY129" fmla="*/ 157162 h 3243262"/>
              <a:gd name="connsiteX130" fmla="*/ 3286125 w 10987087"/>
              <a:gd name="connsiteY130" fmla="*/ 185737 h 3243262"/>
              <a:gd name="connsiteX131" fmla="*/ 2914650 w 10987087"/>
              <a:gd name="connsiteY131" fmla="*/ 200025 h 3243262"/>
              <a:gd name="connsiteX132" fmla="*/ 2814637 w 10987087"/>
              <a:gd name="connsiteY132" fmla="*/ 200025 h 3243262"/>
              <a:gd name="connsiteX133" fmla="*/ 2728912 w 10987087"/>
              <a:gd name="connsiteY133" fmla="*/ 185737 h 3243262"/>
              <a:gd name="connsiteX134" fmla="*/ 2371725 w 10987087"/>
              <a:gd name="connsiteY134" fmla="*/ 171450 h 3243262"/>
              <a:gd name="connsiteX135" fmla="*/ 2300287 w 10987087"/>
              <a:gd name="connsiteY135" fmla="*/ 185737 h 3243262"/>
              <a:gd name="connsiteX136" fmla="*/ 1971675 w 10987087"/>
              <a:gd name="connsiteY136" fmla="*/ 157162 h 3243262"/>
              <a:gd name="connsiteX137" fmla="*/ 1828800 w 10987087"/>
              <a:gd name="connsiteY137" fmla="*/ 128587 h 3243262"/>
              <a:gd name="connsiteX138" fmla="*/ 1714500 w 10987087"/>
              <a:gd name="connsiteY138" fmla="*/ 114300 h 3243262"/>
              <a:gd name="connsiteX139" fmla="*/ 1285875 w 10987087"/>
              <a:gd name="connsiteY139" fmla="*/ 100012 h 3243262"/>
              <a:gd name="connsiteX140" fmla="*/ 1057275 w 10987087"/>
              <a:gd name="connsiteY140" fmla="*/ 71437 h 3243262"/>
              <a:gd name="connsiteX141" fmla="*/ 1014412 w 10987087"/>
              <a:gd name="connsiteY141" fmla="*/ 85725 h 3243262"/>
              <a:gd name="connsiteX142" fmla="*/ 957262 w 10987087"/>
              <a:gd name="connsiteY142" fmla="*/ 71437 h 3243262"/>
              <a:gd name="connsiteX143" fmla="*/ 900112 w 10987087"/>
              <a:gd name="connsiteY143" fmla="*/ 85725 h 3243262"/>
              <a:gd name="connsiteX144" fmla="*/ 742950 w 10987087"/>
              <a:gd name="connsiteY144" fmla="*/ 100012 h 3243262"/>
              <a:gd name="connsiteX145" fmla="*/ 700087 w 10987087"/>
              <a:gd name="connsiteY145" fmla="*/ 114300 h 3243262"/>
              <a:gd name="connsiteX146" fmla="*/ 642937 w 10987087"/>
              <a:gd name="connsiteY146" fmla="*/ 128587 h 3243262"/>
              <a:gd name="connsiteX147" fmla="*/ 585787 w 10987087"/>
              <a:gd name="connsiteY147" fmla="*/ 157162 h 3243262"/>
              <a:gd name="connsiteX148" fmla="*/ 471487 w 10987087"/>
              <a:gd name="connsiteY148" fmla="*/ 185737 h 3243262"/>
              <a:gd name="connsiteX149" fmla="*/ 371475 w 10987087"/>
              <a:gd name="connsiteY149" fmla="*/ 214312 h 3243262"/>
              <a:gd name="connsiteX150" fmla="*/ 328612 w 10987087"/>
              <a:gd name="connsiteY150" fmla="*/ 228600 h 3243262"/>
              <a:gd name="connsiteX151" fmla="*/ 228600 w 10987087"/>
              <a:gd name="connsiteY151" fmla="*/ 242887 h 3243262"/>
              <a:gd name="connsiteX152" fmla="*/ 185737 w 10987087"/>
              <a:gd name="connsiteY152" fmla="*/ 285750 h 3243262"/>
              <a:gd name="connsiteX153" fmla="*/ 142875 w 10987087"/>
              <a:gd name="connsiteY153" fmla="*/ 428625 h 3243262"/>
              <a:gd name="connsiteX154" fmla="*/ 85725 w 10987087"/>
              <a:gd name="connsiteY154" fmla="*/ 557212 h 3243262"/>
              <a:gd name="connsiteX155" fmla="*/ 42862 w 10987087"/>
              <a:gd name="connsiteY155" fmla="*/ 642937 h 3243262"/>
              <a:gd name="connsiteX156" fmla="*/ 28575 w 10987087"/>
              <a:gd name="connsiteY156" fmla="*/ 785812 h 3243262"/>
              <a:gd name="connsiteX157" fmla="*/ 14287 w 10987087"/>
              <a:gd name="connsiteY157" fmla="*/ 828675 h 3243262"/>
              <a:gd name="connsiteX158" fmla="*/ 0 w 10987087"/>
              <a:gd name="connsiteY158" fmla="*/ 1143000 h 3243262"/>
              <a:gd name="connsiteX159" fmla="*/ 28575 w 10987087"/>
              <a:gd name="connsiteY159" fmla="*/ 1585912 h 3243262"/>
              <a:gd name="connsiteX160" fmla="*/ 42862 w 10987087"/>
              <a:gd name="connsiteY160" fmla="*/ 1628775 h 3243262"/>
              <a:gd name="connsiteX161" fmla="*/ 57150 w 10987087"/>
              <a:gd name="connsiteY161" fmla="*/ 1685925 h 3243262"/>
              <a:gd name="connsiteX162" fmla="*/ 42862 w 10987087"/>
              <a:gd name="connsiteY162" fmla="*/ 1843087 h 3243262"/>
              <a:gd name="connsiteX163" fmla="*/ 14287 w 10987087"/>
              <a:gd name="connsiteY163" fmla="*/ 2228850 h 3243262"/>
              <a:gd name="connsiteX164" fmla="*/ 28575 w 10987087"/>
              <a:gd name="connsiteY164" fmla="*/ 2428875 h 3243262"/>
              <a:gd name="connsiteX165" fmla="*/ 42862 w 10987087"/>
              <a:gd name="connsiteY165" fmla="*/ 2528887 h 3243262"/>
              <a:gd name="connsiteX166" fmla="*/ 28575 w 10987087"/>
              <a:gd name="connsiteY166" fmla="*/ 3043237 h 3243262"/>
              <a:gd name="connsiteX167" fmla="*/ 85725 w 10987087"/>
              <a:gd name="connsiteY167" fmla="*/ 3128962 h 3243262"/>
              <a:gd name="connsiteX168" fmla="*/ 114300 w 10987087"/>
              <a:gd name="connsiteY168" fmla="*/ 3171825 h 3243262"/>
              <a:gd name="connsiteX169" fmla="*/ 214312 w 10987087"/>
              <a:gd name="connsiteY169" fmla="*/ 3200400 h 3243262"/>
              <a:gd name="connsiteX170" fmla="*/ 285750 w 10987087"/>
              <a:gd name="connsiteY170" fmla="*/ 3228975 h 324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0987087" h="3243262">
                <a:moveTo>
                  <a:pt x="142875" y="3243262"/>
                </a:moveTo>
                <a:lnTo>
                  <a:pt x="142875" y="3243262"/>
                </a:lnTo>
                <a:cubicBezTo>
                  <a:pt x="190500" y="3228975"/>
                  <a:pt x="241277" y="3222636"/>
                  <a:pt x="285750" y="3200400"/>
                </a:cubicBezTo>
                <a:cubicBezTo>
                  <a:pt x="301109" y="3192721"/>
                  <a:pt x="303150" y="3170575"/>
                  <a:pt x="314325" y="3157537"/>
                </a:cubicBezTo>
                <a:cubicBezTo>
                  <a:pt x="331858" y="3137082"/>
                  <a:pt x="354645" y="3121424"/>
                  <a:pt x="371475" y="3100387"/>
                </a:cubicBezTo>
                <a:cubicBezTo>
                  <a:pt x="454843" y="2996177"/>
                  <a:pt x="388210" y="3028133"/>
                  <a:pt x="471487" y="3000375"/>
                </a:cubicBezTo>
                <a:cubicBezTo>
                  <a:pt x="483108" y="2965514"/>
                  <a:pt x="486653" y="2942347"/>
                  <a:pt x="514350" y="2914650"/>
                </a:cubicBezTo>
                <a:cubicBezTo>
                  <a:pt x="526492" y="2902508"/>
                  <a:pt x="544021" y="2897068"/>
                  <a:pt x="557212" y="2886075"/>
                </a:cubicBezTo>
                <a:cubicBezTo>
                  <a:pt x="572734" y="2873140"/>
                  <a:pt x="584553" y="2856147"/>
                  <a:pt x="600075" y="2843212"/>
                </a:cubicBezTo>
                <a:cubicBezTo>
                  <a:pt x="613266" y="2832219"/>
                  <a:pt x="629746" y="2825630"/>
                  <a:pt x="642937" y="2814637"/>
                </a:cubicBezTo>
                <a:cubicBezTo>
                  <a:pt x="658459" y="2801702"/>
                  <a:pt x="669851" y="2784180"/>
                  <a:pt x="685800" y="2771775"/>
                </a:cubicBezTo>
                <a:cubicBezTo>
                  <a:pt x="712909" y="2750691"/>
                  <a:pt x="747241" y="2738909"/>
                  <a:pt x="771525" y="2714625"/>
                </a:cubicBezTo>
                <a:cubicBezTo>
                  <a:pt x="785812" y="2700337"/>
                  <a:pt x="798438" y="2684167"/>
                  <a:pt x="814387" y="2671762"/>
                </a:cubicBezTo>
                <a:cubicBezTo>
                  <a:pt x="841496" y="2650677"/>
                  <a:pt x="900112" y="2614612"/>
                  <a:pt x="900112" y="2614612"/>
                </a:cubicBezTo>
                <a:cubicBezTo>
                  <a:pt x="926181" y="2575509"/>
                  <a:pt x="926431" y="2563228"/>
                  <a:pt x="971550" y="2543175"/>
                </a:cubicBezTo>
                <a:cubicBezTo>
                  <a:pt x="999075" y="2530942"/>
                  <a:pt x="1057275" y="2514600"/>
                  <a:pt x="1057275" y="2514600"/>
                </a:cubicBezTo>
                <a:cubicBezTo>
                  <a:pt x="1085850" y="2495550"/>
                  <a:pt x="1110420" y="2468311"/>
                  <a:pt x="1143000" y="2457450"/>
                </a:cubicBezTo>
                <a:cubicBezTo>
                  <a:pt x="1157287" y="2452687"/>
                  <a:pt x="1172697" y="2450476"/>
                  <a:pt x="1185862" y="2443162"/>
                </a:cubicBezTo>
                <a:cubicBezTo>
                  <a:pt x="1215883" y="2426483"/>
                  <a:pt x="1239006" y="2396872"/>
                  <a:pt x="1271587" y="2386012"/>
                </a:cubicBezTo>
                <a:lnTo>
                  <a:pt x="1357312" y="2357437"/>
                </a:lnTo>
                <a:cubicBezTo>
                  <a:pt x="1360599" y="2354972"/>
                  <a:pt x="1443397" y="2291223"/>
                  <a:pt x="1457325" y="2286000"/>
                </a:cubicBezTo>
                <a:cubicBezTo>
                  <a:pt x="1480063" y="2277473"/>
                  <a:pt x="1505502" y="2278690"/>
                  <a:pt x="1528762" y="2271712"/>
                </a:cubicBezTo>
                <a:cubicBezTo>
                  <a:pt x="1602615" y="2249556"/>
                  <a:pt x="1605877" y="2230571"/>
                  <a:pt x="1685925" y="2214562"/>
                </a:cubicBezTo>
                <a:cubicBezTo>
                  <a:pt x="1709737" y="2209800"/>
                  <a:pt x="1733803" y="2206165"/>
                  <a:pt x="1757362" y="2200275"/>
                </a:cubicBezTo>
                <a:cubicBezTo>
                  <a:pt x="1771973" y="2196622"/>
                  <a:pt x="1785744" y="2190124"/>
                  <a:pt x="1800225" y="2185987"/>
                </a:cubicBezTo>
                <a:cubicBezTo>
                  <a:pt x="1951372" y="2142802"/>
                  <a:pt x="1739385" y="2211031"/>
                  <a:pt x="1943100" y="2143125"/>
                </a:cubicBezTo>
                <a:cubicBezTo>
                  <a:pt x="1957387" y="2138362"/>
                  <a:pt x="1970911" y="2129356"/>
                  <a:pt x="1985962" y="2128837"/>
                </a:cubicBezTo>
                <a:lnTo>
                  <a:pt x="2400300" y="2114550"/>
                </a:lnTo>
                <a:cubicBezTo>
                  <a:pt x="2414587" y="2109787"/>
                  <a:pt x="2428551" y="2103915"/>
                  <a:pt x="2443162" y="2100262"/>
                </a:cubicBezTo>
                <a:cubicBezTo>
                  <a:pt x="2524762" y="2079862"/>
                  <a:pt x="2498394" y="2093694"/>
                  <a:pt x="2571750" y="2071687"/>
                </a:cubicBezTo>
                <a:cubicBezTo>
                  <a:pt x="2600600" y="2063032"/>
                  <a:pt x="2627939" y="2049019"/>
                  <a:pt x="2657475" y="2043112"/>
                </a:cubicBezTo>
                <a:cubicBezTo>
                  <a:pt x="2757319" y="2023144"/>
                  <a:pt x="2704959" y="2032817"/>
                  <a:pt x="2814637" y="2014537"/>
                </a:cubicBezTo>
                <a:cubicBezTo>
                  <a:pt x="2828925" y="2019300"/>
                  <a:pt x="2842439" y="2028825"/>
                  <a:pt x="2857500" y="2028825"/>
                </a:cubicBezTo>
                <a:cubicBezTo>
                  <a:pt x="2872560" y="2028825"/>
                  <a:pt x="2885545" y="2017231"/>
                  <a:pt x="2900362" y="2014537"/>
                </a:cubicBezTo>
                <a:cubicBezTo>
                  <a:pt x="2938139" y="2007668"/>
                  <a:pt x="2976562" y="2005012"/>
                  <a:pt x="3014662" y="2000250"/>
                </a:cubicBezTo>
                <a:cubicBezTo>
                  <a:pt x="3043237" y="1990725"/>
                  <a:pt x="3071166" y="1978981"/>
                  <a:pt x="3100387" y="1971675"/>
                </a:cubicBezTo>
                <a:cubicBezTo>
                  <a:pt x="3181096" y="1951497"/>
                  <a:pt x="3138282" y="1961238"/>
                  <a:pt x="3228975" y="1943100"/>
                </a:cubicBezTo>
                <a:cubicBezTo>
                  <a:pt x="3267075" y="1924050"/>
                  <a:pt x="3301950" y="1896282"/>
                  <a:pt x="3343275" y="1885950"/>
                </a:cubicBezTo>
                <a:cubicBezTo>
                  <a:pt x="3362325" y="1881187"/>
                  <a:pt x="3381544" y="1877057"/>
                  <a:pt x="3400425" y="1871662"/>
                </a:cubicBezTo>
                <a:cubicBezTo>
                  <a:pt x="3414906" y="1867525"/>
                  <a:pt x="3428585" y="1860642"/>
                  <a:pt x="3443287" y="1857375"/>
                </a:cubicBezTo>
                <a:cubicBezTo>
                  <a:pt x="3557875" y="1831911"/>
                  <a:pt x="3496490" y="1854790"/>
                  <a:pt x="3600450" y="1828800"/>
                </a:cubicBezTo>
                <a:cubicBezTo>
                  <a:pt x="3615061" y="1825147"/>
                  <a:pt x="3628782" y="1818475"/>
                  <a:pt x="3643312" y="1814512"/>
                </a:cubicBezTo>
                <a:cubicBezTo>
                  <a:pt x="3681201" y="1804179"/>
                  <a:pt x="3720355" y="1798356"/>
                  <a:pt x="3757612" y="1785937"/>
                </a:cubicBezTo>
                <a:lnTo>
                  <a:pt x="3843337" y="1757362"/>
                </a:lnTo>
                <a:cubicBezTo>
                  <a:pt x="3857625" y="1752600"/>
                  <a:pt x="3871589" y="1746728"/>
                  <a:pt x="3886200" y="1743075"/>
                </a:cubicBezTo>
                <a:lnTo>
                  <a:pt x="3943350" y="1728787"/>
                </a:lnTo>
                <a:cubicBezTo>
                  <a:pt x="3957637" y="1733550"/>
                  <a:pt x="3971152" y="1743075"/>
                  <a:pt x="3986212" y="1743075"/>
                </a:cubicBezTo>
                <a:cubicBezTo>
                  <a:pt x="4005848" y="1743075"/>
                  <a:pt x="4023954" y="1731773"/>
                  <a:pt x="4043362" y="1728787"/>
                </a:cubicBezTo>
                <a:cubicBezTo>
                  <a:pt x="4085987" y="1722229"/>
                  <a:pt x="4129087" y="1719262"/>
                  <a:pt x="4171950" y="1714500"/>
                </a:cubicBezTo>
                <a:cubicBezTo>
                  <a:pt x="4375652" y="1646599"/>
                  <a:pt x="4163687" y="1714820"/>
                  <a:pt x="4314825" y="1671637"/>
                </a:cubicBezTo>
                <a:cubicBezTo>
                  <a:pt x="4329306" y="1667500"/>
                  <a:pt x="4342985" y="1660617"/>
                  <a:pt x="4357687" y="1657350"/>
                </a:cubicBezTo>
                <a:cubicBezTo>
                  <a:pt x="4393384" y="1649417"/>
                  <a:pt x="4511505" y="1633335"/>
                  <a:pt x="4543425" y="1628775"/>
                </a:cubicBezTo>
                <a:lnTo>
                  <a:pt x="4629150" y="1600200"/>
                </a:lnTo>
                <a:cubicBezTo>
                  <a:pt x="4665882" y="1587956"/>
                  <a:pt x="4689683" y="1578803"/>
                  <a:pt x="4729162" y="1571625"/>
                </a:cubicBezTo>
                <a:cubicBezTo>
                  <a:pt x="4762295" y="1565601"/>
                  <a:pt x="4795890" y="1562458"/>
                  <a:pt x="4829175" y="1557337"/>
                </a:cubicBezTo>
                <a:cubicBezTo>
                  <a:pt x="4857807" y="1552932"/>
                  <a:pt x="4886155" y="1546643"/>
                  <a:pt x="4914900" y="1543050"/>
                </a:cubicBezTo>
                <a:cubicBezTo>
                  <a:pt x="4962393" y="1537113"/>
                  <a:pt x="5010351" y="1535229"/>
                  <a:pt x="5057775" y="1528762"/>
                </a:cubicBezTo>
                <a:cubicBezTo>
                  <a:pt x="5115182" y="1520934"/>
                  <a:pt x="5171734" y="1507373"/>
                  <a:pt x="5229225" y="1500187"/>
                </a:cubicBezTo>
                <a:cubicBezTo>
                  <a:pt x="5305425" y="1490662"/>
                  <a:pt x="5382077" y="1484236"/>
                  <a:pt x="5457825" y="1471612"/>
                </a:cubicBezTo>
                <a:lnTo>
                  <a:pt x="5543550" y="1457325"/>
                </a:lnTo>
                <a:cubicBezTo>
                  <a:pt x="5567442" y="1452981"/>
                  <a:pt x="5590745" y="1444463"/>
                  <a:pt x="5614987" y="1443037"/>
                </a:cubicBezTo>
                <a:cubicBezTo>
                  <a:pt x="5752943" y="1434922"/>
                  <a:pt x="5891212" y="1433512"/>
                  <a:pt x="6029325" y="1428750"/>
                </a:cubicBezTo>
                <a:cubicBezTo>
                  <a:pt x="6043612" y="1423987"/>
                  <a:pt x="6057419" y="1417416"/>
                  <a:pt x="6072187" y="1414462"/>
                </a:cubicBezTo>
                <a:cubicBezTo>
                  <a:pt x="6186191" y="1391661"/>
                  <a:pt x="6151617" y="1409511"/>
                  <a:pt x="6257925" y="1385887"/>
                </a:cubicBezTo>
                <a:cubicBezTo>
                  <a:pt x="6272627" y="1382620"/>
                  <a:pt x="6286019" y="1374554"/>
                  <a:pt x="6300787" y="1371600"/>
                </a:cubicBezTo>
                <a:cubicBezTo>
                  <a:pt x="6333809" y="1364996"/>
                  <a:pt x="6367462" y="1362075"/>
                  <a:pt x="6400800" y="1357312"/>
                </a:cubicBezTo>
                <a:cubicBezTo>
                  <a:pt x="6438900" y="1362075"/>
                  <a:pt x="6476703" y="1371600"/>
                  <a:pt x="6515100" y="1371600"/>
                </a:cubicBezTo>
                <a:cubicBezTo>
                  <a:pt x="6629401" y="1371600"/>
                  <a:pt x="6486522" y="1333498"/>
                  <a:pt x="6600825" y="1371600"/>
                </a:cubicBezTo>
                <a:cubicBezTo>
                  <a:pt x="6696075" y="1366837"/>
                  <a:pt x="6791535" y="1365232"/>
                  <a:pt x="6886575" y="1357312"/>
                </a:cubicBezTo>
                <a:cubicBezTo>
                  <a:pt x="6960258" y="1351172"/>
                  <a:pt x="6923622" y="1340185"/>
                  <a:pt x="6986587" y="1328737"/>
                </a:cubicBezTo>
                <a:cubicBezTo>
                  <a:pt x="7024364" y="1321868"/>
                  <a:pt x="7062937" y="1320288"/>
                  <a:pt x="7100887" y="1314450"/>
                </a:cubicBezTo>
                <a:cubicBezTo>
                  <a:pt x="7314591" y="1281573"/>
                  <a:pt x="6936924" y="1316976"/>
                  <a:pt x="7372350" y="1285875"/>
                </a:cubicBezTo>
                <a:cubicBezTo>
                  <a:pt x="7400925" y="1281112"/>
                  <a:pt x="7429304" y="1274972"/>
                  <a:pt x="7458075" y="1271587"/>
                </a:cubicBezTo>
                <a:cubicBezTo>
                  <a:pt x="7510318" y="1265441"/>
                  <a:pt x="7562923" y="1262807"/>
                  <a:pt x="7615237" y="1257300"/>
                </a:cubicBezTo>
                <a:cubicBezTo>
                  <a:pt x="7653423" y="1253280"/>
                  <a:pt x="7691437" y="1247775"/>
                  <a:pt x="7729537" y="1243012"/>
                </a:cubicBezTo>
                <a:cubicBezTo>
                  <a:pt x="7964172" y="1164804"/>
                  <a:pt x="7731340" y="1237751"/>
                  <a:pt x="8372475" y="1214437"/>
                </a:cubicBezTo>
                <a:cubicBezTo>
                  <a:pt x="8446707" y="1211738"/>
                  <a:pt x="8635265" y="1192538"/>
                  <a:pt x="8715375" y="1185862"/>
                </a:cubicBezTo>
                <a:cubicBezTo>
                  <a:pt x="9325662" y="1135005"/>
                  <a:pt x="8627604" y="1198789"/>
                  <a:pt x="9001125" y="1157287"/>
                </a:cubicBezTo>
                <a:cubicBezTo>
                  <a:pt x="9053407" y="1151478"/>
                  <a:pt x="9106005" y="1148809"/>
                  <a:pt x="9158287" y="1143000"/>
                </a:cubicBezTo>
                <a:cubicBezTo>
                  <a:pt x="9191757" y="1139281"/>
                  <a:pt x="9225082" y="1134248"/>
                  <a:pt x="9258300" y="1128712"/>
                </a:cubicBezTo>
                <a:cubicBezTo>
                  <a:pt x="9282253" y="1124720"/>
                  <a:pt x="9305602" y="1117107"/>
                  <a:pt x="9329737" y="1114425"/>
                </a:cubicBezTo>
                <a:cubicBezTo>
                  <a:pt x="9391453" y="1107568"/>
                  <a:pt x="9453562" y="1104900"/>
                  <a:pt x="9515475" y="1100137"/>
                </a:cubicBezTo>
                <a:cubicBezTo>
                  <a:pt x="9539287" y="1095375"/>
                  <a:pt x="9562959" y="1089842"/>
                  <a:pt x="9586912" y="1085850"/>
                </a:cubicBezTo>
                <a:cubicBezTo>
                  <a:pt x="9620130" y="1080314"/>
                  <a:pt x="9653792" y="1077586"/>
                  <a:pt x="9686925" y="1071562"/>
                </a:cubicBezTo>
                <a:cubicBezTo>
                  <a:pt x="9706245" y="1068049"/>
                  <a:pt x="9725194" y="1062670"/>
                  <a:pt x="9744075" y="1057275"/>
                </a:cubicBezTo>
                <a:cubicBezTo>
                  <a:pt x="9758556" y="1053138"/>
                  <a:pt x="9772028" y="1045117"/>
                  <a:pt x="9786937" y="1042987"/>
                </a:cubicBezTo>
                <a:cubicBezTo>
                  <a:pt x="9833373" y="1036353"/>
                  <a:pt x="10095356" y="1017065"/>
                  <a:pt x="10129837" y="1014412"/>
                </a:cubicBezTo>
                <a:cubicBezTo>
                  <a:pt x="10144125" y="1009650"/>
                  <a:pt x="10157932" y="1003079"/>
                  <a:pt x="10172700" y="1000125"/>
                </a:cubicBezTo>
                <a:cubicBezTo>
                  <a:pt x="10259218" y="982821"/>
                  <a:pt x="10377365" y="977787"/>
                  <a:pt x="10458450" y="971550"/>
                </a:cubicBezTo>
                <a:cubicBezTo>
                  <a:pt x="10576015" y="1000940"/>
                  <a:pt x="10455185" y="980259"/>
                  <a:pt x="10572750" y="971550"/>
                </a:cubicBezTo>
                <a:cubicBezTo>
                  <a:pt x="10682091" y="963451"/>
                  <a:pt x="10791825" y="962025"/>
                  <a:pt x="10901362" y="957262"/>
                </a:cubicBezTo>
                <a:cubicBezTo>
                  <a:pt x="10915650" y="942975"/>
                  <a:pt x="10936721" y="933160"/>
                  <a:pt x="10944225" y="914400"/>
                </a:cubicBezTo>
                <a:cubicBezTo>
                  <a:pt x="10956732" y="883133"/>
                  <a:pt x="10951908" y="847409"/>
                  <a:pt x="10958512" y="814387"/>
                </a:cubicBezTo>
                <a:cubicBezTo>
                  <a:pt x="10961466" y="799619"/>
                  <a:pt x="10968037" y="785812"/>
                  <a:pt x="10972800" y="771525"/>
                </a:cubicBezTo>
                <a:cubicBezTo>
                  <a:pt x="10977562" y="738187"/>
                  <a:pt x="10987087" y="705188"/>
                  <a:pt x="10987087" y="671512"/>
                </a:cubicBezTo>
                <a:cubicBezTo>
                  <a:pt x="10987087" y="557211"/>
                  <a:pt x="10948988" y="700090"/>
                  <a:pt x="10987087" y="585787"/>
                </a:cubicBezTo>
                <a:cubicBezTo>
                  <a:pt x="10954809" y="488951"/>
                  <a:pt x="10991347" y="607085"/>
                  <a:pt x="10958512" y="442912"/>
                </a:cubicBezTo>
                <a:cubicBezTo>
                  <a:pt x="10955558" y="428144"/>
                  <a:pt x="10948362" y="414531"/>
                  <a:pt x="10944225" y="400050"/>
                </a:cubicBezTo>
                <a:cubicBezTo>
                  <a:pt x="10938830" y="381169"/>
                  <a:pt x="10940829" y="359238"/>
                  <a:pt x="10929937" y="342900"/>
                </a:cubicBezTo>
                <a:cubicBezTo>
                  <a:pt x="10914110" y="319160"/>
                  <a:pt x="10868662" y="308187"/>
                  <a:pt x="10844212" y="300037"/>
                </a:cubicBezTo>
                <a:cubicBezTo>
                  <a:pt x="10839450" y="285750"/>
                  <a:pt x="10840574" y="267824"/>
                  <a:pt x="10829925" y="257175"/>
                </a:cubicBezTo>
                <a:cubicBezTo>
                  <a:pt x="10819276" y="246526"/>
                  <a:pt x="10800533" y="249622"/>
                  <a:pt x="10787062" y="242887"/>
                </a:cubicBezTo>
                <a:cubicBezTo>
                  <a:pt x="10676282" y="187497"/>
                  <a:pt x="10809068" y="235934"/>
                  <a:pt x="10701337" y="200025"/>
                </a:cubicBezTo>
                <a:cubicBezTo>
                  <a:pt x="10578502" y="118134"/>
                  <a:pt x="10733917" y="216315"/>
                  <a:pt x="10615612" y="157162"/>
                </a:cubicBezTo>
                <a:cubicBezTo>
                  <a:pt x="10504832" y="101772"/>
                  <a:pt x="10637618" y="150209"/>
                  <a:pt x="10529887" y="114300"/>
                </a:cubicBezTo>
                <a:cubicBezTo>
                  <a:pt x="10520362" y="100012"/>
                  <a:pt x="10516671" y="79116"/>
                  <a:pt x="10501312" y="71437"/>
                </a:cubicBezTo>
                <a:cubicBezTo>
                  <a:pt x="10475401" y="58482"/>
                  <a:pt x="10443994" y="62831"/>
                  <a:pt x="10415587" y="57150"/>
                </a:cubicBezTo>
                <a:cubicBezTo>
                  <a:pt x="10281986" y="30430"/>
                  <a:pt x="10424494" y="55805"/>
                  <a:pt x="10315575" y="28575"/>
                </a:cubicBezTo>
                <a:lnTo>
                  <a:pt x="10201275" y="0"/>
                </a:lnTo>
                <a:lnTo>
                  <a:pt x="9686925" y="28575"/>
                </a:lnTo>
                <a:lnTo>
                  <a:pt x="9472612" y="42862"/>
                </a:lnTo>
                <a:cubicBezTo>
                  <a:pt x="9162586" y="59620"/>
                  <a:pt x="9006538" y="61613"/>
                  <a:pt x="8672512" y="71437"/>
                </a:cubicBezTo>
                <a:cubicBezTo>
                  <a:pt x="8653462" y="66675"/>
                  <a:pt x="8634998" y="57150"/>
                  <a:pt x="8615362" y="57150"/>
                </a:cubicBezTo>
                <a:cubicBezTo>
                  <a:pt x="8595726" y="57150"/>
                  <a:pt x="8577581" y="68209"/>
                  <a:pt x="8558212" y="71437"/>
                </a:cubicBezTo>
                <a:cubicBezTo>
                  <a:pt x="8520338" y="77749"/>
                  <a:pt x="8482280" y="84249"/>
                  <a:pt x="8443912" y="85725"/>
                </a:cubicBezTo>
                <a:cubicBezTo>
                  <a:pt x="8234463" y="93781"/>
                  <a:pt x="8024812" y="95250"/>
                  <a:pt x="7815262" y="100012"/>
                </a:cubicBezTo>
                <a:cubicBezTo>
                  <a:pt x="7767637" y="104775"/>
                  <a:pt x="7719769" y="107531"/>
                  <a:pt x="7672387" y="114300"/>
                </a:cubicBezTo>
                <a:cubicBezTo>
                  <a:pt x="7652948" y="117077"/>
                  <a:pt x="7634827" y="127236"/>
                  <a:pt x="7615237" y="128587"/>
                </a:cubicBezTo>
                <a:cubicBezTo>
                  <a:pt x="7496362" y="136785"/>
                  <a:pt x="7377112" y="138112"/>
                  <a:pt x="7258050" y="142875"/>
                </a:cubicBezTo>
                <a:cubicBezTo>
                  <a:pt x="6943076" y="123188"/>
                  <a:pt x="6846663" y="114300"/>
                  <a:pt x="6457950" y="114300"/>
                </a:cubicBezTo>
                <a:cubicBezTo>
                  <a:pt x="6391105" y="114300"/>
                  <a:pt x="6324672" y="124979"/>
                  <a:pt x="6257925" y="128587"/>
                </a:cubicBezTo>
                <a:cubicBezTo>
                  <a:pt x="6148444" y="134505"/>
                  <a:pt x="6038850" y="138112"/>
                  <a:pt x="5929312" y="142875"/>
                </a:cubicBezTo>
                <a:cubicBezTo>
                  <a:pt x="5815012" y="138112"/>
                  <a:pt x="5700558" y="136197"/>
                  <a:pt x="5586412" y="128587"/>
                </a:cubicBezTo>
                <a:cubicBezTo>
                  <a:pt x="5557507" y="126660"/>
                  <a:pt x="5529512" y="117183"/>
                  <a:pt x="5500687" y="114300"/>
                </a:cubicBezTo>
                <a:cubicBezTo>
                  <a:pt x="5434174" y="107649"/>
                  <a:pt x="5367337" y="104775"/>
                  <a:pt x="5300662" y="100012"/>
                </a:cubicBezTo>
                <a:lnTo>
                  <a:pt x="5029200" y="114300"/>
                </a:lnTo>
                <a:cubicBezTo>
                  <a:pt x="4952976" y="118656"/>
                  <a:pt x="4876949" y="128587"/>
                  <a:pt x="4800600" y="128587"/>
                </a:cubicBezTo>
                <a:cubicBezTo>
                  <a:pt x="4624323" y="128587"/>
                  <a:pt x="4448175" y="119062"/>
                  <a:pt x="4271962" y="114300"/>
                </a:cubicBezTo>
                <a:cubicBezTo>
                  <a:pt x="4027449" y="123356"/>
                  <a:pt x="3885546" y="125341"/>
                  <a:pt x="3657600" y="142875"/>
                </a:cubicBezTo>
                <a:cubicBezTo>
                  <a:pt x="3609878" y="146546"/>
                  <a:pt x="3562218" y="151225"/>
                  <a:pt x="3514725" y="157162"/>
                </a:cubicBezTo>
                <a:cubicBezTo>
                  <a:pt x="3368521" y="175437"/>
                  <a:pt x="3479746" y="174980"/>
                  <a:pt x="3286125" y="185737"/>
                </a:cubicBezTo>
                <a:cubicBezTo>
                  <a:pt x="3162399" y="192611"/>
                  <a:pt x="3038475" y="195262"/>
                  <a:pt x="2914650" y="200025"/>
                </a:cubicBezTo>
                <a:cubicBezTo>
                  <a:pt x="2735991" y="155359"/>
                  <a:pt x="2958116" y="200025"/>
                  <a:pt x="2814637" y="200025"/>
                </a:cubicBezTo>
                <a:cubicBezTo>
                  <a:pt x="2785668" y="200025"/>
                  <a:pt x="2757821" y="187602"/>
                  <a:pt x="2728912" y="185737"/>
                </a:cubicBezTo>
                <a:cubicBezTo>
                  <a:pt x="2610002" y="178065"/>
                  <a:pt x="2490787" y="176212"/>
                  <a:pt x="2371725" y="171450"/>
                </a:cubicBezTo>
                <a:cubicBezTo>
                  <a:pt x="2347912" y="176212"/>
                  <a:pt x="2324571" y="185737"/>
                  <a:pt x="2300287" y="185737"/>
                </a:cubicBezTo>
                <a:cubicBezTo>
                  <a:pt x="2213475" y="185737"/>
                  <a:pt x="2065904" y="167632"/>
                  <a:pt x="1971675" y="157162"/>
                </a:cubicBezTo>
                <a:cubicBezTo>
                  <a:pt x="1902256" y="139808"/>
                  <a:pt x="1910532" y="140263"/>
                  <a:pt x="1828800" y="128587"/>
                </a:cubicBezTo>
                <a:cubicBezTo>
                  <a:pt x="1790789" y="123157"/>
                  <a:pt x="1752843" y="116318"/>
                  <a:pt x="1714500" y="114300"/>
                </a:cubicBezTo>
                <a:cubicBezTo>
                  <a:pt x="1571743" y="106786"/>
                  <a:pt x="1428750" y="104775"/>
                  <a:pt x="1285875" y="100012"/>
                </a:cubicBezTo>
                <a:cubicBezTo>
                  <a:pt x="1194892" y="77267"/>
                  <a:pt x="1184616" y="71437"/>
                  <a:pt x="1057275" y="71437"/>
                </a:cubicBezTo>
                <a:cubicBezTo>
                  <a:pt x="1042214" y="71437"/>
                  <a:pt x="1028700" y="80962"/>
                  <a:pt x="1014412" y="85725"/>
                </a:cubicBezTo>
                <a:cubicBezTo>
                  <a:pt x="995362" y="80962"/>
                  <a:pt x="976898" y="71437"/>
                  <a:pt x="957262" y="71437"/>
                </a:cubicBezTo>
                <a:cubicBezTo>
                  <a:pt x="937626" y="71437"/>
                  <a:pt x="919576" y="83130"/>
                  <a:pt x="900112" y="85725"/>
                </a:cubicBezTo>
                <a:cubicBezTo>
                  <a:pt x="847970" y="92677"/>
                  <a:pt x="795337" y="95250"/>
                  <a:pt x="742950" y="100012"/>
                </a:cubicBezTo>
                <a:cubicBezTo>
                  <a:pt x="728662" y="104775"/>
                  <a:pt x="714568" y="110163"/>
                  <a:pt x="700087" y="114300"/>
                </a:cubicBezTo>
                <a:cubicBezTo>
                  <a:pt x="681206" y="119694"/>
                  <a:pt x="661323" y="121692"/>
                  <a:pt x="642937" y="128587"/>
                </a:cubicBezTo>
                <a:cubicBezTo>
                  <a:pt x="622995" y="136065"/>
                  <a:pt x="605993" y="150427"/>
                  <a:pt x="585787" y="157162"/>
                </a:cubicBezTo>
                <a:cubicBezTo>
                  <a:pt x="548530" y="169581"/>
                  <a:pt x="508744" y="173317"/>
                  <a:pt x="471487" y="185737"/>
                </a:cubicBezTo>
                <a:cubicBezTo>
                  <a:pt x="368725" y="219993"/>
                  <a:pt x="497048" y="178434"/>
                  <a:pt x="371475" y="214312"/>
                </a:cubicBezTo>
                <a:cubicBezTo>
                  <a:pt x="356994" y="218449"/>
                  <a:pt x="343380" y="225646"/>
                  <a:pt x="328612" y="228600"/>
                </a:cubicBezTo>
                <a:cubicBezTo>
                  <a:pt x="295590" y="235204"/>
                  <a:pt x="261937" y="238125"/>
                  <a:pt x="228600" y="242887"/>
                </a:cubicBezTo>
                <a:cubicBezTo>
                  <a:pt x="214312" y="257175"/>
                  <a:pt x="195550" y="268087"/>
                  <a:pt x="185737" y="285750"/>
                </a:cubicBezTo>
                <a:cubicBezTo>
                  <a:pt x="163772" y="325286"/>
                  <a:pt x="156110" y="384509"/>
                  <a:pt x="142875" y="428625"/>
                </a:cubicBezTo>
                <a:cubicBezTo>
                  <a:pt x="87586" y="612923"/>
                  <a:pt x="143141" y="442380"/>
                  <a:pt x="85725" y="557212"/>
                </a:cubicBezTo>
                <a:cubicBezTo>
                  <a:pt x="26572" y="675517"/>
                  <a:pt x="124753" y="520102"/>
                  <a:pt x="42862" y="642937"/>
                </a:cubicBezTo>
                <a:cubicBezTo>
                  <a:pt x="38100" y="690562"/>
                  <a:pt x="35853" y="738506"/>
                  <a:pt x="28575" y="785812"/>
                </a:cubicBezTo>
                <a:cubicBezTo>
                  <a:pt x="26285" y="800697"/>
                  <a:pt x="15488" y="813662"/>
                  <a:pt x="14287" y="828675"/>
                </a:cubicBezTo>
                <a:cubicBezTo>
                  <a:pt x="5923" y="933224"/>
                  <a:pt x="4762" y="1038225"/>
                  <a:pt x="0" y="1143000"/>
                </a:cubicBezTo>
                <a:cubicBezTo>
                  <a:pt x="39039" y="1377241"/>
                  <a:pt x="-8108" y="1072353"/>
                  <a:pt x="28575" y="1585912"/>
                </a:cubicBezTo>
                <a:cubicBezTo>
                  <a:pt x="29648" y="1600934"/>
                  <a:pt x="38725" y="1614294"/>
                  <a:pt x="42862" y="1628775"/>
                </a:cubicBezTo>
                <a:cubicBezTo>
                  <a:pt x="48256" y="1647656"/>
                  <a:pt x="52387" y="1666875"/>
                  <a:pt x="57150" y="1685925"/>
                </a:cubicBezTo>
                <a:cubicBezTo>
                  <a:pt x="52387" y="1738312"/>
                  <a:pt x="46249" y="1790593"/>
                  <a:pt x="42862" y="1843087"/>
                </a:cubicBezTo>
                <a:cubicBezTo>
                  <a:pt x="18438" y="2221655"/>
                  <a:pt x="45048" y="2013528"/>
                  <a:pt x="14287" y="2228850"/>
                </a:cubicBezTo>
                <a:cubicBezTo>
                  <a:pt x="19050" y="2295525"/>
                  <a:pt x="22237" y="2362331"/>
                  <a:pt x="28575" y="2428875"/>
                </a:cubicBezTo>
                <a:cubicBezTo>
                  <a:pt x="31768" y="2462399"/>
                  <a:pt x="42862" y="2495211"/>
                  <a:pt x="42862" y="2528887"/>
                </a:cubicBezTo>
                <a:cubicBezTo>
                  <a:pt x="42862" y="2700403"/>
                  <a:pt x="33337" y="2871787"/>
                  <a:pt x="28575" y="3043237"/>
                </a:cubicBezTo>
                <a:lnTo>
                  <a:pt x="85725" y="3128962"/>
                </a:lnTo>
                <a:cubicBezTo>
                  <a:pt x="95250" y="3143250"/>
                  <a:pt x="97641" y="3167660"/>
                  <a:pt x="114300" y="3171825"/>
                </a:cubicBezTo>
                <a:cubicBezTo>
                  <a:pt x="292961" y="3216489"/>
                  <a:pt x="70833" y="3159406"/>
                  <a:pt x="214312" y="3200400"/>
                </a:cubicBezTo>
                <a:cubicBezTo>
                  <a:pt x="281181" y="3219506"/>
                  <a:pt x="256485" y="3199710"/>
                  <a:pt x="285750" y="3228975"/>
                </a:cubicBezTo>
              </a:path>
            </a:pathLst>
          </a:custGeom>
          <a:solidFill>
            <a:srgbClr val="EAF5F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AF5FB"/>
                </a:solidFill>
              </a:ln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58" y="247652"/>
            <a:ext cx="5334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19" y="311947"/>
            <a:ext cx="542923" cy="5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203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CamingoCode</vt:lpstr>
      <vt:lpstr>Helvetica Neue</vt:lpstr>
      <vt:lpstr>Helvetica Neue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Wu</dc:creator>
  <cp:lastModifiedBy>Hong Wu</cp:lastModifiedBy>
  <cp:revision>24</cp:revision>
  <dcterms:created xsi:type="dcterms:W3CDTF">2017-07-18T22:35:48Z</dcterms:created>
  <dcterms:modified xsi:type="dcterms:W3CDTF">2017-07-18T23:47:28Z</dcterms:modified>
</cp:coreProperties>
</file>