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98D1-3DDC-514C-A21A-D09F3F8C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9E60-C91D-094B-8D48-B52BEEBEA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FB4F-CE70-DC47-BFD6-9787BB43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F7E1-FD32-3947-ACF4-46A824E2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1431-7DD1-8542-99DD-B8620A26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F99-027B-A740-9980-9A50E6BF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7CD8-B975-BE4C-8864-C1E0FCAA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0E90-46FB-E44D-A8D4-03B910E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41ED-92F5-6F4D-8DD7-089E8B02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B33B-568E-1C47-84F9-129A5F8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0F092-F5A8-E643-9AA3-1E3C1BCC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4DC12-153C-7549-A05A-699CBCFB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8435-BF09-1F4A-B55E-8D8D28D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B425-21FC-E04B-B59F-90564A6B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5DB2-F10D-0C47-957B-2E952FD3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2C2A-ADC9-B443-9FA7-621C0742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233-A331-4D40-ADB0-8DF4AC22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10EE-C999-2641-894A-3297956C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2C35-FB18-2447-B885-E95FB35E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D54E-0D9D-5547-84E3-CC011A3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D44-9A3E-2F46-B683-0E34E371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4E03-3CAC-E848-8EA2-59ACBBB9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9C76-7362-564E-89D7-66B0861D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58E4-359F-ED4B-A950-597AFC2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006-7FE5-1947-9113-71A4AA08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595-D2CE-0D4B-840D-2F3C555D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926-030F-0141-A892-EAB52BF3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C699-AAFA-5449-9104-4F1F86869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B3E1A-3D2E-FA4E-8599-8043EA5D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4C97-14B5-6544-8B44-73E2E39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33D0-F019-FB4E-A505-90987C4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8C0-6649-614F-BF8C-6A524957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2512-288F-8E42-B084-DA03DB45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5C06-5229-AE4C-AC9E-BCDD6BE7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93A3-B26A-E44E-85CF-B0935F196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19630-6840-DA41-9A5F-BF7B50D1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9B19F-6D78-BB4E-8782-FDCD4C45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89F9D-182F-8B44-85C2-0E39C867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1A432-F1BE-CC43-AB4A-D3BAA3EE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9D9D-3CD1-C14B-BB09-822C169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97BD-3FAC-1A44-A345-2BDE7C1C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57263-5653-B649-B36E-D1CC3BD7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39D3-DF01-CC40-8283-C461C609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F8CA-95C2-F649-8D30-48672E48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7A0AB-5A64-E04B-90F6-6AD12907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3FE6-A822-0A43-8D37-E0D7A08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3FF-55B2-5448-908E-CE0D43BC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25ED-542C-4A4D-9B3D-15A2AC0C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FC75F-D5A0-A34F-86B8-C5E65953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22AF3-6E40-F942-9DDD-5314C116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5C64-6B09-6D4F-8631-E7B16FB9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0693-D038-4042-BCAA-3952CB53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D3FE-C757-5D40-AF06-04573F5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99FBB-B7E4-B347-947E-75D95EF7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15F33-392B-F44E-A76E-BAE503AD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C8D6-26E2-CD49-8218-A7BD0B1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EDBC-A6EF-E54E-B7FE-4782CE0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0146-F28F-9140-AA34-B80FD2E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7C2A7-D189-1646-99D9-D171F3BB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BBC6-EABD-1246-A5AD-BA2F48EB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9917-2875-5746-B3BC-C746AA6D6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C641-C71C-7048-86CB-4959FDF8671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5C3B-E130-544C-9690-2EFBC60D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5226-56B2-1B43-AFB3-82C830A2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5B5FF-9BCA-5242-8DCD-F54B50184925}"/>
              </a:ext>
            </a:extLst>
          </p:cNvPr>
          <p:cNvSpPr txBox="1"/>
          <p:nvPr/>
        </p:nvSpPr>
        <p:spPr>
          <a:xfrm>
            <a:off x="1480457" y="500743"/>
            <a:ext cx="160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intake</a:t>
            </a:r>
          </a:p>
          <a:p>
            <a:pPr algn="ctr"/>
            <a:r>
              <a:rPr lang="en-US" dirty="0"/>
              <a:t>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37E0A-2E97-4F40-9185-91B027E26825}"/>
              </a:ext>
            </a:extLst>
          </p:cNvPr>
          <p:cNvSpPr txBox="1"/>
          <p:nvPr/>
        </p:nvSpPr>
        <p:spPr>
          <a:xfrm>
            <a:off x="4865914" y="500742"/>
            <a:ext cx="19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Subnational intake</a:t>
            </a:r>
          </a:p>
          <a:p>
            <a:pPr algn="ctr"/>
            <a:r>
              <a:rPr lang="en-US" dirty="0"/>
              <a:t>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63A2D-3278-FD48-B7EC-2C59A4F6FA69}"/>
              </a:ext>
            </a:extLst>
          </p:cNvPr>
          <p:cNvSpPr txBox="1"/>
          <p:nvPr/>
        </p:nvSpPr>
        <p:spPr>
          <a:xfrm>
            <a:off x="8573574" y="500741"/>
            <a:ext cx="19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Subnational intake</a:t>
            </a:r>
          </a:p>
          <a:p>
            <a:pPr algn="ctr"/>
            <a:r>
              <a:rPr lang="en-US" dirty="0"/>
              <a:t>distributions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4833E-FC6F-CA4D-AA32-1C20289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1697264"/>
            <a:ext cx="3216728" cy="21211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60A2A-FFF5-6A4F-B4C2-D2B40520711B}"/>
              </a:ext>
            </a:extLst>
          </p:cNvPr>
          <p:cNvCxnSpPr/>
          <p:nvPr/>
        </p:nvCxnSpPr>
        <p:spPr>
          <a:xfrm>
            <a:off x="4865914" y="1697264"/>
            <a:ext cx="0" cy="1960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1325B4-4E89-BB43-8D5A-4066975A286A}"/>
              </a:ext>
            </a:extLst>
          </p:cNvPr>
          <p:cNvCxnSpPr>
            <a:cxnSpLocks/>
          </p:cNvCxnSpPr>
          <p:nvPr/>
        </p:nvCxnSpPr>
        <p:spPr>
          <a:xfrm>
            <a:off x="4865914" y="36576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B3A02-2368-A54C-91BF-73972F1823F0}"/>
              </a:ext>
            </a:extLst>
          </p:cNvPr>
          <p:cNvSpPr txBox="1"/>
          <p:nvPr/>
        </p:nvSpPr>
        <p:spPr>
          <a:xfrm>
            <a:off x="1667092" y="2573186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mg/p/day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C7F6-5D4F-7C4A-9260-7B5ADA4AE7E8}"/>
              </a:ext>
            </a:extLst>
          </p:cNvPr>
          <p:cNvSpPr txBox="1"/>
          <p:nvPr/>
        </p:nvSpPr>
        <p:spPr>
          <a:xfrm>
            <a:off x="4325181" y="2507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86E10-1F73-084C-B46C-C8EF9809E56B}"/>
              </a:ext>
            </a:extLst>
          </p:cNvPr>
          <p:cNvSpPr txBox="1"/>
          <p:nvPr/>
        </p:nvSpPr>
        <p:spPr>
          <a:xfrm>
            <a:off x="4411541" y="2979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A9044-468D-A541-8B76-42A4EC17CCD2}"/>
              </a:ext>
            </a:extLst>
          </p:cNvPr>
          <p:cNvSpPr txBox="1"/>
          <p:nvPr/>
        </p:nvSpPr>
        <p:spPr>
          <a:xfrm>
            <a:off x="4313567" y="2000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3E283-03FB-5F48-93FB-8260E7F3B016}"/>
              </a:ext>
            </a:extLst>
          </p:cNvPr>
          <p:cNvSpPr txBox="1"/>
          <p:nvPr/>
        </p:nvSpPr>
        <p:spPr>
          <a:xfrm>
            <a:off x="908958" y="4371196"/>
            <a:ext cx="28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COSIMO-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Aglink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84AE2-338F-EC48-A400-018E2CBE0EFC}"/>
              </a:ext>
            </a:extLst>
          </p:cNvPr>
          <p:cNvSpPr txBox="1"/>
          <p:nvPr/>
        </p:nvSpPr>
        <p:spPr>
          <a:xfrm>
            <a:off x="4125687" y="4336320"/>
            <a:ext cx="452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GENUS database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 nations – nearest neighbor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2 nutrients – SPADE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CE8F5-BAA9-E04B-AD2F-5D8ACED05EA7}"/>
              </a:ext>
            </a:extLst>
          </p:cNvPr>
          <p:cNvSpPr txBox="1"/>
          <p:nvPr/>
        </p:nvSpPr>
        <p:spPr>
          <a:xfrm>
            <a:off x="8417484" y="4336319"/>
            <a:ext cx="3596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by: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SPADE + dietary surveys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36% of sex-age groups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178 nations  - nearest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neighbor used for both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F30C-D0BF-D746-B07F-B97A5E1EB91F}"/>
              </a:ext>
            </a:extLst>
          </p:cNvPr>
          <p:cNvSpPr/>
          <p:nvPr/>
        </p:nvSpPr>
        <p:spPr>
          <a:xfrm>
            <a:off x="5072743" y="2942518"/>
            <a:ext cx="206828" cy="715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FF0E10-541F-8848-9408-58A4654ACA3E}"/>
              </a:ext>
            </a:extLst>
          </p:cNvPr>
          <p:cNvSpPr/>
          <p:nvPr/>
        </p:nvSpPr>
        <p:spPr>
          <a:xfrm>
            <a:off x="5363645" y="2688771"/>
            <a:ext cx="206828" cy="968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4FC96-1120-4F47-8D41-6CE7453E4709}"/>
              </a:ext>
            </a:extLst>
          </p:cNvPr>
          <p:cNvSpPr/>
          <p:nvPr/>
        </p:nvSpPr>
        <p:spPr>
          <a:xfrm>
            <a:off x="5713493" y="2369959"/>
            <a:ext cx="208336" cy="1287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D0546-ACB0-194D-AC23-2DC7C352AA7D}"/>
              </a:ext>
            </a:extLst>
          </p:cNvPr>
          <p:cNvSpPr/>
          <p:nvPr/>
        </p:nvSpPr>
        <p:spPr>
          <a:xfrm>
            <a:off x="6127149" y="2820651"/>
            <a:ext cx="162102" cy="830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546207-66B7-6E44-A0D5-6459734399DE}"/>
              </a:ext>
            </a:extLst>
          </p:cNvPr>
          <p:cNvSpPr/>
          <p:nvPr/>
        </p:nvSpPr>
        <p:spPr>
          <a:xfrm>
            <a:off x="6418051" y="2526122"/>
            <a:ext cx="162102" cy="112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C3C91A-7FC5-EA49-87E4-04B9DA20171F}"/>
              </a:ext>
            </a:extLst>
          </p:cNvPr>
          <p:cNvSpPr/>
          <p:nvPr/>
        </p:nvSpPr>
        <p:spPr>
          <a:xfrm>
            <a:off x="6769407" y="2156072"/>
            <a:ext cx="163284" cy="1494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168FA-5F8D-4340-A9AA-042C4F06B06C}"/>
              </a:ext>
            </a:extLst>
          </p:cNvPr>
          <p:cNvCxnSpPr>
            <a:stCxn id="15" idx="3"/>
          </p:cNvCxnSpPr>
          <p:nvPr/>
        </p:nvCxnSpPr>
        <p:spPr>
          <a:xfrm flipV="1">
            <a:off x="4860905" y="2688771"/>
            <a:ext cx="2236581" cy="37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06690F-AAF6-884C-8A4E-4A82734ABCAC}"/>
              </a:ext>
            </a:extLst>
          </p:cNvPr>
          <p:cNvCxnSpPr/>
          <p:nvPr/>
        </p:nvCxnSpPr>
        <p:spPr>
          <a:xfrm>
            <a:off x="8517674" y="1683684"/>
            <a:ext cx="0" cy="1960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2F61C0-E298-454D-8BB5-346CC3B667CA}"/>
              </a:ext>
            </a:extLst>
          </p:cNvPr>
          <p:cNvCxnSpPr>
            <a:cxnSpLocks/>
          </p:cNvCxnSpPr>
          <p:nvPr/>
        </p:nvCxnSpPr>
        <p:spPr>
          <a:xfrm>
            <a:off x="8517674" y="364402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922F7F-3D89-744F-A964-778441E422AD}"/>
              </a:ext>
            </a:extLst>
          </p:cNvPr>
          <p:cNvSpPr txBox="1"/>
          <p:nvPr/>
        </p:nvSpPr>
        <p:spPr>
          <a:xfrm>
            <a:off x="7976941" y="24942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402B2-0160-7D4D-A3F4-9B08DADB7203}"/>
              </a:ext>
            </a:extLst>
          </p:cNvPr>
          <p:cNvSpPr txBox="1"/>
          <p:nvPr/>
        </p:nvSpPr>
        <p:spPr>
          <a:xfrm>
            <a:off x="8063301" y="2966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A1D40D-293F-5A4D-B4D9-1BBDD3894B18}"/>
              </a:ext>
            </a:extLst>
          </p:cNvPr>
          <p:cNvSpPr txBox="1"/>
          <p:nvPr/>
        </p:nvSpPr>
        <p:spPr>
          <a:xfrm>
            <a:off x="7965327" y="19870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980923-B9BC-9A4D-94DA-700983B651EB}"/>
              </a:ext>
            </a:extLst>
          </p:cNvPr>
          <p:cNvCxnSpPr>
            <a:stCxn id="31" idx="3"/>
          </p:cNvCxnSpPr>
          <p:nvPr/>
        </p:nvCxnSpPr>
        <p:spPr>
          <a:xfrm flipV="1">
            <a:off x="8512665" y="2675191"/>
            <a:ext cx="2236581" cy="37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417481DE-629B-4346-A3FB-7C3430273A2E}"/>
              </a:ext>
            </a:extLst>
          </p:cNvPr>
          <p:cNvSpPr/>
          <p:nvPr/>
        </p:nvSpPr>
        <p:spPr>
          <a:xfrm>
            <a:off x="8735323" y="2155371"/>
            <a:ext cx="778844" cy="1437763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9C29676-9D93-A44A-B2E4-D56C828339EE}"/>
              </a:ext>
            </a:extLst>
          </p:cNvPr>
          <p:cNvSpPr/>
          <p:nvPr/>
        </p:nvSpPr>
        <p:spPr>
          <a:xfrm>
            <a:off x="8952971" y="1697264"/>
            <a:ext cx="778844" cy="188523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C837B85-4FCF-D447-9786-380277E9A266}"/>
              </a:ext>
            </a:extLst>
          </p:cNvPr>
          <p:cNvSpPr/>
          <p:nvPr/>
        </p:nvSpPr>
        <p:spPr>
          <a:xfrm>
            <a:off x="9124745" y="1375672"/>
            <a:ext cx="778844" cy="223079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6B047F5-D606-6243-A53D-B9A0730F9A69}"/>
              </a:ext>
            </a:extLst>
          </p:cNvPr>
          <p:cNvSpPr/>
          <p:nvPr/>
        </p:nvSpPr>
        <p:spPr>
          <a:xfrm>
            <a:off x="9486961" y="1872794"/>
            <a:ext cx="774891" cy="1682791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5F4E0D9-7D46-274E-B5BE-43217290956B}"/>
              </a:ext>
            </a:extLst>
          </p:cNvPr>
          <p:cNvSpPr/>
          <p:nvPr/>
        </p:nvSpPr>
        <p:spPr>
          <a:xfrm>
            <a:off x="9704609" y="1338427"/>
            <a:ext cx="774891" cy="2206528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B5BD503-5D24-1C43-98AA-0000E70364E0}"/>
              </a:ext>
            </a:extLst>
          </p:cNvPr>
          <p:cNvSpPr/>
          <p:nvPr/>
        </p:nvSpPr>
        <p:spPr>
          <a:xfrm>
            <a:off x="9876383" y="957943"/>
            <a:ext cx="774891" cy="261097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83C5C2-319A-2E47-A072-56849CC10E60}"/>
              </a:ext>
            </a:extLst>
          </p:cNvPr>
          <p:cNvCxnSpPr/>
          <p:nvPr/>
        </p:nvCxnSpPr>
        <p:spPr>
          <a:xfrm>
            <a:off x="3190971" y="780836"/>
            <a:ext cx="13707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489E91-83E2-1242-A756-02D2B795CFD2}"/>
              </a:ext>
            </a:extLst>
          </p:cNvPr>
          <p:cNvCxnSpPr/>
          <p:nvPr/>
        </p:nvCxnSpPr>
        <p:spPr>
          <a:xfrm>
            <a:off x="7046729" y="799672"/>
            <a:ext cx="13707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5</cp:revision>
  <dcterms:created xsi:type="dcterms:W3CDTF">2021-04-13T20:12:22Z</dcterms:created>
  <dcterms:modified xsi:type="dcterms:W3CDTF">2021-04-14T17:45:45Z</dcterms:modified>
</cp:coreProperties>
</file>