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1"/>
  </p:notesMasterIdLst>
  <p:sldIdLst>
    <p:sldId id="256" r:id="rId2"/>
    <p:sldId id="260" r:id="rId3"/>
    <p:sldId id="263" r:id="rId4"/>
    <p:sldId id="262" r:id="rId5"/>
    <p:sldId id="264" r:id="rId6"/>
    <p:sldId id="257" r:id="rId7"/>
    <p:sldId id="258" r:id="rId8"/>
    <p:sldId id="304" r:id="rId9"/>
    <p:sldId id="283" r:id="rId10"/>
  </p:sldIdLst>
  <p:sldSz cx="9144000" cy="5143500" type="screen16x9"/>
  <p:notesSz cx="6858000" cy="9144000"/>
  <p:embeddedFontLst>
    <p:embeddedFont>
      <p:font typeface="Bebas Neue" panose="020B0606020202050201" pitchFamily="34" charset="0"/>
      <p:regular r:id="rId12"/>
    </p:embeddedFont>
    <p:embeddedFont>
      <p:font typeface="Livvic" pitchFamily="2" charset="0"/>
      <p:regular r:id="rId13"/>
      <p:bold r:id="rId14"/>
      <p:italic r:id="rId15"/>
      <p:boldItalic r:id="rId16"/>
    </p:embeddedFont>
    <p:embeddedFont>
      <p:font typeface="Poppins" panose="00000500000000000000" pitchFamily="2" charset="0"/>
      <p:regular r:id="rId17"/>
      <p:bold r:id="rId18"/>
      <p:italic r:id="rId19"/>
      <p:boldItalic r:id="rId20"/>
    </p:embeddedFont>
    <p:embeddedFont>
      <p:font typeface="Poppins Medium" panose="000006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FD91F1-1770-486C-9594-49E6E9507FD4}">
  <a:tblStyle styleId="{42FD91F1-1770-486C-9594-49E6E9507FD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11" d="100"/>
          <a:sy n="211" d="100"/>
        </p:scale>
        <p:origin x="2892"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205bac666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205bac666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0f9e629ec3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0f9e629ec3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10f9e629ec3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g10f9e629ec3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10f9e629ec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10f9e629ec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206b8428686_3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206b8428686_3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2201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3"/>
        <p:cNvGrpSpPr/>
        <p:nvPr/>
      </p:nvGrpSpPr>
      <p:grpSpPr>
        <a:xfrm>
          <a:off x="0" y="0"/>
          <a:ext cx="0" cy="0"/>
          <a:chOff x="0" y="0"/>
          <a:chExt cx="0" cy="0"/>
        </a:xfrm>
      </p:grpSpPr>
      <p:sp>
        <p:nvSpPr>
          <p:cNvPr id="1334" name="Google Shape;1334;g134ff0770f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5" name="Google Shape;1335;g134ff0770f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a:off x="1641550" y="3475338"/>
            <a:ext cx="5860800" cy="409500"/>
          </a:xfrm>
          <a:prstGeom prst="rect">
            <a:avLst/>
          </a:prstGeom>
          <a:solidFill>
            <a:schemeClr val="accent2"/>
          </a:solidFill>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0" name="Google Shape;10;p2"/>
          <p:cNvSpPr/>
          <p:nvPr/>
        </p:nvSpPr>
        <p:spPr>
          <a:xfrm rot="10800000" flipH="1">
            <a:off x="-527875" y="-1091222"/>
            <a:ext cx="4596342" cy="2152795"/>
          </a:xfrm>
          <a:custGeom>
            <a:avLst/>
            <a:gdLst/>
            <a:ahLst/>
            <a:cxnLst/>
            <a:rect l="l" t="t" r="r" b="b"/>
            <a:pathLst>
              <a:path w="38715" h="18133" extrusionOk="0">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205050" y="142150"/>
            <a:ext cx="289975" cy="919425"/>
            <a:chOff x="205050" y="142150"/>
            <a:chExt cx="289975" cy="919425"/>
          </a:xfrm>
        </p:grpSpPr>
        <p:sp>
          <p:nvSpPr>
            <p:cNvPr id="12" name="Google Shape;12;p2"/>
            <p:cNvSpPr/>
            <p:nvPr/>
          </p:nvSpPr>
          <p:spPr>
            <a:xfrm>
              <a:off x="425125" y="1421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25125" y="3120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25125" y="4819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25125" y="6518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25125" y="8217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25125" y="9916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05050" y="1421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05050" y="3120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05050" y="481950"/>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05050" y="651850"/>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05050" y="8217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05050" y="9916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4;p2"/>
          <p:cNvSpPr/>
          <p:nvPr/>
        </p:nvSpPr>
        <p:spPr>
          <a:xfrm>
            <a:off x="6842050" y="321875"/>
            <a:ext cx="2301900" cy="3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txBox="1">
            <a:spLocks noGrp="1"/>
          </p:cNvSpPr>
          <p:nvPr>
            <p:ph type="ctrTitle"/>
          </p:nvPr>
        </p:nvSpPr>
        <p:spPr>
          <a:xfrm>
            <a:off x="715100" y="801463"/>
            <a:ext cx="7713900" cy="25980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85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14"/>
        <p:cNvGrpSpPr/>
        <p:nvPr/>
      </p:nvGrpSpPr>
      <p:grpSpPr>
        <a:xfrm>
          <a:off x="0" y="0"/>
          <a:ext cx="0" cy="0"/>
          <a:chOff x="0" y="0"/>
          <a:chExt cx="0" cy="0"/>
        </a:xfrm>
      </p:grpSpPr>
      <p:sp>
        <p:nvSpPr>
          <p:cNvPr id="415" name="Google Shape;415;p25"/>
          <p:cNvSpPr/>
          <p:nvPr/>
        </p:nvSpPr>
        <p:spPr>
          <a:xfrm>
            <a:off x="-776550" y="4087225"/>
            <a:ext cx="3480285" cy="2152795"/>
          </a:xfrm>
          <a:custGeom>
            <a:avLst/>
            <a:gdLst/>
            <a:ahLst/>
            <a:cxnLst/>
            <a:rect l="l" t="t" r="r" b="b"/>
            <a:pathLst>
              <a:path w="38715" h="18133" extrusionOk="0">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5"/>
          <p:cNvSpPr/>
          <p:nvPr/>
        </p:nvSpPr>
        <p:spPr>
          <a:xfrm>
            <a:off x="7625825" y="3004225"/>
            <a:ext cx="1518300" cy="345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5"/>
          <p:cNvSpPr/>
          <p:nvPr/>
        </p:nvSpPr>
        <p:spPr>
          <a:xfrm>
            <a:off x="0" y="2289825"/>
            <a:ext cx="1210200" cy="345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8" name="Google Shape;418;p25"/>
          <p:cNvGrpSpPr/>
          <p:nvPr/>
        </p:nvGrpSpPr>
        <p:grpSpPr>
          <a:xfrm rot="10800000">
            <a:off x="671963" y="3892950"/>
            <a:ext cx="510050" cy="919425"/>
            <a:chOff x="257500" y="825775"/>
            <a:chExt cx="510050" cy="919425"/>
          </a:xfrm>
        </p:grpSpPr>
        <p:sp>
          <p:nvSpPr>
            <p:cNvPr id="419" name="Google Shape;419;p25"/>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5"/>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5"/>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5"/>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5"/>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5"/>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5"/>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5"/>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5"/>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5"/>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5"/>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5"/>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5"/>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5"/>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5"/>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5"/>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5"/>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5"/>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7" name="Google Shape;437;p25"/>
          <p:cNvSpPr/>
          <p:nvPr/>
        </p:nvSpPr>
        <p:spPr>
          <a:xfrm rot="-5400000">
            <a:off x="641200" y="110946"/>
            <a:ext cx="1189500" cy="952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rot="10800000" flipH="1">
            <a:off x="5400589" y="-1322603"/>
            <a:ext cx="3913985" cy="3082968"/>
          </a:xfrm>
          <a:custGeom>
            <a:avLst/>
            <a:gdLst/>
            <a:ahLst/>
            <a:cxnLst/>
            <a:rect l="l" t="t" r="r" b="b"/>
            <a:pathLst>
              <a:path w="38714" h="30495" extrusionOk="0">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9" name="Google Shape;439;p25"/>
          <p:cNvGrpSpPr/>
          <p:nvPr/>
        </p:nvGrpSpPr>
        <p:grpSpPr>
          <a:xfrm rot="10800000">
            <a:off x="8642800" y="602475"/>
            <a:ext cx="69900" cy="579625"/>
            <a:chOff x="8904375" y="2444650"/>
            <a:chExt cx="69900" cy="579625"/>
          </a:xfrm>
        </p:grpSpPr>
        <p:sp>
          <p:nvSpPr>
            <p:cNvPr id="440" name="Google Shape;440;p25"/>
            <p:cNvSpPr/>
            <p:nvPr/>
          </p:nvSpPr>
          <p:spPr>
            <a:xfrm>
              <a:off x="8904375" y="24446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8904375" y="26145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5"/>
            <p:cNvSpPr/>
            <p:nvPr/>
          </p:nvSpPr>
          <p:spPr>
            <a:xfrm>
              <a:off x="8904375" y="27844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5"/>
            <p:cNvSpPr/>
            <p:nvPr/>
          </p:nvSpPr>
          <p:spPr>
            <a:xfrm>
              <a:off x="8904375" y="29543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44"/>
        <p:cNvGrpSpPr/>
        <p:nvPr/>
      </p:nvGrpSpPr>
      <p:grpSpPr>
        <a:xfrm>
          <a:off x="0" y="0"/>
          <a:ext cx="0" cy="0"/>
          <a:chOff x="0" y="0"/>
          <a:chExt cx="0" cy="0"/>
        </a:xfrm>
      </p:grpSpPr>
      <p:sp>
        <p:nvSpPr>
          <p:cNvPr id="445" name="Google Shape;445;p26"/>
          <p:cNvSpPr/>
          <p:nvPr/>
        </p:nvSpPr>
        <p:spPr>
          <a:xfrm rot="10800000">
            <a:off x="-1099258" y="-1473882"/>
            <a:ext cx="4300158" cy="3387308"/>
          </a:xfrm>
          <a:custGeom>
            <a:avLst/>
            <a:gdLst/>
            <a:ahLst/>
            <a:cxnLst/>
            <a:rect l="l" t="t" r="r" b="b"/>
            <a:pathLst>
              <a:path w="38714" h="30495" extrusionOk="0">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6"/>
          <p:cNvSpPr/>
          <p:nvPr/>
        </p:nvSpPr>
        <p:spPr>
          <a:xfrm flipH="1">
            <a:off x="4680012" y="3983502"/>
            <a:ext cx="5724690" cy="2681281"/>
          </a:xfrm>
          <a:custGeom>
            <a:avLst/>
            <a:gdLst/>
            <a:ahLst/>
            <a:cxnLst/>
            <a:rect l="l" t="t" r="r" b="b"/>
            <a:pathLst>
              <a:path w="38715" h="18133" extrusionOk="0">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6"/>
          <p:cNvSpPr/>
          <p:nvPr/>
        </p:nvSpPr>
        <p:spPr>
          <a:xfrm flipH="1">
            <a:off x="-100" y="4447450"/>
            <a:ext cx="1762500" cy="345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6"/>
          <p:cNvSpPr/>
          <p:nvPr/>
        </p:nvSpPr>
        <p:spPr>
          <a:xfrm rot="-5400000" flipH="1">
            <a:off x="7848600" y="538800"/>
            <a:ext cx="1834200" cy="756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9" name="Google Shape;449;p26"/>
          <p:cNvGrpSpPr/>
          <p:nvPr/>
        </p:nvGrpSpPr>
        <p:grpSpPr>
          <a:xfrm rot="10800000" flipH="1">
            <a:off x="533563" y="947526"/>
            <a:ext cx="510050" cy="919425"/>
            <a:chOff x="257500" y="825775"/>
            <a:chExt cx="510050" cy="919425"/>
          </a:xfrm>
        </p:grpSpPr>
        <p:sp>
          <p:nvSpPr>
            <p:cNvPr id="450" name="Google Shape;450;p26"/>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6"/>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6"/>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6"/>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6"/>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6"/>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6"/>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6"/>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6"/>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6"/>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6"/>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6"/>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6"/>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6"/>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6"/>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6"/>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6"/>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6"/>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26"/>
          <p:cNvGrpSpPr/>
          <p:nvPr/>
        </p:nvGrpSpPr>
        <p:grpSpPr>
          <a:xfrm rot="-5400000" flipH="1">
            <a:off x="6790525" y="4254451"/>
            <a:ext cx="289975" cy="919425"/>
            <a:chOff x="205050" y="142150"/>
            <a:chExt cx="289975" cy="919425"/>
          </a:xfrm>
        </p:grpSpPr>
        <p:sp>
          <p:nvSpPr>
            <p:cNvPr id="469" name="Google Shape;469;p26"/>
            <p:cNvSpPr/>
            <p:nvPr/>
          </p:nvSpPr>
          <p:spPr>
            <a:xfrm>
              <a:off x="425125" y="1421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6"/>
            <p:cNvSpPr/>
            <p:nvPr/>
          </p:nvSpPr>
          <p:spPr>
            <a:xfrm>
              <a:off x="425125" y="3120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6"/>
            <p:cNvSpPr/>
            <p:nvPr/>
          </p:nvSpPr>
          <p:spPr>
            <a:xfrm>
              <a:off x="425125" y="4819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6"/>
            <p:cNvSpPr/>
            <p:nvPr/>
          </p:nvSpPr>
          <p:spPr>
            <a:xfrm>
              <a:off x="425125" y="6518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6"/>
            <p:cNvSpPr/>
            <p:nvPr/>
          </p:nvSpPr>
          <p:spPr>
            <a:xfrm>
              <a:off x="425125" y="8217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6"/>
            <p:cNvSpPr/>
            <p:nvPr/>
          </p:nvSpPr>
          <p:spPr>
            <a:xfrm>
              <a:off x="425125" y="9916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6"/>
            <p:cNvSpPr/>
            <p:nvPr/>
          </p:nvSpPr>
          <p:spPr>
            <a:xfrm>
              <a:off x="205050" y="1421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6"/>
            <p:cNvSpPr/>
            <p:nvPr/>
          </p:nvSpPr>
          <p:spPr>
            <a:xfrm>
              <a:off x="205050" y="3120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6"/>
            <p:cNvSpPr/>
            <p:nvPr/>
          </p:nvSpPr>
          <p:spPr>
            <a:xfrm>
              <a:off x="205050" y="481950"/>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6"/>
            <p:cNvSpPr/>
            <p:nvPr/>
          </p:nvSpPr>
          <p:spPr>
            <a:xfrm>
              <a:off x="205050" y="651850"/>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6"/>
            <p:cNvSpPr/>
            <p:nvPr/>
          </p:nvSpPr>
          <p:spPr>
            <a:xfrm>
              <a:off x="205050" y="8217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6"/>
            <p:cNvSpPr/>
            <p:nvPr/>
          </p:nvSpPr>
          <p:spPr>
            <a:xfrm>
              <a:off x="205050" y="9916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1"/>
        <p:cNvGrpSpPr/>
        <p:nvPr/>
      </p:nvGrpSpPr>
      <p:grpSpPr>
        <a:xfrm>
          <a:off x="0" y="0"/>
          <a:ext cx="0" cy="0"/>
          <a:chOff x="0" y="0"/>
          <a:chExt cx="0" cy="0"/>
        </a:xfrm>
      </p:grpSpPr>
      <p:sp>
        <p:nvSpPr>
          <p:cNvPr id="92" name="Google Shape;92;p6"/>
          <p:cNvSpPr/>
          <p:nvPr/>
        </p:nvSpPr>
        <p:spPr>
          <a:xfrm rot="10800000" flipH="1">
            <a:off x="-1289399" y="-701997"/>
            <a:ext cx="2999735" cy="2282247"/>
          </a:xfrm>
          <a:custGeom>
            <a:avLst/>
            <a:gdLst/>
            <a:ahLst/>
            <a:cxnLst/>
            <a:rect l="l" t="t" r="r" b="b"/>
            <a:pathLst>
              <a:path w="38715" h="29455" extrusionOk="0">
                <a:moveTo>
                  <a:pt x="0" y="1"/>
                </a:moveTo>
                <a:lnTo>
                  <a:pt x="0" y="29455"/>
                </a:lnTo>
                <a:lnTo>
                  <a:pt x="38714" y="29455"/>
                </a:lnTo>
                <a:lnTo>
                  <a:pt x="38714" y="21911"/>
                </a:lnTo>
                <a:cubicBezTo>
                  <a:pt x="37275" y="20375"/>
                  <a:pt x="35392" y="19323"/>
                  <a:pt x="33288" y="19115"/>
                </a:cubicBezTo>
                <a:cubicBezTo>
                  <a:pt x="32962" y="19085"/>
                  <a:pt x="32631" y="19074"/>
                  <a:pt x="32298" y="19074"/>
                </a:cubicBezTo>
                <a:cubicBezTo>
                  <a:pt x="31288" y="19074"/>
                  <a:pt x="30258" y="19177"/>
                  <a:pt x="29257" y="19177"/>
                </a:cubicBezTo>
                <a:cubicBezTo>
                  <a:pt x="28141" y="19177"/>
                  <a:pt x="27063" y="19049"/>
                  <a:pt x="26091" y="18506"/>
                </a:cubicBezTo>
                <a:cubicBezTo>
                  <a:pt x="23461" y="17025"/>
                  <a:pt x="23115" y="13399"/>
                  <a:pt x="21357" y="10935"/>
                </a:cubicBezTo>
                <a:cubicBezTo>
                  <a:pt x="19087" y="7779"/>
                  <a:pt x="14852" y="6949"/>
                  <a:pt x="11143" y="5772"/>
                </a:cubicBezTo>
                <a:cubicBezTo>
                  <a:pt x="7129" y="4499"/>
                  <a:pt x="3350" y="2534"/>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flipH="1">
            <a:off x="5274547" y="3867875"/>
            <a:ext cx="4119313" cy="2932627"/>
          </a:xfrm>
          <a:custGeom>
            <a:avLst/>
            <a:gdLst/>
            <a:ahLst/>
            <a:cxnLst/>
            <a:rect l="l" t="t" r="r" b="b"/>
            <a:pathLst>
              <a:path w="38729" h="27572" extrusionOk="0">
                <a:moveTo>
                  <a:pt x="1" y="0"/>
                </a:moveTo>
                <a:lnTo>
                  <a:pt x="1" y="27572"/>
                </a:lnTo>
                <a:lnTo>
                  <a:pt x="38728" y="27572"/>
                </a:lnTo>
                <a:lnTo>
                  <a:pt x="38728" y="11917"/>
                </a:lnTo>
                <a:cubicBezTo>
                  <a:pt x="35988" y="10519"/>
                  <a:pt x="32763" y="9813"/>
                  <a:pt x="29690" y="9606"/>
                </a:cubicBezTo>
                <a:cubicBezTo>
                  <a:pt x="28304" y="9510"/>
                  <a:pt x="26910" y="9487"/>
                  <a:pt x="25514" y="9487"/>
                </a:cubicBezTo>
                <a:cubicBezTo>
                  <a:pt x="24169" y="9487"/>
                  <a:pt x="22822" y="9509"/>
                  <a:pt x="21479" y="9509"/>
                </a:cubicBezTo>
                <a:cubicBezTo>
                  <a:pt x="18356" y="9509"/>
                  <a:pt x="15253" y="9391"/>
                  <a:pt x="12236" y="8609"/>
                </a:cubicBezTo>
                <a:cubicBezTo>
                  <a:pt x="7309" y="7336"/>
                  <a:pt x="2963" y="4152"/>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rot="5397625">
            <a:off x="-36476" y="4526830"/>
            <a:ext cx="868500" cy="391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6"/>
        <p:cNvGrpSpPr/>
        <p:nvPr/>
      </p:nvGrpSpPr>
      <p:grpSpPr>
        <a:xfrm>
          <a:off x="0" y="0"/>
          <a:ext cx="0" cy="0"/>
          <a:chOff x="0" y="0"/>
          <a:chExt cx="0" cy="0"/>
        </a:xfrm>
      </p:grpSpPr>
      <p:sp>
        <p:nvSpPr>
          <p:cNvPr id="97" name="Google Shape;97;p7"/>
          <p:cNvSpPr txBox="1">
            <a:spLocks noGrp="1"/>
          </p:cNvSpPr>
          <p:nvPr>
            <p:ph type="body" idx="1"/>
          </p:nvPr>
        </p:nvSpPr>
        <p:spPr>
          <a:xfrm>
            <a:off x="720000" y="1588850"/>
            <a:ext cx="5129700" cy="2398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Char char="●"/>
              <a:defRPr sz="16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98" name="Google Shape;98;p7"/>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9" name="Google Shape;99;p7"/>
          <p:cNvSpPr/>
          <p:nvPr/>
        </p:nvSpPr>
        <p:spPr>
          <a:xfrm>
            <a:off x="0" y="4666425"/>
            <a:ext cx="2243400" cy="477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7"/>
          <p:cNvSpPr/>
          <p:nvPr/>
        </p:nvSpPr>
        <p:spPr>
          <a:xfrm rot="10800000">
            <a:off x="6299798" y="-936711"/>
            <a:ext cx="4034103" cy="1889459"/>
          </a:xfrm>
          <a:custGeom>
            <a:avLst/>
            <a:gdLst/>
            <a:ahLst/>
            <a:cxnLst/>
            <a:rect l="l" t="t" r="r" b="b"/>
            <a:pathLst>
              <a:path w="38715" h="18133" extrusionOk="0">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4"/>
        <p:cNvGrpSpPr/>
        <p:nvPr/>
      </p:nvGrpSpPr>
      <p:grpSpPr>
        <a:xfrm>
          <a:off x="0" y="0"/>
          <a:ext cx="0" cy="0"/>
          <a:chOff x="0" y="0"/>
          <a:chExt cx="0" cy="0"/>
        </a:xfrm>
      </p:grpSpPr>
      <p:sp>
        <p:nvSpPr>
          <p:cNvPr id="125" name="Google Shape;125;p9"/>
          <p:cNvSpPr txBox="1">
            <a:spLocks noGrp="1"/>
          </p:cNvSpPr>
          <p:nvPr>
            <p:ph type="title"/>
          </p:nvPr>
        </p:nvSpPr>
        <p:spPr>
          <a:xfrm>
            <a:off x="2101550" y="1709400"/>
            <a:ext cx="4941000" cy="64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6" name="Google Shape;126;p9"/>
          <p:cNvSpPr txBox="1">
            <a:spLocks noGrp="1"/>
          </p:cNvSpPr>
          <p:nvPr>
            <p:ph type="subTitle" idx="1"/>
          </p:nvPr>
        </p:nvSpPr>
        <p:spPr>
          <a:xfrm>
            <a:off x="2101550" y="2336375"/>
            <a:ext cx="4941000" cy="109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7" name="Google Shape;127;p9"/>
          <p:cNvSpPr/>
          <p:nvPr/>
        </p:nvSpPr>
        <p:spPr>
          <a:xfrm rot="10800000">
            <a:off x="3475427" y="-2254626"/>
            <a:ext cx="5668570" cy="4035576"/>
          </a:xfrm>
          <a:custGeom>
            <a:avLst/>
            <a:gdLst/>
            <a:ahLst/>
            <a:cxnLst/>
            <a:rect l="l" t="t" r="r" b="b"/>
            <a:pathLst>
              <a:path w="38729" h="27572" extrusionOk="0">
                <a:moveTo>
                  <a:pt x="1" y="0"/>
                </a:moveTo>
                <a:lnTo>
                  <a:pt x="1" y="27572"/>
                </a:lnTo>
                <a:lnTo>
                  <a:pt x="38728" y="27572"/>
                </a:lnTo>
                <a:lnTo>
                  <a:pt x="38728" y="11917"/>
                </a:lnTo>
                <a:cubicBezTo>
                  <a:pt x="35988" y="10519"/>
                  <a:pt x="32763" y="9813"/>
                  <a:pt x="29690" y="9606"/>
                </a:cubicBezTo>
                <a:cubicBezTo>
                  <a:pt x="28304" y="9510"/>
                  <a:pt x="26910" y="9487"/>
                  <a:pt x="25514" y="9487"/>
                </a:cubicBezTo>
                <a:cubicBezTo>
                  <a:pt x="24169" y="9487"/>
                  <a:pt x="22822" y="9509"/>
                  <a:pt x="21479" y="9509"/>
                </a:cubicBezTo>
                <a:cubicBezTo>
                  <a:pt x="18356" y="9509"/>
                  <a:pt x="15253" y="9391"/>
                  <a:pt x="12236" y="8609"/>
                </a:cubicBezTo>
                <a:cubicBezTo>
                  <a:pt x="7309" y="7336"/>
                  <a:pt x="2963" y="415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 name="Google Shape;128;p9"/>
          <p:cNvGrpSpPr/>
          <p:nvPr/>
        </p:nvGrpSpPr>
        <p:grpSpPr>
          <a:xfrm>
            <a:off x="7829325" y="170475"/>
            <a:ext cx="510050" cy="919425"/>
            <a:chOff x="257500" y="825775"/>
            <a:chExt cx="510050" cy="919425"/>
          </a:xfrm>
        </p:grpSpPr>
        <p:sp>
          <p:nvSpPr>
            <p:cNvPr id="129" name="Google Shape;129;p9"/>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9"/>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9"/>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9"/>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9"/>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9"/>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9"/>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9"/>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9"/>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9"/>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9"/>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9"/>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9"/>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9"/>
          <p:cNvSpPr/>
          <p:nvPr/>
        </p:nvSpPr>
        <p:spPr>
          <a:xfrm>
            <a:off x="5" y="3467378"/>
            <a:ext cx="2999735" cy="2282247"/>
          </a:xfrm>
          <a:custGeom>
            <a:avLst/>
            <a:gdLst/>
            <a:ahLst/>
            <a:cxnLst/>
            <a:rect l="l" t="t" r="r" b="b"/>
            <a:pathLst>
              <a:path w="38715" h="29455" extrusionOk="0">
                <a:moveTo>
                  <a:pt x="0" y="1"/>
                </a:moveTo>
                <a:lnTo>
                  <a:pt x="0" y="29455"/>
                </a:lnTo>
                <a:lnTo>
                  <a:pt x="38714" y="29455"/>
                </a:lnTo>
                <a:lnTo>
                  <a:pt x="38714" y="21911"/>
                </a:lnTo>
                <a:cubicBezTo>
                  <a:pt x="37275" y="20375"/>
                  <a:pt x="35392" y="19323"/>
                  <a:pt x="33288" y="19115"/>
                </a:cubicBezTo>
                <a:cubicBezTo>
                  <a:pt x="32962" y="19085"/>
                  <a:pt x="32631" y="19074"/>
                  <a:pt x="32298" y="19074"/>
                </a:cubicBezTo>
                <a:cubicBezTo>
                  <a:pt x="31288" y="19074"/>
                  <a:pt x="30258" y="19177"/>
                  <a:pt x="29257" y="19177"/>
                </a:cubicBezTo>
                <a:cubicBezTo>
                  <a:pt x="28141" y="19177"/>
                  <a:pt x="27063" y="19049"/>
                  <a:pt x="26091" y="18506"/>
                </a:cubicBezTo>
                <a:cubicBezTo>
                  <a:pt x="23461" y="17025"/>
                  <a:pt x="23115" y="13399"/>
                  <a:pt x="21357" y="10935"/>
                </a:cubicBezTo>
                <a:cubicBezTo>
                  <a:pt x="19087" y="7779"/>
                  <a:pt x="14852" y="6949"/>
                  <a:pt x="11143" y="5772"/>
                </a:cubicBezTo>
                <a:cubicBezTo>
                  <a:pt x="7129" y="4499"/>
                  <a:pt x="3350" y="2534"/>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9"/>
          <p:cNvGrpSpPr/>
          <p:nvPr/>
        </p:nvGrpSpPr>
        <p:grpSpPr>
          <a:xfrm flipH="1">
            <a:off x="419829" y="3467375"/>
            <a:ext cx="289975" cy="919425"/>
            <a:chOff x="205050" y="142150"/>
            <a:chExt cx="289975" cy="919425"/>
          </a:xfrm>
        </p:grpSpPr>
        <p:sp>
          <p:nvSpPr>
            <p:cNvPr id="149" name="Google Shape;149;p9"/>
            <p:cNvSpPr/>
            <p:nvPr/>
          </p:nvSpPr>
          <p:spPr>
            <a:xfrm>
              <a:off x="425125" y="1421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9"/>
            <p:cNvSpPr/>
            <p:nvPr/>
          </p:nvSpPr>
          <p:spPr>
            <a:xfrm>
              <a:off x="425125" y="3120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425125" y="4819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p:nvPr/>
          </p:nvSpPr>
          <p:spPr>
            <a:xfrm>
              <a:off x="425125" y="6518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9"/>
            <p:cNvSpPr/>
            <p:nvPr/>
          </p:nvSpPr>
          <p:spPr>
            <a:xfrm>
              <a:off x="425125" y="8217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9"/>
            <p:cNvSpPr/>
            <p:nvPr/>
          </p:nvSpPr>
          <p:spPr>
            <a:xfrm>
              <a:off x="425125" y="9916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a:off x="205050" y="1421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a:off x="205050" y="3120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205050" y="481950"/>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205050" y="651850"/>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205050" y="8217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205050" y="9916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17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72"/>
        <p:cNvGrpSpPr/>
        <p:nvPr/>
      </p:nvGrpSpPr>
      <p:grpSpPr>
        <a:xfrm>
          <a:off x="0" y="0"/>
          <a:ext cx="0" cy="0"/>
          <a:chOff x="0" y="0"/>
          <a:chExt cx="0" cy="0"/>
        </a:xfrm>
      </p:grpSpPr>
      <p:sp>
        <p:nvSpPr>
          <p:cNvPr id="173" name="Google Shape;173;p13"/>
          <p:cNvSpPr txBox="1">
            <a:spLocks noGrp="1"/>
          </p:cNvSpPr>
          <p:nvPr>
            <p:ph type="title" hasCustomPrompt="1"/>
          </p:nvPr>
        </p:nvSpPr>
        <p:spPr>
          <a:xfrm>
            <a:off x="827288" y="1490100"/>
            <a:ext cx="597300" cy="5934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4" name="Google Shape;174;p13"/>
          <p:cNvSpPr txBox="1">
            <a:spLocks noGrp="1"/>
          </p:cNvSpPr>
          <p:nvPr>
            <p:ph type="subTitle" idx="1"/>
          </p:nvPr>
        </p:nvSpPr>
        <p:spPr>
          <a:xfrm>
            <a:off x="1496400" y="1638134"/>
            <a:ext cx="2417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5" name="Google Shape;175;p13"/>
          <p:cNvSpPr txBox="1">
            <a:spLocks noGrp="1"/>
          </p:cNvSpPr>
          <p:nvPr>
            <p:ph type="title" idx="2"/>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6" name="Google Shape;176;p13"/>
          <p:cNvSpPr txBox="1">
            <a:spLocks noGrp="1"/>
          </p:cNvSpPr>
          <p:nvPr>
            <p:ph type="subTitle" idx="3"/>
          </p:nvPr>
        </p:nvSpPr>
        <p:spPr>
          <a:xfrm>
            <a:off x="1496400" y="1423750"/>
            <a:ext cx="2417700" cy="362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77" name="Google Shape;177;p13"/>
          <p:cNvSpPr txBox="1">
            <a:spLocks noGrp="1"/>
          </p:cNvSpPr>
          <p:nvPr>
            <p:ph type="title" idx="4" hasCustomPrompt="1"/>
          </p:nvPr>
        </p:nvSpPr>
        <p:spPr>
          <a:xfrm>
            <a:off x="827288" y="2586925"/>
            <a:ext cx="597300" cy="5934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8" name="Google Shape;178;p13"/>
          <p:cNvSpPr txBox="1">
            <a:spLocks noGrp="1"/>
          </p:cNvSpPr>
          <p:nvPr>
            <p:ph type="subTitle" idx="5"/>
          </p:nvPr>
        </p:nvSpPr>
        <p:spPr>
          <a:xfrm>
            <a:off x="1496400" y="2738942"/>
            <a:ext cx="2417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9" name="Google Shape;179;p13"/>
          <p:cNvSpPr txBox="1">
            <a:spLocks noGrp="1"/>
          </p:cNvSpPr>
          <p:nvPr>
            <p:ph type="subTitle" idx="6"/>
          </p:nvPr>
        </p:nvSpPr>
        <p:spPr>
          <a:xfrm>
            <a:off x="1496400" y="2524558"/>
            <a:ext cx="2417700" cy="362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80" name="Google Shape;180;p13"/>
          <p:cNvSpPr txBox="1">
            <a:spLocks noGrp="1"/>
          </p:cNvSpPr>
          <p:nvPr>
            <p:ph type="title" idx="7" hasCustomPrompt="1"/>
          </p:nvPr>
        </p:nvSpPr>
        <p:spPr>
          <a:xfrm>
            <a:off x="827288" y="3686975"/>
            <a:ext cx="597300" cy="5934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1" name="Google Shape;181;p13"/>
          <p:cNvSpPr txBox="1">
            <a:spLocks noGrp="1"/>
          </p:cNvSpPr>
          <p:nvPr>
            <p:ph type="subTitle" idx="8"/>
          </p:nvPr>
        </p:nvSpPr>
        <p:spPr>
          <a:xfrm>
            <a:off x="1496400" y="3839750"/>
            <a:ext cx="2417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2" name="Google Shape;182;p13"/>
          <p:cNvSpPr txBox="1">
            <a:spLocks noGrp="1"/>
          </p:cNvSpPr>
          <p:nvPr>
            <p:ph type="subTitle" idx="9"/>
          </p:nvPr>
        </p:nvSpPr>
        <p:spPr>
          <a:xfrm>
            <a:off x="1496400" y="3625366"/>
            <a:ext cx="2417700" cy="362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83" name="Google Shape;183;p13"/>
          <p:cNvSpPr txBox="1">
            <a:spLocks noGrp="1"/>
          </p:cNvSpPr>
          <p:nvPr>
            <p:ph type="title" idx="13" hasCustomPrompt="1"/>
          </p:nvPr>
        </p:nvSpPr>
        <p:spPr>
          <a:xfrm>
            <a:off x="4813238" y="1490100"/>
            <a:ext cx="597300" cy="5934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4" name="Google Shape;184;p13"/>
          <p:cNvSpPr txBox="1">
            <a:spLocks noGrp="1"/>
          </p:cNvSpPr>
          <p:nvPr>
            <p:ph type="subTitle" idx="14"/>
          </p:nvPr>
        </p:nvSpPr>
        <p:spPr>
          <a:xfrm>
            <a:off x="5482350" y="1638134"/>
            <a:ext cx="2417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5" name="Google Shape;185;p13"/>
          <p:cNvSpPr txBox="1">
            <a:spLocks noGrp="1"/>
          </p:cNvSpPr>
          <p:nvPr>
            <p:ph type="subTitle" idx="15"/>
          </p:nvPr>
        </p:nvSpPr>
        <p:spPr>
          <a:xfrm>
            <a:off x="5482350" y="1423750"/>
            <a:ext cx="2417700" cy="362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86" name="Google Shape;186;p13"/>
          <p:cNvSpPr txBox="1">
            <a:spLocks noGrp="1"/>
          </p:cNvSpPr>
          <p:nvPr>
            <p:ph type="title" idx="16" hasCustomPrompt="1"/>
          </p:nvPr>
        </p:nvSpPr>
        <p:spPr>
          <a:xfrm>
            <a:off x="4813238" y="2586925"/>
            <a:ext cx="597300" cy="5934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7" name="Google Shape;187;p13"/>
          <p:cNvSpPr txBox="1">
            <a:spLocks noGrp="1"/>
          </p:cNvSpPr>
          <p:nvPr>
            <p:ph type="subTitle" idx="17"/>
          </p:nvPr>
        </p:nvSpPr>
        <p:spPr>
          <a:xfrm>
            <a:off x="5482350" y="2738942"/>
            <a:ext cx="2417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8" name="Google Shape;188;p13"/>
          <p:cNvSpPr txBox="1">
            <a:spLocks noGrp="1"/>
          </p:cNvSpPr>
          <p:nvPr>
            <p:ph type="subTitle" idx="18"/>
          </p:nvPr>
        </p:nvSpPr>
        <p:spPr>
          <a:xfrm>
            <a:off x="5482350" y="2524558"/>
            <a:ext cx="2417700" cy="362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89" name="Google Shape;189;p13"/>
          <p:cNvSpPr txBox="1">
            <a:spLocks noGrp="1"/>
          </p:cNvSpPr>
          <p:nvPr>
            <p:ph type="title" idx="19" hasCustomPrompt="1"/>
          </p:nvPr>
        </p:nvSpPr>
        <p:spPr>
          <a:xfrm>
            <a:off x="4813238" y="3686975"/>
            <a:ext cx="597300" cy="5934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0" name="Google Shape;190;p13"/>
          <p:cNvSpPr txBox="1">
            <a:spLocks noGrp="1"/>
          </p:cNvSpPr>
          <p:nvPr>
            <p:ph type="subTitle" idx="20"/>
          </p:nvPr>
        </p:nvSpPr>
        <p:spPr>
          <a:xfrm>
            <a:off x="5482350" y="3839750"/>
            <a:ext cx="2417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1" name="Google Shape;191;p13"/>
          <p:cNvSpPr txBox="1">
            <a:spLocks noGrp="1"/>
          </p:cNvSpPr>
          <p:nvPr>
            <p:ph type="subTitle" idx="21"/>
          </p:nvPr>
        </p:nvSpPr>
        <p:spPr>
          <a:xfrm>
            <a:off x="5482350" y="3625366"/>
            <a:ext cx="2417700" cy="362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2" name="Google Shape;192;p13"/>
          <p:cNvSpPr/>
          <p:nvPr/>
        </p:nvSpPr>
        <p:spPr>
          <a:xfrm rot="-1443">
            <a:off x="0" y="447"/>
            <a:ext cx="2143500" cy="274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3"/>
          <p:cNvSpPr/>
          <p:nvPr/>
        </p:nvSpPr>
        <p:spPr>
          <a:xfrm>
            <a:off x="-417227" y="3785150"/>
            <a:ext cx="4459935" cy="3175123"/>
          </a:xfrm>
          <a:custGeom>
            <a:avLst/>
            <a:gdLst/>
            <a:ahLst/>
            <a:cxnLst/>
            <a:rect l="l" t="t" r="r" b="b"/>
            <a:pathLst>
              <a:path w="38729" h="27572" extrusionOk="0">
                <a:moveTo>
                  <a:pt x="1" y="0"/>
                </a:moveTo>
                <a:lnTo>
                  <a:pt x="1" y="27572"/>
                </a:lnTo>
                <a:lnTo>
                  <a:pt x="38728" y="27572"/>
                </a:lnTo>
                <a:lnTo>
                  <a:pt x="38728" y="11917"/>
                </a:lnTo>
                <a:cubicBezTo>
                  <a:pt x="35988" y="10519"/>
                  <a:pt x="32763" y="9813"/>
                  <a:pt x="29690" y="9606"/>
                </a:cubicBezTo>
                <a:cubicBezTo>
                  <a:pt x="28304" y="9510"/>
                  <a:pt x="26910" y="9487"/>
                  <a:pt x="25514" y="9487"/>
                </a:cubicBezTo>
                <a:cubicBezTo>
                  <a:pt x="24169" y="9487"/>
                  <a:pt x="22822" y="9509"/>
                  <a:pt x="21479" y="9509"/>
                </a:cubicBezTo>
                <a:cubicBezTo>
                  <a:pt x="18356" y="9509"/>
                  <a:pt x="15253" y="9391"/>
                  <a:pt x="12236" y="8609"/>
                </a:cubicBezTo>
                <a:cubicBezTo>
                  <a:pt x="7309" y="7336"/>
                  <a:pt x="2963" y="415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 name="Google Shape;194;p13"/>
          <p:cNvGrpSpPr/>
          <p:nvPr/>
        </p:nvGrpSpPr>
        <p:grpSpPr>
          <a:xfrm rot="-5400000">
            <a:off x="501725" y="4678425"/>
            <a:ext cx="69900" cy="579625"/>
            <a:chOff x="8904375" y="2444650"/>
            <a:chExt cx="69900" cy="579625"/>
          </a:xfrm>
        </p:grpSpPr>
        <p:sp>
          <p:nvSpPr>
            <p:cNvPr id="195" name="Google Shape;195;p13"/>
            <p:cNvSpPr/>
            <p:nvPr/>
          </p:nvSpPr>
          <p:spPr>
            <a:xfrm>
              <a:off x="8904375" y="24446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3"/>
            <p:cNvSpPr/>
            <p:nvPr/>
          </p:nvSpPr>
          <p:spPr>
            <a:xfrm>
              <a:off x="8904375" y="26145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3"/>
            <p:cNvSpPr/>
            <p:nvPr/>
          </p:nvSpPr>
          <p:spPr>
            <a:xfrm>
              <a:off x="8904375" y="27844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3"/>
            <p:cNvSpPr/>
            <p:nvPr/>
          </p:nvSpPr>
          <p:spPr>
            <a:xfrm>
              <a:off x="8904375" y="29543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262"/>
        <p:cNvGrpSpPr/>
        <p:nvPr/>
      </p:nvGrpSpPr>
      <p:grpSpPr>
        <a:xfrm>
          <a:off x="0" y="0"/>
          <a:ext cx="0" cy="0"/>
          <a:chOff x="0" y="0"/>
          <a:chExt cx="0" cy="0"/>
        </a:xfrm>
      </p:grpSpPr>
      <p:sp>
        <p:nvSpPr>
          <p:cNvPr id="263" name="Google Shape;263;p17"/>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4" name="Google Shape;264;p17"/>
          <p:cNvSpPr txBox="1">
            <a:spLocks noGrp="1"/>
          </p:cNvSpPr>
          <p:nvPr>
            <p:ph type="subTitle" idx="1"/>
          </p:nvPr>
        </p:nvSpPr>
        <p:spPr>
          <a:xfrm>
            <a:off x="5459313" y="2607200"/>
            <a:ext cx="2891700" cy="103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65" name="Google Shape;265;p17"/>
          <p:cNvSpPr>
            <a:spLocks noGrp="1"/>
          </p:cNvSpPr>
          <p:nvPr>
            <p:ph type="pic" idx="2"/>
          </p:nvPr>
        </p:nvSpPr>
        <p:spPr>
          <a:xfrm>
            <a:off x="793088" y="1643600"/>
            <a:ext cx="4137600" cy="2964900"/>
          </a:xfrm>
          <a:prstGeom prst="roundRect">
            <a:avLst>
              <a:gd name="adj" fmla="val 16667"/>
            </a:avLst>
          </a:prstGeom>
          <a:noFill/>
          <a:ln>
            <a:noFill/>
          </a:ln>
        </p:spPr>
      </p:sp>
      <p:sp>
        <p:nvSpPr>
          <p:cNvPr id="266" name="Google Shape;266;p17"/>
          <p:cNvSpPr/>
          <p:nvPr/>
        </p:nvSpPr>
        <p:spPr>
          <a:xfrm rot="5399097">
            <a:off x="-803395" y="3823275"/>
            <a:ext cx="2283000" cy="391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1">
  <p:cSld name="BLANK_1_1_1_2">
    <p:spTree>
      <p:nvGrpSpPr>
        <p:cNvPr id="1" name="Shape 272"/>
        <p:cNvGrpSpPr/>
        <p:nvPr/>
      </p:nvGrpSpPr>
      <p:grpSpPr>
        <a:xfrm>
          <a:off x="0" y="0"/>
          <a:ext cx="0" cy="0"/>
          <a:chOff x="0" y="0"/>
          <a:chExt cx="0" cy="0"/>
        </a:xfrm>
      </p:grpSpPr>
      <p:sp>
        <p:nvSpPr>
          <p:cNvPr id="273" name="Google Shape;273;p19"/>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4" name="Google Shape;274;p19"/>
          <p:cNvSpPr txBox="1">
            <a:spLocks noGrp="1"/>
          </p:cNvSpPr>
          <p:nvPr>
            <p:ph type="subTitle" idx="1"/>
          </p:nvPr>
        </p:nvSpPr>
        <p:spPr>
          <a:xfrm>
            <a:off x="1185313" y="2640525"/>
            <a:ext cx="3003900" cy="171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75" name="Google Shape;275;p19"/>
          <p:cNvSpPr txBox="1">
            <a:spLocks noGrp="1"/>
          </p:cNvSpPr>
          <p:nvPr>
            <p:ph type="subTitle" idx="2"/>
          </p:nvPr>
        </p:nvSpPr>
        <p:spPr>
          <a:xfrm>
            <a:off x="1185313" y="2426175"/>
            <a:ext cx="3003900" cy="3621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76" name="Google Shape;276;p19"/>
          <p:cNvSpPr txBox="1">
            <a:spLocks noGrp="1"/>
          </p:cNvSpPr>
          <p:nvPr>
            <p:ph type="subTitle" idx="3"/>
          </p:nvPr>
        </p:nvSpPr>
        <p:spPr>
          <a:xfrm>
            <a:off x="4954788" y="2640525"/>
            <a:ext cx="3003900" cy="171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77" name="Google Shape;277;p19"/>
          <p:cNvSpPr txBox="1">
            <a:spLocks noGrp="1"/>
          </p:cNvSpPr>
          <p:nvPr>
            <p:ph type="subTitle" idx="4"/>
          </p:nvPr>
        </p:nvSpPr>
        <p:spPr>
          <a:xfrm>
            <a:off x="4954788" y="2426175"/>
            <a:ext cx="3003900" cy="3621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78" name="Google Shape;278;p19"/>
          <p:cNvSpPr/>
          <p:nvPr/>
        </p:nvSpPr>
        <p:spPr>
          <a:xfrm flipH="1">
            <a:off x="4782600" y="4296878"/>
            <a:ext cx="4596342" cy="2152795"/>
          </a:xfrm>
          <a:custGeom>
            <a:avLst/>
            <a:gdLst/>
            <a:ahLst/>
            <a:cxnLst/>
            <a:rect l="l" t="t" r="r" b="b"/>
            <a:pathLst>
              <a:path w="38715" h="18133" extrusionOk="0">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9"/>
          <p:cNvSpPr/>
          <p:nvPr/>
        </p:nvSpPr>
        <p:spPr>
          <a:xfrm rot="-5400000">
            <a:off x="-440950" y="3989875"/>
            <a:ext cx="1920900" cy="391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rot="10800000" flipH="1">
            <a:off x="-958424" y="-681819"/>
            <a:ext cx="3394241" cy="2582393"/>
          </a:xfrm>
          <a:custGeom>
            <a:avLst/>
            <a:gdLst/>
            <a:ahLst/>
            <a:cxnLst/>
            <a:rect l="l" t="t" r="r" b="b"/>
            <a:pathLst>
              <a:path w="38715" h="29455" extrusionOk="0">
                <a:moveTo>
                  <a:pt x="0" y="1"/>
                </a:moveTo>
                <a:lnTo>
                  <a:pt x="0" y="29455"/>
                </a:lnTo>
                <a:lnTo>
                  <a:pt x="38714" y="29455"/>
                </a:lnTo>
                <a:lnTo>
                  <a:pt x="38714" y="21911"/>
                </a:lnTo>
                <a:cubicBezTo>
                  <a:pt x="37275" y="20375"/>
                  <a:pt x="35392" y="19323"/>
                  <a:pt x="33288" y="19115"/>
                </a:cubicBezTo>
                <a:cubicBezTo>
                  <a:pt x="32962" y="19085"/>
                  <a:pt x="32631" y="19074"/>
                  <a:pt x="32298" y="19074"/>
                </a:cubicBezTo>
                <a:cubicBezTo>
                  <a:pt x="31288" y="19074"/>
                  <a:pt x="30258" y="19177"/>
                  <a:pt x="29257" y="19177"/>
                </a:cubicBezTo>
                <a:cubicBezTo>
                  <a:pt x="28141" y="19177"/>
                  <a:pt x="27063" y="19049"/>
                  <a:pt x="26091" y="18506"/>
                </a:cubicBezTo>
                <a:cubicBezTo>
                  <a:pt x="23461" y="17025"/>
                  <a:pt x="23115" y="13399"/>
                  <a:pt x="21357" y="10935"/>
                </a:cubicBezTo>
                <a:cubicBezTo>
                  <a:pt x="19087" y="7779"/>
                  <a:pt x="14852" y="6949"/>
                  <a:pt x="11143" y="5772"/>
                </a:cubicBezTo>
                <a:cubicBezTo>
                  <a:pt x="7129" y="4499"/>
                  <a:pt x="3350" y="2534"/>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388"/>
        <p:cNvGrpSpPr/>
        <p:nvPr/>
      </p:nvGrpSpPr>
      <p:grpSpPr>
        <a:xfrm>
          <a:off x="0" y="0"/>
          <a:ext cx="0" cy="0"/>
          <a:chOff x="0" y="0"/>
          <a:chExt cx="0" cy="0"/>
        </a:xfrm>
      </p:grpSpPr>
      <p:sp>
        <p:nvSpPr>
          <p:cNvPr id="389" name="Google Shape;389;p24"/>
          <p:cNvSpPr txBox="1">
            <a:spLocks noGrp="1"/>
          </p:cNvSpPr>
          <p:nvPr>
            <p:ph type="title"/>
          </p:nvPr>
        </p:nvSpPr>
        <p:spPr>
          <a:xfrm>
            <a:off x="2024200" y="514725"/>
            <a:ext cx="5095500" cy="958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6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90" name="Google Shape;390;p24"/>
          <p:cNvSpPr txBox="1">
            <a:spLocks noGrp="1"/>
          </p:cNvSpPr>
          <p:nvPr>
            <p:ph type="subTitle" idx="1"/>
          </p:nvPr>
        </p:nvSpPr>
        <p:spPr>
          <a:xfrm>
            <a:off x="2024150" y="1625750"/>
            <a:ext cx="5095500" cy="119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1" name="Google Shape;391;p24"/>
          <p:cNvSpPr/>
          <p:nvPr/>
        </p:nvSpPr>
        <p:spPr>
          <a:xfrm>
            <a:off x="-776550" y="4087225"/>
            <a:ext cx="3480285" cy="2152795"/>
          </a:xfrm>
          <a:custGeom>
            <a:avLst/>
            <a:gdLst/>
            <a:ahLst/>
            <a:cxnLst/>
            <a:rect l="l" t="t" r="r" b="b"/>
            <a:pathLst>
              <a:path w="38715" h="18133" extrusionOk="0">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4"/>
          <p:cNvSpPr/>
          <p:nvPr/>
        </p:nvSpPr>
        <p:spPr>
          <a:xfrm>
            <a:off x="7625825" y="3004225"/>
            <a:ext cx="1518300" cy="345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4"/>
          <p:cNvSpPr/>
          <p:nvPr/>
        </p:nvSpPr>
        <p:spPr>
          <a:xfrm>
            <a:off x="0" y="2289825"/>
            <a:ext cx="1210200" cy="345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4" name="Google Shape;394;p24"/>
          <p:cNvGrpSpPr/>
          <p:nvPr/>
        </p:nvGrpSpPr>
        <p:grpSpPr>
          <a:xfrm rot="10800000">
            <a:off x="671963" y="3892950"/>
            <a:ext cx="510050" cy="919425"/>
            <a:chOff x="257500" y="825775"/>
            <a:chExt cx="510050" cy="919425"/>
          </a:xfrm>
        </p:grpSpPr>
        <p:sp>
          <p:nvSpPr>
            <p:cNvPr id="395" name="Google Shape;395;p24"/>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4"/>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4"/>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4"/>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4"/>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4"/>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4"/>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4"/>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4"/>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4"/>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4"/>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4"/>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4"/>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4"/>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4"/>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4"/>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4"/>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4"/>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3" name="Google Shape;413;p24"/>
          <p:cNvSpPr txBox="1"/>
          <p:nvPr/>
        </p:nvSpPr>
        <p:spPr>
          <a:xfrm>
            <a:off x="2024207" y="3577289"/>
            <a:ext cx="50955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b="1">
                <a:solidFill>
                  <a:schemeClr val="dk1"/>
                </a:solidFill>
                <a:latin typeface="Livvic"/>
                <a:ea typeface="Livvic"/>
                <a:cs typeface="Livvic"/>
                <a:sym typeface="Livvic"/>
              </a:rPr>
              <a:t>CREDITS:</a:t>
            </a:r>
            <a:r>
              <a:rPr lang="en" sz="1200">
                <a:solidFill>
                  <a:schemeClr val="dk1"/>
                </a:solidFill>
                <a:latin typeface="Livvic"/>
                <a:ea typeface="Livvic"/>
                <a:cs typeface="Livvic"/>
                <a:sym typeface="Livvic"/>
              </a:rPr>
              <a:t> This presentation template was created by </a:t>
            </a:r>
            <a:r>
              <a:rPr lang="en" sz="1200" b="1">
                <a:solidFill>
                  <a:schemeClr val="hlink"/>
                </a:solidFill>
                <a:uFill>
                  <a:noFill/>
                </a:uFill>
                <a:latin typeface="Livvic"/>
                <a:ea typeface="Livvic"/>
                <a:cs typeface="Livvic"/>
                <a:sym typeface="Livvic"/>
                <a:hlinkClick r:id="rId2"/>
              </a:rPr>
              <a:t>Slidesgo</a:t>
            </a:r>
            <a:r>
              <a:rPr lang="en" sz="1200">
                <a:solidFill>
                  <a:schemeClr val="dk1"/>
                </a:solidFill>
                <a:latin typeface="Livvic"/>
                <a:ea typeface="Livvic"/>
                <a:cs typeface="Livvic"/>
                <a:sym typeface="Livvic"/>
              </a:rPr>
              <a:t>, and includes icons by </a:t>
            </a:r>
            <a:r>
              <a:rPr lang="en" sz="1200" b="1">
                <a:solidFill>
                  <a:schemeClr val="hlink"/>
                </a:solidFill>
                <a:uFill>
                  <a:noFill/>
                </a:uFill>
                <a:latin typeface="Livvic"/>
                <a:ea typeface="Livvic"/>
                <a:cs typeface="Livvic"/>
                <a:sym typeface="Livvic"/>
                <a:hlinkClick r:id="rId3"/>
              </a:rPr>
              <a:t>Flaticon</a:t>
            </a:r>
            <a:r>
              <a:rPr lang="en" sz="1200">
                <a:solidFill>
                  <a:schemeClr val="dk1"/>
                </a:solidFill>
                <a:latin typeface="Livvic"/>
                <a:ea typeface="Livvic"/>
                <a:cs typeface="Livvic"/>
                <a:sym typeface="Livvic"/>
              </a:rPr>
              <a:t>, and infographics &amp; images by </a:t>
            </a:r>
            <a:r>
              <a:rPr lang="en" sz="1200" b="1">
                <a:solidFill>
                  <a:schemeClr val="hlink"/>
                </a:solidFill>
                <a:uFill>
                  <a:noFill/>
                </a:uFill>
                <a:latin typeface="Livvic"/>
                <a:ea typeface="Livvic"/>
                <a:cs typeface="Livvic"/>
                <a:sym typeface="Livvic"/>
                <a:hlinkClick r:id="rId4"/>
              </a:rPr>
              <a:t>Freepik</a:t>
            </a:r>
            <a:r>
              <a:rPr lang="en" sz="1200">
                <a:solidFill>
                  <a:schemeClr val="dk1"/>
                </a:solidFill>
                <a:latin typeface="Livvic"/>
                <a:ea typeface="Livvic"/>
                <a:cs typeface="Livvic"/>
                <a:sym typeface="Livvic"/>
              </a:rPr>
              <a:t> </a:t>
            </a:r>
            <a:endParaRPr sz="1200" b="1">
              <a:solidFill>
                <a:schemeClr val="dk1"/>
              </a:solidFill>
              <a:latin typeface="Livvic"/>
              <a:ea typeface="Livvic"/>
              <a:cs typeface="Livvic"/>
              <a:sym typeface="Livv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2pPr>
            <a:lvl3pPr lvl="2"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3pPr>
            <a:lvl4pPr lvl="3"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4pPr>
            <a:lvl5pPr lvl="4"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5pPr>
            <a:lvl6pPr lvl="5"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6pPr>
            <a:lvl7pPr lvl="6"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7pPr>
            <a:lvl8pPr lvl="7"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8pPr>
            <a:lvl9pPr lvl="8"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1pPr>
            <a:lvl2pPr marL="914400" lvl="1" indent="-3175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2pPr>
            <a:lvl3pPr marL="1371600" lvl="2" indent="-3175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3pPr>
            <a:lvl4pPr marL="1828800" lvl="3" indent="-3175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4pPr>
            <a:lvl5pPr marL="2286000" lvl="4" indent="-3175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5pPr>
            <a:lvl6pPr marL="2743200" lvl="5" indent="-3175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6pPr>
            <a:lvl7pPr marL="3200400" lvl="6" indent="-3175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7pPr>
            <a:lvl8pPr marL="3657600" lvl="7" indent="-3175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8pPr>
            <a:lvl9pPr marL="4114800" lvl="8" indent="-3175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5" r:id="rId4"/>
    <p:sldLayoutId id="2147483658" r:id="rId5"/>
    <p:sldLayoutId id="2147483659" r:id="rId6"/>
    <p:sldLayoutId id="2147483663" r:id="rId7"/>
    <p:sldLayoutId id="2147483665" r:id="rId8"/>
    <p:sldLayoutId id="2147483670" r:id="rId9"/>
    <p:sldLayoutId id="2147483671" r:id="rId10"/>
    <p:sldLayoutId id="2147483672"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hyperlink" Target="https://www.grin.com/document/312138" TargetMode="External"/><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hyperlink" Target="https://en.wikipedia.org/wiki/Bulls_and_Cow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490"/>
        <p:cNvGrpSpPr/>
        <p:nvPr/>
      </p:nvGrpSpPr>
      <p:grpSpPr>
        <a:xfrm>
          <a:off x="0" y="0"/>
          <a:ext cx="0" cy="0"/>
          <a:chOff x="0" y="0"/>
          <a:chExt cx="0" cy="0"/>
        </a:xfrm>
      </p:grpSpPr>
      <p:sp>
        <p:nvSpPr>
          <p:cNvPr id="491" name="Google Shape;491;p30"/>
          <p:cNvSpPr/>
          <p:nvPr/>
        </p:nvSpPr>
        <p:spPr>
          <a:xfrm>
            <a:off x="4338825" y="2953250"/>
            <a:ext cx="4931099" cy="3884224"/>
          </a:xfrm>
          <a:custGeom>
            <a:avLst/>
            <a:gdLst/>
            <a:ahLst/>
            <a:cxnLst/>
            <a:rect l="l" t="t" r="r" b="b"/>
            <a:pathLst>
              <a:path w="38714" h="30495" extrusionOk="0">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0"/>
          <p:cNvSpPr/>
          <p:nvPr/>
        </p:nvSpPr>
        <p:spPr>
          <a:xfrm rot="-5400000">
            <a:off x="-852775" y="3260075"/>
            <a:ext cx="3024900" cy="754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0"/>
          <p:cNvSpPr txBox="1">
            <a:spLocks noGrp="1"/>
          </p:cNvSpPr>
          <p:nvPr>
            <p:ph type="ctrTitle"/>
          </p:nvPr>
        </p:nvSpPr>
        <p:spPr>
          <a:xfrm>
            <a:off x="715100" y="801463"/>
            <a:ext cx="7713900" cy="259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100" dirty="0">
                <a:solidFill>
                  <a:schemeClr val="dk1"/>
                </a:solidFill>
              </a:rPr>
              <a:t>Bulls &amp; Cows</a:t>
            </a:r>
            <a:endParaRPr sz="7000" dirty="0">
              <a:solidFill>
                <a:schemeClr val="dk1"/>
              </a:solidFill>
            </a:endParaRPr>
          </a:p>
        </p:txBody>
      </p:sp>
      <p:sp>
        <p:nvSpPr>
          <p:cNvPr id="494" name="Google Shape;494;p30"/>
          <p:cNvSpPr txBox="1">
            <a:spLocks noGrp="1"/>
          </p:cNvSpPr>
          <p:nvPr>
            <p:ph type="subTitle" idx="1"/>
          </p:nvPr>
        </p:nvSpPr>
        <p:spPr>
          <a:xfrm>
            <a:off x="1641550" y="3475338"/>
            <a:ext cx="58608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Author: Alon Shlomi</a:t>
            </a:r>
            <a:endParaRPr dirty="0"/>
          </a:p>
        </p:txBody>
      </p:sp>
      <p:grpSp>
        <p:nvGrpSpPr>
          <p:cNvPr id="495" name="Google Shape;495;p30"/>
          <p:cNvGrpSpPr/>
          <p:nvPr/>
        </p:nvGrpSpPr>
        <p:grpSpPr>
          <a:xfrm rot="5400000">
            <a:off x="7707025" y="4148775"/>
            <a:ext cx="510050" cy="919425"/>
            <a:chOff x="257500" y="825775"/>
            <a:chExt cx="510050" cy="919425"/>
          </a:xfrm>
        </p:grpSpPr>
        <p:sp>
          <p:nvSpPr>
            <p:cNvPr id="496" name="Google Shape;496;p30"/>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0"/>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0"/>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0"/>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0"/>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0"/>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0"/>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0"/>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0"/>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0"/>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0"/>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0"/>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0"/>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0"/>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0"/>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0"/>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0"/>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0"/>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34"/>
          <p:cNvSpPr txBox="1">
            <a:spLocks noGrp="1"/>
          </p:cNvSpPr>
          <p:nvPr>
            <p:ph type="title"/>
          </p:nvPr>
        </p:nvSpPr>
        <p:spPr>
          <a:xfrm>
            <a:off x="2101550" y="1709400"/>
            <a:ext cx="4941000" cy="64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The game</a:t>
            </a:r>
            <a:endParaRPr dirty="0"/>
          </a:p>
        </p:txBody>
      </p:sp>
      <p:sp>
        <p:nvSpPr>
          <p:cNvPr id="595" name="Google Shape;595;p34"/>
          <p:cNvSpPr txBox="1">
            <a:spLocks noGrp="1"/>
          </p:cNvSpPr>
          <p:nvPr>
            <p:ph type="subTitle" idx="1"/>
          </p:nvPr>
        </p:nvSpPr>
        <p:spPr>
          <a:xfrm>
            <a:off x="2101550" y="2336375"/>
            <a:ext cx="4941000" cy="109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Bulls and Cows is a code-breaking mind or paper and pencil game for two or more players.</a:t>
            </a:r>
          </a:p>
        </p:txBody>
      </p:sp>
      <p:sp>
        <p:nvSpPr>
          <p:cNvPr id="596" name="Google Shape;596;p34"/>
          <p:cNvSpPr/>
          <p:nvPr/>
        </p:nvSpPr>
        <p:spPr>
          <a:xfrm rot="1105" flipH="1">
            <a:off x="7277700" y="3631031"/>
            <a:ext cx="1866300" cy="391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4"/>
          <p:cNvSpPr/>
          <p:nvPr/>
        </p:nvSpPr>
        <p:spPr>
          <a:xfrm rot="-5400000">
            <a:off x="293625" y="514175"/>
            <a:ext cx="1783200" cy="754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37"/>
          <p:cNvSpPr txBox="1">
            <a:spLocks noGrp="1"/>
          </p:cNvSpPr>
          <p:nvPr>
            <p:ph type="body" idx="1"/>
          </p:nvPr>
        </p:nvSpPr>
        <p:spPr>
          <a:xfrm>
            <a:off x="720000" y="1252074"/>
            <a:ext cx="6529860" cy="2564146"/>
          </a:xfrm>
          <a:prstGeom prst="rect">
            <a:avLst/>
          </a:prstGeom>
        </p:spPr>
        <p:txBody>
          <a:bodyPr spcFirstLastPara="1" wrap="square" lIns="91425" tIns="91425" rIns="91425" bIns="91425" anchor="t" anchorCtr="0">
            <a:noAutofit/>
          </a:bodyPr>
          <a:lstStyle/>
          <a:p>
            <a:pPr marL="285750" indent="-285750"/>
            <a:r>
              <a:rPr lang="en-US" dirty="0"/>
              <a:t>Each turn, the player inputs a constant-digit number.</a:t>
            </a:r>
          </a:p>
          <a:p>
            <a:pPr marL="0" indent="0">
              <a:buNone/>
            </a:pPr>
            <a:endParaRPr lang="en-US" dirty="0"/>
          </a:p>
          <a:p>
            <a:pPr marL="285750" indent="-285750"/>
            <a:r>
              <a:rPr lang="en-US" dirty="0"/>
              <a:t>The other player then responds with the number of 'cows' and 'bulls’.</a:t>
            </a:r>
          </a:p>
          <a:p>
            <a:pPr marL="285750" indent="-285750"/>
            <a:endParaRPr lang="en-US" dirty="0"/>
          </a:p>
          <a:p>
            <a:pPr marL="285750" indent="-285750"/>
            <a:r>
              <a:rPr lang="en-US" dirty="0"/>
              <a:t>A 'bull' refers to a correct digit in the correct position, while a 'cow' refers to a correct digit in the wrong position.</a:t>
            </a:r>
          </a:p>
          <a:p>
            <a:pPr marL="285750" indent="-285750"/>
            <a:endParaRPr lang="en-US" dirty="0"/>
          </a:p>
          <a:p>
            <a:pPr marL="285750" indent="-285750"/>
            <a:r>
              <a:rPr lang="en-US" dirty="0"/>
              <a:t>The player uses this feedback to make educated guesses and eventually reach the correct number.</a:t>
            </a:r>
            <a:endParaRPr dirty="0"/>
          </a:p>
        </p:txBody>
      </p:sp>
      <p:sp>
        <p:nvSpPr>
          <p:cNvPr id="679" name="Google Shape;679;p37"/>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Gameplay Overview</a:t>
            </a:r>
          </a:p>
        </p:txBody>
      </p:sp>
      <p:sp>
        <p:nvSpPr>
          <p:cNvPr id="680" name="Google Shape;680;p37"/>
          <p:cNvSpPr/>
          <p:nvPr/>
        </p:nvSpPr>
        <p:spPr>
          <a:xfrm>
            <a:off x="4242050" y="2979199"/>
            <a:ext cx="4910000" cy="3867681"/>
          </a:xfrm>
          <a:custGeom>
            <a:avLst/>
            <a:gdLst/>
            <a:ahLst/>
            <a:cxnLst/>
            <a:rect l="l" t="t" r="r" b="b"/>
            <a:pathLst>
              <a:path w="38714" h="30495" extrusionOk="0">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1" name="Google Shape;681;p37"/>
          <p:cNvGrpSpPr/>
          <p:nvPr/>
        </p:nvGrpSpPr>
        <p:grpSpPr>
          <a:xfrm flipH="1">
            <a:off x="7945930" y="2595350"/>
            <a:ext cx="510050" cy="919425"/>
            <a:chOff x="257500" y="825775"/>
            <a:chExt cx="510050" cy="919425"/>
          </a:xfrm>
        </p:grpSpPr>
        <p:sp>
          <p:nvSpPr>
            <p:cNvPr id="682" name="Google Shape;682;p37"/>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7"/>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7"/>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7"/>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7"/>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7"/>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7"/>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7"/>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7"/>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7"/>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7"/>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7"/>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7"/>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7"/>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7"/>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7"/>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7"/>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7"/>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0" name="Google Shape;700;p37"/>
          <p:cNvGrpSpPr/>
          <p:nvPr/>
        </p:nvGrpSpPr>
        <p:grpSpPr>
          <a:xfrm rot="-5400000">
            <a:off x="7840313" y="-192600"/>
            <a:ext cx="289975" cy="919425"/>
            <a:chOff x="205050" y="142150"/>
            <a:chExt cx="289975" cy="919425"/>
          </a:xfrm>
        </p:grpSpPr>
        <p:sp>
          <p:nvSpPr>
            <p:cNvPr id="701" name="Google Shape;701;p37"/>
            <p:cNvSpPr/>
            <p:nvPr/>
          </p:nvSpPr>
          <p:spPr>
            <a:xfrm>
              <a:off x="425125" y="1421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7"/>
            <p:cNvSpPr/>
            <p:nvPr/>
          </p:nvSpPr>
          <p:spPr>
            <a:xfrm>
              <a:off x="425125" y="3120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7"/>
            <p:cNvSpPr/>
            <p:nvPr/>
          </p:nvSpPr>
          <p:spPr>
            <a:xfrm>
              <a:off x="425125" y="4819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7"/>
            <p:cNvSpPr/>
            <p:nvPr/>
          </p:nvSpPr>
          <p:spPr>
            <a:xfrm>
              <a:off x="425125" y="6518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7"/>
            <p:cNvSpPr/>
            <p:nvPr/>
          </p:nvSpPr>
          <p:spPr>
            <a:xfrm>
              <a:off x="425125" y="8217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7"/>
            <p:cNvSpPr/>
            <p:nvPr/>
          </p:nvSpPr>
          <p:spPr>
            <a:xfrm>
              <a:off x="425125" y="9916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7"/>
            <p:cNvSpPr/>
            <p:nvPr/>
          </p:nvSpPr>
          <p:spPr>
            <a:xfrm>
              <a:off x="205050" y="1421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7"/>
            <p:cNvSpPr/>
            <p:nvPr/>
          </p:nvSpPr>
          <p:spPr>
            <a:xfrm>
              <a:off x="205050" y="3120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7"/>
            <p:cNvSpPr/>
            <p:nvPr/>
          </p:nvSpPr>
          <p:spPr>
            <a:xfrm>
              <a:off x="205050" y="481950"/>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7"/>
            <p:cNvSpPr/>
            <p:nvPr/>
          </p:nvSpPr>
          <p:spPr>
            <a:xfrm>
              <a:off x="205050" y="651850"/>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7"/>
            <p:cNvSpPr/>
            <p:nvPr/>
          </p:nvSpPr>
          <p:spPr>
            <a:xfrm>
              <a:off x="205050" y="8217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7"/>
            <p:cNvSpPr/>
            <p:nvPr/>
          </p:nvSpPr>
          <p:spPr>
            <a:xfrm>
              <a:off x="205050" y="9916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3" name="Google Shape;713;p37"/>
          <p:cNvSpPr/>
          <p:nvPr/>
        </p:nvSpPr>
        <p:spPr>
          <a:xfrm rot="5400000">
            <a:off x="5067800" y="329425"/>
            <a:ext cx="1029900" cy="345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36"/>
          <p:cNvSpPr/>
          <p:nvPr/>
        </p:nvSpPr>
        <p:spPr>
          <a:xfrm>
            <a:off x="2378413" y="1694225"/>
            <a:ext cx="617700" cy="617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1" name="Google Shape;631;p36"/>
          <p:cNvGrpSpPr/>
          <p:nvPr/>
        </p:nvGrpSpPr>
        <p:grpSpPr>
          <a:xfrm>
            <a:off x="2481206" y="1797831"/>
            <a:ext cx="412112" cy="410488"/>
            <a:chOff x="898875" y="4399275"/>
            <a:chExt cx="483700" cy="481850"/>
          </a:xfrm>
        </p:grpSpPr>
        <p:sp>
          <p:nvSpPr>
            <p:cNvPr id="632" name="Google Shape;632;p36"/>
            <p:cNvSpPr/>
            <p:nvPr/>
          </p:nvSpPr>
          <p:spPr>
            <a:xfrm>
              <a:off x="992750" y="4642900"/>
              <a:ext cx="145300" cy="144100"/>
            </a:xfrm>
            <a:custGeom>
              <a:avLst/>
              <a:gdLst/>
              <a:ahLst/>
              <a:cxnLst/>
              <a:rect l="l" t="t" r="r" b="b"/>
              <a:pathLst>
                <a:path w="5812" h="5764" extrusionOk="0">
                  <a:moveTo>
                    <a:pt x="994" y="0"/>
                  </a:moveTo>
                  <a:lnTo>
                    <a:pt x="988" y="12"/>
                  </a:lnTo>
                  <a:cubicBezTo>
                    <a:pt x="988" y="9"/>
                    <a:pt x="991" y="6"/>
                    <a:pt x="991" y="3"/>
                  </a:cubicBezTo>
                  <a:lnTo>
                    <a:pt x="991" y="3"/>
                  </a:lnTo>
                  <a:lnTo>
                    <a:pt x="979" y="27"/>
                  </a:lnTo>
                  <a:lnTo>
                    <a:pt x="108" y="1759"/>
                  </a:lnTo>
                  <a:cubicBezTo>
                    <a:pt x="0" y="1976"/>
                    <a:pt x="42" y="2241"/>
                    <a:pt x="214" y="2415"/>
                  </a:cubicBezTo>
                  <a:lnTo>
                    <a:pt x="3397" y="5598"/>
                  </a:lnTo>
                  <a:cubicBezTo>
                    <a:pt x="3506" y="5707"/>
                    <a:pt x="3649" y="5763"/>
                    <a:pt x="3795" y="5763"/>
                  </a:cubicBezTo>
                  <a:cubicBezTo>
                    <a:pt x="3883" y="5763"/>
                    <a:pt x="3971" y="5743"/>
                    <a:pt x="4053" y="5701"/>
                  </a:cubicBezTo>
                  <a:lnTo>
                    <a:pt x="5797" y="4827"/>
                  </a:lnTo>
                  <a:lnTo>
                    <a:pt x="5800" y="4824"/>
                  </a:lnTo>
                  <a:lnTo>
                    <a:pt x="5812" y="4818"/>
                  </a:lnTo>
                  <a:lnTo>
                    <a:pt x="9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3" name="Google Shape;633;p36"/>
            <p:cNvSpPr/>
            <p:nvPr/>
          </p:nvSpPr>
          <p:spPr>
            <a:xfrm>
              <a:off x="1138025" y="4763350"/>
              <a:ext cx="25" cy="25"/>
            </a:xfrm>
            <a:custGeom>
              <a:avLst/>
              <a:gdLst/>
              <a:ahLst/>
              <a:cxnLst/>
              <a:rect l="l" t="t" r="r" b="b"/>
              <a:pathLst>
                <a:path w="1" h="1" extrusionOk="0">
                  <a:moveTo>
                    <a:pt x="1" y="0"/>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4" name="Google Shape;634;p36"/>
            <p:cNvSpPr/>
            <p:nvPr/>
          </p:nvSpPr>
          <p:spPr>
            <a:xfrm>
              <a:off x="1269550" y="4399275"/>
              <a:ext cx="113025" cy="112125"/>
            </a:xfrm>
            <a:custGeom>
              <a:avLst/>
              <a:gdLst/>
              <a:ahLst/>
              <a:cxnLst/>
              <a:rect l="l" t="t" r="r" b="b"/>
              <a:pathLst>
                <a:path w="4521" h="4485" extrusionOk="0">
                  <a:moveTo>
                    <a:pt x="3066" y="1"/>
                  </a:moveTo>
                  <a:cubicBezTo>
                    <a:pt x="1947" y="1"/>
                    <a:pt x="938" y="82"/>
                    <a:pt x="0" y="239"/>
                  </a:cubicBezTo>
                  <a:lnTo>
                    <a:pt x="9" y="895"/>
                  </a:lnTo>
                  <a:cubicBezTo>
                    <a:pt x="34" y="2862"/>
                    <a:pt x="1623" y="4452"/>
                    <a:pt x="3590" y="4476"/>
                  </a:cubicBezTo>
                  <a:lnTo>
                    <a:pt x="4243" y="4485"/>
                  </a:lnTo>
                  <a:cubicBezTo>
                    <a:pt x="4439" y="3313"/>
                    <a:pt x="4520" y="2028"/>
                    <a:pt x="4469" y="561"/>
                  </a:cubicBezTo>
                  <a:cubicBezTo>
                    <a:pt x="4457" y="266"/>
                    <a:pt x="4219" y="28"/>
                    <a:pt x="3924" y="16"/>
                  </a:cubicBezTo>
                  <a:cubicBezTo>
                    <a:pt x="3631" y="6"/>
                    <a:pt x="3345" y="1"/>
                    <a:pt x="30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5" name="Google Shape;635;p36"/>
            <p:cNvSpPr/>
            <p:nvPr/>
          </p:nvSpPr>
          <p:spPr>
            <a:xfrm>
              <a:off x="1161975" y="4531175"/>
              <a:ext cx="91400" cy="84350"/>
            </a:xfrm>
            <a:custGeom>
              <a:avLst/>
              <a:gdLst/>
              <a:ahLst/>
              <a:cxnLst/>
              <a:rect l="l" t="t" r="r" b="b"/>
              <a:pathLst>
                <a:path w="3656" h="3374" extrusionOk="0">
                  <a:moveTo>
                    <a:pt x="1821" y="1"/>
                  </a:moveTo>
                  <a:cubicBezTo>
                    <a:pt x="1137" y="1"/>
                    <a:pt x="523" y="415"/>
                    <a:pt x="262" y="1046"/>
                  </a:cubicBezTo>
                  <a:cubicBezTo>
                    <a:pt x="0" y="1678"/>
                    <a:pt x="145" y="2410"/>
                    <a:pt x="633" y="2894"/>
                  </a:cubicBezTo>
                  <a:cubicBezTo>
                    <a:pt x="952" y="3214"/>
                    <a:pt x="1391" y="3373"/>
                    <a:pt x="1830" y="3373"/>
                  </a:cubicBezTo>
                  <a:cubicBezTo>
                    <a:pt x="2269" y="3373"/>
                    <a:pt x="2707" y="3214"/>
                    <a:pt x="3027" y="2894"/>
                  </a:cubicBezTo>
                  <a:cubicBezTo>
                    <a:pt x="3511" y="2410"/>
                    <a:pt x="3656" y="1681"/>
                    <a:pt x="3394" y="1046"/>
                  </a:cubicBezTo>
                  <a:cubicBezTo>
                    <a:pt x="3132" y="413"/>
                    <a:pt x="2515" y="1"/>
                    <a:pt x="1828" y="1"/>
                  </a:cubicBezTo>
                  <a:cubicBezTo>
                    <a:pt x="1826" y="1"/>
                    <a:pt x="1823" y="1"/>
                    <a:pt x="1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6" name="Google Shape;636;p36"/>
            <p:cNvSpPr/>
            <p:nvPr/>
          </p:nvSpPr>
          <p:spPr>
            <a:xfrm>
              <a:off x="1031050" y="4411100"/>
              <a:ext cx="338650" cy="338725"/>
            </a:xfrm>
            <a:custGeom>
              <a:avLst/>
              <a:gdLst/>
              <a:ahLst/>
              <a:cxnLst/>
              <a:rect l="l" t="t" r="r" b="b"/>
              <a:pathLst>
                <a:path w="13546" h="13549" extrusionOk="0">
                  <a:moveTo>
                    <a:pt x="7066" y="3673"/>
                  </a:moveTo>
                  <a:cubicBezTo>
                    <a:pt x="7800" y="3673"/>
                    <a:pt x="8522" y="3960"/>
                    <a:pt x="9062" y="4500"/>
                  </a:cubicBezTo>
                  <a:cubicBezTo>
                    <a:pt x="10170" y="5602"/>
                    <a:pt x="10170" y="7393"/>
                    <a:pt x="9062" y="8492"/>
                  </a:cubicBezTo>
                  <a:cubicBezTo>
                    <a:pt x="8522" y="9032"/>
                    <a:pt x="7800" y="9319"/>
                    <a:pt x="7066" y="9319"/>
                  </a:cubicBezTo>
                  <a:cubicBezTo>
                    <a:pt x="6702" y="9319"/>
                    <a:pt x="6334" y="9248"/>
                    <a:pt x="5984" y="9104"/>
                  </a:cubicBezTo>
                  <a:cubicBezTo>
                    <a:pt x="4930" y="8667"/>
                    <a:pt x="4244" y="7637"/>
                    <a:pt x="4244" y="6496"/>
                  </a:cubicBezTo>
                  <a:cubicBezTo>
                    <a:pt x="4244" y="5355"/>
                    <a:pt x="4930" y="4325"/>
                    <a:pt x="5984" y="3888"/>
                  </a:cubicBezTo>
                  <a:cubicBezTo>
                    <a:pt x="6334" y="3744"/>
                    <a:pt x="6702" y="3673"/>
                    <a:pt x="7066" y="3673"/>
                  </a:cubicBezTo>
                  <a:close/>
                  <a:moveTo>
                    <a:pt x="3868" y="9124"/>
                  </a:moveTo>
                  <a:cubicBezTo>
                    <a:pt x="4006" y="9124"/>
                    <a:pt x="4147" y="9176"/>
                    <a:pt x="4262" y="9290"/>
                  </a:cubicBezTo>
                  <a:cubicBezTo>
                    <a:pt x="4481" y="9510"/>
                    <a:pt x="4481" y="9869"/>
                    <a:pt x="4262" y="10088"/>
                  </a:cubicBezTo>
                  <a:cubicBezTo>
                    <a:pt x="4147" y="10204"/>
                    <a:pt x="4005" y="10255"/>
                    <a:pt x="3866" y="10255"/>
                  </a:cubicBezTo>
                  <a:cubicBezTo>
                    <a:pt x="3576" y="10255"/>
                    <a:pt x="3298" y="10031"/>
                    <a:pt x="3298" y="9691"/>
                  </a:cubicBezTo>
                  <a:cubicBezTo>
                    <a:pt x="3298" y="9350"/>
                    <a:pt x="3577" y="9124"/>
                    <a:pt x="3868" y="9124"/>
                  </a:cubicBezTo>
                  <a:close/>
                  <a:moveTo>
                    <a:pt x="8414" y="1"/>
                  </a:moveTo>
                  <a:cubicBezTo>
                    <a:pt x="6466" y="507"/>
                    <a:pt x="4888" y="1425"/>
                    <a:pt x="3518" y="2846"/>
                  </a:cubicBezTo>
                  <a:cubicBezTo>
                    <a:pt x="2169" y="4244"/>
                    <a:pt x="1000" y="6282"/>
                    <a:pt x="1" y="8212"/>
                  </a:cubicBezTo>
                  <a:lnTo>
                    <a:pt x="5337" y="13548"/>
                  </a:lnTo>
                  <a:cubicBezTo>
                    <a:pt x="7267" y="12549"/>
                    <a:pt x="9309" y="11380"/>
                    <a:pt x="10706" y="10031"/>
                  </a:cubicBezTo>
                  <a:cubicBezTo>
                    <a:pt x="12124" y="8664"/>
                    <a:pt x="13039" y="7086"/>
                    <a:pt x="13545" y="5138"/>
                  </a:cubicBezTo>
                  <a:lnTo>
                    <a:pt x="13112" y="5129"/>
                  </a:lnTo>
                  <a:cubicBezTo>
                    <a:pt x="10534" y="5099"/>
                    <a:pt x="8453" y="3015"/>
                    <a:pt x="8420" y="440"/>
                  </a:cubicBezTo>
                  <a:lnTo>
                    <a:pt x="84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7" name="Google Shape;637;p36"/>
            <p:cNvSpPr/>
            <p:nvPr/>
          </p:nvSpPr>
          <p:spPr>
            <a:xfrm>
              <a:off x="1130500" y="4740450"/>
              <a:ext cx="108950" cy="111250"/>
            </a:xfrm>
            <a:custGeom>
              <a:avLst/>
              <a:gdLst/>
              <a:ahLst/>
              <a:cxnLst/>
              <a:rect l="l" t="t" r="r" b="b"/>
              <a:pathLst>
                <a:path w="4358" h="4450" extrusionOk="0">
                  <a:moveTo>
                    <a:pt x="4358" y="1"/>
                  </a:moveTo>
                  <a:lnTo>
                    <a:pt x="4358" y="1"/>
                  </a:lnTo>
                  <a:cubicBezTo>
                    <a:pt x="2906" y="877"/>
                    <a:pt x="1437" y="1609"/>
                    <a:pt x="1" y="2332"/>
                  </a:cubicBezTo>
                  <a:cubicBezTo>
                    <a:pt x="58" y="3090"/>
                    <a:pt x="112" y="3789"/>
                    <a:pt x="118" y="3882"/>
                  </a:cubicBezTo>
                  <a:cubicBezTo>
                    <a:pt x="118" y="4211"/>
                    <a:pt x="387" y="4450"/>
                    <a:pt x="683" y="4450"/>
                  </a:cubicBezTo>
                  <a:cubicBezTo>
                    <a:pt x="767" y="4450"/>
                    <a:pt x="854" y="4430"/>
                    <a:pt x="937" y="4388"/>
                  </a:cubicBezTo>
                  <a:cubicBezTo>
                    <a:pt x="1039" y="4295"/>
                    <a:pt x="3858" y="3208"/>
                    <a:pt x="43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8" name="Google Shape;638;p36"/>
            <p:cNvSpPr/>
            <p:nvPr/>
          </p:nvSpPr>
          <p:spPr>
            <a:xfrm>
              <a:off x="927325" y="4539825"/>
              <a:ext cx="114150" cy="109800"/>
            </a:xfrm>
            <a:custGeom>
              <a:avLst/>
              <a:gdLst/>
              <a:ahLst/>
              <a:cxnLst/>
              <a:rect l="l" t="t" r="r" b="b"/>
              <a:pathLst>
                <a:path w="4566" h="4392" extrusionOk="0">
                  <a:moveTo>
                    <a:pt x="4565" y="1"/>
                  </a:moveTo>
                  <a:lnTo>
                    <a:pt x="4565" y="1"/>
                  </a:lnTo>
                  <a:cubicBezTo>
                    <a:pt x="1268" y="459"/>
                    <a:pt x="184" y="3334"/>
                    <a:pt x="91" y="3437"/>
                  </a:cubicBezTo>
                  <a:cubicBezTo>
                    <a:pt x="0" y="3611"/>
                    <a:pt x="9" y="3822"/>
                    <a:pt x="112" y="3988"/>
                  </a:cubicBezTo>
                  <a:cubicBezTo>
                    <a:pt x="295" y="4286"/>
                    <a:pt x="606" y="4232"/>
                    <a:pt x="723" y="4256"/>
                  </a:cubicBezTo>
                  <a:lnTo>
                    <a:pt x="2214" y="4391"/>
                  </a:lnTo>
                  <a:cubicBezTo>
                    <a:pt x="2945" y="2928"/>
                    <a:pt x="3680" y="1458"/>
                    <a:pt x="45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9" name="Google Shape;639;p36"/>
            <p:cNvSpPr/>
            <p:nvPr/>
          </p:nvSpPr>
          <p:spPr>
            <a:xfrm>
              <a:off x="898875" y="4711550"/>
              <a:ext cx="170825" cy="169575"/>
            </a:xfrm>
            <a:custGeom>
              <a:avLst/>
              <a:gdLst/>
              <a:ahLst/>
              <a:cxnLst/>
              <a:rect l="l" t="t" r="r" b="b"/>
              <a:pathLst>
                <a:path w="6833" h="6783" extrusionOk="0">
                  <a:moveTo>
                    <a:pt x="2846" y="1"/>
                  </a:moveTo>
                  <a:cubicBezTo>
                    <a:pt x="1747" y="1052"/>
                    <a:pt x="503" y="4602"/>
                    <a:pt x="63" y="6050"/>
                  </a:cubicBezTo>
                  <a:cubicBezTo>
                    <a:pt x="0" y="6252"/>
                    <a:pt x="54" y="6469"/>
                    <a:pt x="202" y="6616"/>
                  </a:cubicBezTo>
                  <a:cubicBezTo>
                    <a:pt x="309" y="6724"/>
                    <a:pt x="454" y="6782"/>
                    <a:pt x="602" y="6782"/>
                  </a:cubicBezTo>
                  <a:cubicBezTo>
                    <a:pt x="656" y="6782"/>
                    <a:pt x="711" y="6774"/>
                    <a:pt x="765" y="6758"/>
                  </a:cubicBezTo>
                  <a:cubicBezTo>
                    <a:pt x="2225" y="6318"/>
                    <a:pt x="5782" y="5084"/>
                    <a:pt x="6833" y="3981"/>
                  </a:cubicBezTo>
                  <a:cubicBezTo>
                    <a:pt x="6655" y="3900"/>
                    <a:pt x="6492" y="3789"/>
                    <a:pt x="6354" y="3650"/>
                  </a:cubicBezTo>
                  <a:lnTo>
                    <a:pt x="5167" y="2464"/>
                  </a:lnTo>
                  <a:lnTo>
                    <a:pt x="4767" y="2861"/>
                  </a:lnTo>
                  <a:cubicBezTo>
                    <a:pt x="4658" y="2967"/>
                    <a:pt x="4517" y="3020"/>
                    <a:pt x="4375" y="3020"/>
                  </a:cubicBezTo>
                  <a:cubicBezTo>
                    <a:pt x="4231" y="3020"/>
                    <a:pt x="4086" y="2965"/>
                    <a:pt x="3975" y="2855"/>
                  </a:cubicBezTo>
                  <a:cubicBezTo>
                    <a:pt x="3758" y="2638"/>
                    <a:pt x="3755" y="2286"/>
                    <a:pt x="3969" y="2063"/>
                  </a:cubicBezTo>
                  <a:lnTo>
                    <a:pt x="4369" y="1663"/>
                  </a:lnTo>
                  <a:lnTo>
                    <a:pt x="3171" y="464"/>
                  </a:lnTo>
                  <a:cubicBezTo>
                    <a:pt x="3035" y="329"/>
                    <a:pt x="2927" y="172"/>
                    <a:pt x="2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640" name="Google Shape;640;p36"/>
          <p:cNvSpPr txBox="1">
            <a:spLocks noGrp="1"/>
          </p:cNvSpPr>
          <p:nvPr>
            <p:ph type="subTitle" idx="3"/>
          </p:nvPr>
        </p:nvSpPr>
        <p:spPr>
          <a:xfrm>
            <a:off x="4954788" y="2640525"/>
            <a:ext cx="3003900" cy="171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Our Algorithmic approach takes an educated guess from his calculated options table.</a:t>
            </a:r>
          </a:p>
          <a:p>
            <a:pPr marL="0" lvl="0" indent="0" algn="ctr" rtl="0">
              <a:spcBef>
                <a:spcPts val="0"/>
              </a:spcBef>
              <a:spcAft>
                <a:spcPts val="0"/>
              </a:spcAft>
              <a:buNone/>
            </a:pPr>
            <a:r>
              <a:rPr lang="en" dirty="0"/>
              <a:t>The algorithm can reduce the number of guesses segnifintily.</a:t>
            </a:r>
          </a:p>
          <a:p>
            <a:pPr marL="0" lvl="0" indent="0" algn="ctr" rtl="0">
              <a:spcBef>
                <a:spcPts val="0"/>
              </a:spcBef>
              <a:spcAft>
                <a:spcPts val="0"/>
              </a:spcAft>
              <a:buNone/>
            </a:pPr>
            <a:endParaRPr dirty="0"/>
          </a:p>
        </p:txBody>
      </p:sp>
      <p:sp>
        <p:nvSpPr>
          <p:cNvPr id="641" name="Google Shape;641;p36"/>
          <p:cNvSpPr/>
          <p:nvPr/>
        </p:nvSpPr>
        <p:spPr>
          <a:xfrm>
            <a:off x="6147888" y="1694225"/>
            <a:ext cx="617700" cy="617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2" name="Google Shape;642;p36"/>
          <p:cNvGrpSpPr/>
          <p:nvPr/>
        </p:nvGrpSpPr>
        <p:grpSpPr>
          <a:xfrm>
            <a:off x="6250490" y="1894841"/>
            <a:ext cx="412496" cy="216468"/>
            <a:chOff x="2084325" y="363300"/>
            <a:chExt cx="484150" cy="254100"/>
          </a:xfrm>
        </p:grpSpPr>
        <p:sp>
          <p:nvSpPr>
            <p:cNvPr id="643" name="Google Shape;643;p36"/>
            <p:cNvSpPr/>
            <p:nvPr/>
          </p:nvSpPr>
          <p:spPr>
            <a:xfrm>
              <a:off x="2084325" y="363300"/>
              <a:ext cx="484150" cy="254100"/>
            </a:xfrm>
            <a:custGeom>
              <a:avLst/>
              <a:gdLst/>
              <a:ahLst/>
              <a:cxnLst/>
              <a:rect l="l" t="t" r="r" b="b"/>
              <a:pathLst>
                <a:path w="19366" h="10164" extrusionOk="0">
                  <a:moveTo>
                    <a:pt x="9686" y="1128"/>
                  </a:moveTo>
                  <a:cubicBezTo>
                    <a:pt x="10195" y="1128"/>
                    <a:pt x="10707" y="1226"/>
                    <a:pt x="11196" y="1428"/>
                  </a:cubicBezTo>
                  <a:cubicBezTo>
                    <a:pt x="12671" y="2042"/>
                    <a:pt x="13635" y="3482"/>
                    <a:pt x="13635" y="5081"/>
                  </a:cubicBezTo>
                  <a:cubicBezTo>
                    <a:pt x="13632" y="7264"/>
                    <a:pt x="11864" y="9031"/>
                    <a:pt x="9684" y="9034"/>
                  </a:cubicBezTo>
                  <a:cubicBezTo>
                    <a:pt x="8085" y="9034"/>
                    <a:pt x="6643" y="8071"/>
                    <a:pt x="6032" y="6592"/>
                  </a:cubicBezTo>
                  <a:cubicBezTo>
                    <a:pt x="5420" y="5117"/>
                    <a:pt x="5758" y="3415"/>
                    <a:pt x="6887" y="2286"/>
                  </a:cubicBezTo>
                  <a:cubicBezTo>
                    <a:pt x="7645" y="1530"/>
                    <a:pt x="8657" y="1128"/>
                    <a:pt x="9686" y="1128"/>
                  </a:cubicBezTo>
                  <a:close/>
                  <a:moveTo>
                    <a:pt x="9684" y="1"/>
                  </a:moveTo>
                  <a:cubicBezTo>
                    <a:pt x="4502" y="1"/>
                    <a:pt x="361" y="4512"/>
                    <a:pt x="190" y="4704"/>
                  </a:cubicBezTo>
                  <a:cubicBezTo>
                    <a:pt x="0" y="4918"/>
                    <a:pt x="0" y="5243"/>
                    <a:pt x="190" y="5457"/>
                  </a:cubicBezTo>
                  <a:cubicBezTo>
                    <a:pt x="361" y="5650"/>
                    <a:pt x="4502" y="10164"/>
                    <a:pt x="9684" y="10164"/>
                  </a:cubicBezTo>
                  <a:cubicBezTo>
                    <a:pt x="14867" y="10164"/>
                    <a:pt x="19004" y="5650"/>
                    <a:pt x="19176" y="5457"/>
                  </a:cubicBezTo>
                  <a:cubicBezTo>
                    <a:pt x="19365" y="5243"/>
                    <a:pt x="19365" y="4918"/>
                    <a:pt x="19176" y="4704"/>
                  </a:cubicBezTo>
                  <a:cubicBezTo>
                    <a:pt x="19004" y="4512"/>
                    <a:pt x="14867" y="1"/>
                    <a:pt x="96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4" name="Google Shape;644;p36"/>
            <p:cNvSpPr/>
            <p:nvPr/>
          </p:nvSpPr>
          <p:spPr>
            <a:xfrm>
              <a:off x="2250600" y="419775"/>
              <a:ext cx="145175" cy="141125"/>
            </a:xfrm>
            <a:custGeom>
              <a:avLst/>
              <a:gdLst/>
              <a:ahLst/>
              <a:cxnLst/>
              <a:rect l="l" t="t" r="r" b="b"/>
              <a:pathLst>
                <a:path w="5807" h="5645" extrusionOk="0">
                  <a:moveTo>
                    <a:pt x="3018" y="0"/>
                  </a:moveTo>
                  <a:cubicBezTo>
                    <a:pt x="1922" y="0"/>
                    <a:pt x="929" y="634"/>
                    <a:pt x="468" y="1626"/>
                  </a:cubicBezTo>
                  <a:cubicBezTo>
                    <a:pt x="1" y="2623"/>
                    <a:pt x="158" y="3797"/>
                    <a:pt x="862" y="4637"/>
                  </a:cubicBezTo>
                  <a:cubicBezTo>
                    <a:pt x="1407" y="5287"/>
                    <a:pt x="2203" y="5645"/>
                    <a:pt x="3025" y="5645"/>
                  </a:cubicBezTo>
                  <a:cubicBezTo>
                    <a:pt x="3270" y="5645"/>
                    <a:pt x="3518" y="5613"/>
                    <a:pt x="3762" y="5547"/>
                  </a:cubicBezTo>
                  <a:cubicBezTo>
                    <a:pt x="4825" y="5258"/>
                    <a:pt x="5620" y="4382"/>
                    <a:pt x="5807" y="3297"/>
                  </a:cubicBezTo>
                  <a:lnTo>
                    <a:pt x="5807" y="3297"/>
                  </a:lnTo>
                  <a:cubicBezTo>
                    <a:pt x="5625" y="3356"/>
                    <a:pt x="5446" y="3383"/>
                    <a:pt x="5272" y="3383"/>
                  </a:cubicBezTo>
                  <a:cubicBezTo>
                    <a:pt x="4356" y="3383"/>
                    <a:pt x="3596" y="2626"/>
                    <a:pt x="3596" y="1692"/>
                  </a:cubicBezTo>
                  <a:cubicBezTo>
                    <a:pt x="3596" y="1147"/>
                    <a:pt x="3861" y="633"/>
                    <a:pt x="4307" y="316"/>
                  </a:cubicBezTo>
                  <a:cubicBezTo>
                    <a:pt x="3913" y="112"/>
                    <a:pt x="3476" y="3"/>
                    <a:pt x="3033" y="0"/>
                  </a:cubicBezTo>
                  <a:cubicBezTo>
                    <a:pt x="3028" y="0"/>
                    <a:pt x="3023" y="0"/>
                    <a:pt x="30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645" name="Google Shape;645;p36"/>
          <p:cNvSpPr/>
          <p:nvPr/>
        </p:nvSpPr>
        <p:spPr>
          <a:xfrm rot="10800000">
            <a:off x="7761750" y="1303025"/>
            <a:ext cx="1379400" cy="39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6" name="Google Shape;646;p36"/>
          <p:cNvGrpSpPr/>
          <p:nvPr/>
        </p:nvGrpSpPr>
        <p:grpSpPr>
          <a:xfrm rot="10800000">
            <a:off x="8022475" y="450875"/>
            <a:ext cx="510050" cy="919425"/>
            <a:chOff x="257500" y="825775"/>
            <a:chExt cx="510050" cy="919425"/>
          </a:xfrm>
        </p:grpSpPr>
        <p:sp>
          <p:nvSpPr>
            <p:cNvPr id="647" name="Google Shape;647;p36"/>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6"/>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6"/>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6"/>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6"/>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6"/>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6"/>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6"/>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6"/>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6"/>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6"/>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6"/>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6"/>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6"/>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6"/>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6"/>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6"/>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5" name="Google Shape;665;p36"/>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Solving </a:t>
            </a:r>
            <a:r>
              <a:rPr lang="en-US" dirty="0"/>
              <a:t>Approaches</a:t>
            </a:r>
            <a:endParaRPr dirty="0"/>
          </a:p>
        </p:txBody>
      </p:sp>
      <p:grpSp>
        <p:nvGrpSpPr>
          <p:cNvPr id="666" name="Google Shape;666;p36"/>
          <p:cNvGrpSpPr/>
          <p:nvPr/>
        </p:nvGrpSpPr>
        <p:grpSpPr>
          <a:xfrm rot="-5400000">
            <a:off x="1177675" y="319550"/>
            <a:ext cx="69900" cy="579625"/>
            <a:chOff x="8904375" y="2444650"/>
            <a:chExt cx="69900" cy="579625"/>
          </a:xfrm>
        </p:grpSpPr>
        <p:sp>
          <p:nvSpPr>
            <p:cNvPr id="667" name="Google Shape;667;p36"/>
            <p:cNvSpPr/>
            <p:nvPr/>
          </p:nvSpPr>
          <p:spPr>
            <a:xfrm>
              <a:off x="8904375" y="24446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6"/>
            <p:cNvSpPr/>
            <p:nvPr/>
          </p:nvSpPr>
          <p:spPr>
            <a:xfrm>
              <a:off x="8904375" y="26145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6"/>
            <p:cNvSpPr/>
            <p:nvPr/>
          </p:nvSpPr>
          <p:spPr>
            <a:xfrm>
              <a:off x="8904375" y="27844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6"/>
            <p:cNvSpPr/>
            <p:nvPr/>
          </p:nvSpPr>
          <p:spPr>
            <a:xfrm>
              <a:off x="8904375" y="29543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1" name="Google Shape;671;p36"/>
          <p:cNvSpPr txBox="1">
            <a:spLocks noGrp="1"/>
          </p:cNvSpPr>
          <p:nvPr>
            <p:ph type="subTitle" idx="1"/>
          </p:nvPr>
        </p:nvSpPr>
        <p:spPr>
          <a:xfrm>
            <a:off x="1185313" y="2640525"/>
            <a:ext cx="3003900" cy="1719600"/>
          </a:xfrm>
          <a:prstGeom prst="rect">
            <a:avLst/>
          </a:prstGeom>
        </p:spPr>
        <p:txBody>
          <a:bodyPr spcFirstLastPara="1" wrap="square" lIns="91425" tIns="91425" rIns="91425" bIns="91425" anchor="t" anchorCtr="0">
            <a:noAutofit/>
          </a:bodyPr>
          <a:lstStyle/>
          <a:p>
            <a:pPr marL="0" lvl="0" indent="0"/>
            <a:r>
              <a:rPr lang="en-US" dirty="0"/>
              <a:t>trying every possible combination of four digits.</a:t>
            </a:r>
            <a:endParaRPr dirty="0"/>
          </a:p>
        </p:txBody>
      </p:sp>
      <p:sp>
        <p:nvSpPr>
          <p:cNvPr id="672" name="Google Shape;672;p36"/>
          <p:cNvSpPr txBox="1">
            <a:spLocks noGrp="1"/>
          </p:cNvSpPr>
          <p:nvPr>
            <p:ph type="subTitle" idx="2"/>
          </p:nvPr>
        </p:nvSpPr>
        <p:spPr>
          <a:xfrm>
            <a:off x="1185313" y="2426175"/>
            <a:ext cx="3003900" cy="362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Brute Force Approach</a:t>
            </a:r>
            <a:endParaRPr dirty="0"/>
          </a:p>
        </p:txBody>
      </p:sp>
      <p:sp>
        <p:nvSpPr>
          <p:cNvPr id="673" name="Google Shape;673;p36"/>
          <p:cNvSpPr txBox="1">
            <a:spLocks noGrp="1"/>
          </p:cNvSpPr>
          <p:nvPr>
            <p:ph type="subTitle" idx="4"/>
          </p:nvPr>
        </p:nvSpPr>
        <p:spPr>
          <a:xfrm>
            <a:off x="4954788" y="2426175"/>
            <a:ext cx="3003900" cy="362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Algorithm Approach</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41" name="Google Shape;741;p38"/>
          <p:cNvSpPr/>
          <p:nvPr/>
        </p:nvSpPr>
        <p:spPr>
          <a:xfrm rot="-790">
            <a:off x="7837801" y="1528627"/>
            <a:ext cx="1306200" cy="391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8"/>
          <p:cNvSpPr/>
          <p:nvPr/>
        </p:nvSpPr>
        <p:spPr>
          <a:xfrm flipH="1">
            <a:off x="5884329" y="3317306"/>
            <a:ext cx="3394241" cy="2582393"/>
          </a:xfrm>
          <a:custGeom>
            <a:avLst/>
            <a:gdLst/>
            <a:ahLst/>
            <a:cxnLst/>
            <a:rect l="l" t="t" r="r" b="b"/>
            <a:pathLst>
              <a:path w="38715" h="29455" extrusionOk="0">
                <a:moveTo>
                  <a:pt x="0" y="1"/>
                </a:moveTo>
                <a:lnTo>
                  <a:pt x="0" y="29455"/>
                </a:lnTo>
                <a:lnTo>
                  <a:pt x="38714" y="29455"/>
                </a:lnTo>
                <a:lnTo>
                  <a:pt x="38714" y="21911"/>
                </a:lnTo>
                <a:cubicBezTo>
                  <a:pt x="37275" y="20375"/>
                  <a:pt x="35392" y="19323"/>
                  <a:pt x="33288" y="19115"/>
                </a:cubicBezTo>
                <a:cubicBezTo>
                  <a:pt x="32962" y="19085"/>
                  <a:pt x="32631" y="19074"/>
                  <a:pt x="32298" y="19074"/>
                </a:cubicBezTo>
                <a:cubicBezTo>
                  <a:pt x="31288" y="19074"/>
                  <a:pt x="30258" y="19177"/>
                  <a:pt x="29257" y="19177"/>
                </a:cubicBezTo>
                <a:cubicBezTo>
                  <a:pt x="28141" y="19177"/>
                  <a:pt x="27063" y="19049"/>
                  <a:pt x="26091" y="18506"/>
                </a:cubicBezTo>
                <a:cubicBezTo>
                  <a:pt x="23461" y="17025"/>
                  <a:pt x="23115" y="13399"/>
                  <a:pt x="21357" y="10935"/>
                </a:cubicBezTo>
                <a:cubicBezTo>
                  <a:pt x="19087" y="7779"/>
                  <a:pt x="14852" y="6949"/>
                  <a:pt x="11143" y="5772"/>
                </a:cubicBezTo>
                <a:cubicBezTo>
                  <a:pt x="7129" y="4499"/>
                  <a:pt x="3350" y="2534"/>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8"/>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Algorithm</a:t>
            </a:r>
            <a:endParaRPr dirty="0"/>
          </a:p>
        </p:txBody>
      </p:sp>
      <p:sp>
        <p:nvSpPr>
          <p:cNvPr id="720" name="Google Shape;720;p38"/>
          <p:cNvSpPr txBox="1">
            <a:spLocks noGrp="1"/>
          </p:cNvSpPr>
          <p:nvPr>
            <p:ph type="subTitle" idx="1"/>
          </p:nvPr>
        </p:nvSpPr>
        <p:spPr>
          <a:xfrm>
            <a:off x="2835257" y="1612109"/>
            <a:ext cx="5244223" cy="30718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In 1996 </a:t>
            </a:r>
            <a:r>
              <a:rPr lang="en-US" dirty="0" err="1"/>
              <a:t>Tetsuro</a:t>
            </a:r>
            <a:r>
              <a:rPr lang="en-US" dirty="0"/>
              <a:t> Tanaka proved that the minimum expected game length for the code-breaker to crack the code is 5.213, assuming that the code-maker uses a code of length four with six possible symbols.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proof involves analyzing the possible outcomes of the game and calculating the expected length of the game based on the probabilities of those outcomes. It turns out that the optimal strategy for the code-breaker is to make their first guess randomly and then use a specific set of subsequent guesses that are designed to maximize the information gained from each feedback response.</a:t>
            </a:r>
            <a:endParaRPr dirty="0"/>
          </a:p>
        </p:txBody>
      </p:sp>
      <p:pic>
        <p:nvPicPr>
          <p:cNvPr id="721" name="Google Shape;721;p38"/>
          <p:cNvPicPr preferRelativeResize="0">
            <a:picLocks noGrp="1"/>
          </p:cNvPicPr>
          <p:nvPr>
            <p:ph type="pic" idx="2"/>
          </p:nvPr>
        </p:nvPicPr>
        <p:blipFill rotWithShape="1">
          <a:blip r:embed="rId3">
            <a:alphaModFix/>
          </a:blip>
          <a:srcRect l="3479" r="3488"/>
          <a:stretch/>
        </p:blipFill>
        <p:spPr>
          <a:xfrm>
            <a:off x="793088" y="1643600"/>
            <a:ext cx="1884798" cy="2964900"/>
          </a:xfrm>
          <a:prstGeom prst="roundRect">
            <a:avLst>
              <a:gd name="adj" fmla="val 7379"/>
            </a:avLst>
          </a:prstGeom>
        </p:spPr>
      </p:pic>
      <p:grpSp>
        <p:nvGrpSpPr>
          <p:cNvPr id="722" name="Google Shape;722;p38"/>
          <p:cNvGrpSpPr/>
          <p:nvPr/>
        </p:nvGrpSpPr>
        <p:grpSpPr>
          <a:xfrm>
            <a:off x="8424000" y="3264350"/>
            <a:ext cx="510050" cy="919425"/>
            <a:chOff x="257500" y="825775"/>
            <a:chExt cx="510050" cy="919425"/>
          </a:xfrm>
        </p:grpSpPr>
        <p:sp>
          <p:nvSpPr>
            <p:cNvPr id="723" name="Google Shape;723;p38"/>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8"/>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8"/>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8"/>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8"/>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8"/>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8"/>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8"/>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8"/>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8"/>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8"/>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8"/>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8"/>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8"/>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8"/>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8"/>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8"/>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8"/>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23" name="Google Shape;523;p31"/>
          <p:cNvSpPr/>
          <p:nvPr/>
        </p:nvSpPr>
        <p:spPr>
          <a:xfrm>
            <a:off x="7838850" y="1074525"/>
            <a:ext cx="1305300" cy="39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1"/>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The Algorithm Functions</a:t>
            </a:r>
          </a:p>
        </p:txBody>
      </p:sp>
      <p:graphicFrame>
        <p:nvGraphicFramePr>
          <p:cNvPr id="519" name="Google Shape;519;p31"/>
          <p:cNvGraphicFramePr/>
          <p:nvPr>
            <p:extLst>
              <p:ext uri="{D42A27DB-BD31-4B8C-83A1-F6EECF244321}">
                <p14:modId xmlns:p14="http://schemas.microsoft.com/office/powerpoint/2010/main" val="2342649155"/>
              </p:ext>
            </p:extLst>
          </p:nvPr>
        </p:nvGraphicFramePr>
        <p:xfrm>
          <a:off x="517225" y="1385563"/>
          <a:ext cx="8031538" cy="3023603"/>
        </p:xfrm>
        <a:graphic>
          <a:graphicData uri="http://schemas.openxmlformats.org/drawingml/2006/table">
            <a:tbl>
              <a:tblPr>
                <a:noFill/>
                <a:tableStyleId>{42FD91F1-1770-486C-9594-49E6E9507FD4}</a:tableStyleId>
              </a:tblPr>
              <a:tblGrid>
                <a:gridCol w="1764088">
                  <a:extLst>
                    <a:ext uri="{9D8B030D-6E8A-4147-A177-3AD203B41FA5}">
                      <a16:colId xmlns:a16="http://schemas.microsoft.com/office/drawing/2014/main" val="20000"/>
                    </a:ext>
                  </a:extLst>
                </a:gridCol>
                <a:gridCol w="6267450">
                  <a:extLst>
                    <a:ext uri="{9D8B030D-6E8A-4147-A177-3AD203B41FA5}">
                      <a16:colId xmlns:a16="http://schemas.microsoft.com/office/drawing/2014/main" val="20001"/>
                    </a:ext>
                  </a:extLst>
                </a:gridCol>
              </a:tblGrid>
              <a:tr h="452216">
                <a:tc>
                  <a:txBody>
                    <a:bodyPr/>
                    <a:lstStyle/>
                    <a:p>
                      <a:pPr marL="0" lvl="0" indent="0" algn="l" rtl="0">
                        <a:spcBef>
                          <a:spcPts val="0"/>
                        </a:spcBef>
                        <a:spcAft>
                          <a:spcPts val="0"/>
                        </a:spcAft>
                        <a:buNone/>
                      </a:pPr>
                      <a:r>
                        <a:rPr lang="en-US" sz="1400" b="1" dirty="0">
                          <a:solidFill>
                            <a:schemeClr val="dk1"/>
                          </a:solidFill>
                          <a:uFill>
                            <a:noFill/>
                          </a:uFill>
                          <a:latin typeface="Livvic"/>
                          <a:ea typeface="Livvic"/>
                          <a:cs typeface="Livvic"/>
                          <a:sym typeface="Livvic"/>
                        </a:rPr>
                        <a:t>createTable</a:t>
                      </a:r>
                      <a:endParaRPr sz="1400" b="1" dirty="0">
                        <a:solidFill>
                          <a:schemeClr val="dk1"/>
                        </a:solidFill>
                        <a:latin typeface="Livvic"/>
                        <a:ea typeface="Livvic"/>
                        <a:cs typeface="Livvic"/>
                        <a:sym typeface="Livvic"/>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l" rtl="0">
                        <a:spcBef>
                          <a:spcPts val="0"/>
                        </a:spcBef>
                        <a:spcAft>
                          <a:spcPts val="1600"/>
                        </a:spcAft>
                        <a:buNone/>
                      </a:pPr>
                      <a:r>
                        <a:rPr lang="en-US" sz="1100" dirty="0">
                          <a:solidFill>
                            <a:schemeClr val="dk1"/>
                          </a:solidFill>
                          <a:latin typeface="Livvic"/>
                          <a:ea typeface="Livvic"/>
                          <a:cs typeface="Livvic"/>
                          <a:sym typeface="Livvic"/>
                        </a:rPr>
                        <a:t>This method generates a list of all possible numbers of the given number of digits.</a:t>
                      </a:r>
                      <a:endParaRPr sz="1100" dirty="0">
                        <a:solidFill>
                          <a:schemeClr val="dk1"/>
                        </a:solidFill>
                        <a:latin typeface="Livvic"/>
                        <a:ea typeface="Livvic"/>
                        <a:cs typeface="Livvic"/>
                        <a:sym typeface="Livvic"/>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52216">
                <a:tc>
                  <a:txBody>
                    <a:bodyPr/>
                    <a:lstStyle/>
                    <a:p>
                      <a:pPr marL="0" lvl="0" indent="0" algn="l" rtl="0">
                        <a:spcBef>
                          <a:spcPts val="0"/>
                        </a:spcBef>
                        <a:spcAft>
                          <a:spcPts val="0"/>
                        </a:spcAft>
                        <a:buNone/>
                      </a:pPr>
                      <a:r>
                        <a:rPr lang="en-US" sz="1400" b="1" dirty="0">
                          <a:solidFill>
                            <a:schemeClr val="dk1"/>
                          </a:solidFill>
                          <a:uFill>
                            <a:noFill/>
                          </a:uFill>
                          <a:latin typeface="Livvic"/>
                          <a:ea typeface="Livvic"/>
                          <a:cs typeface="Livvic"/>
                          <a:sym typeface="Livvic"/>
                        </a:rPr>
                        <a:t>createTheNumber</a:t>
                      </a:r>
                      <a:endParaRPr sz="1400" b="1" dirty="0">
                        <a:solidFill>
                          <a:schemeClr val="dk1"/>
                        </a:solidFill>
                        <a:latin typeface="Livvic"/>
                        <a:ea typeface="Livvic"/>
                        <a:cs typeface="Livvic"/>
                        <a:sym typeface="Livvic"/>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1600"/>
                        </a:spcAft>
                        <a:buNone/>
                      </a:pPr>
                      <a:r>
                        <a:rPr lang="en" sz="1100" dirty="0">
                          <a:solidFill>
                            <a:schemeClr val="dk1"/>
                          </a:solidFill>
                          <a:latin typeface="Livvic"/>
                          <a:ea typeface="Livvic"/>
                          <a:cs typeface="Livvic"/>
                          <a:sym typeface="Livvic"/>
                        </a:rPr>
                        <a:t>An assortment of graphic resources that are suitable for use in this presentation</a:t>
                      </a:r>
                      <a:endParaRPr sz="1100" dirty="0">
                        <a:solidFill>
                          <a:schemeClr val="dk1"/>
                        </a:solidFill>
                        <a:latin typeface="Livvic"/>
                        <a:ea typeface="Livvic"/>
                        <a:cs typeface="Livvic"/>
                        <a:sym typeface="Livvic"/>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52216">
                <a:tc>
                  <a:txBody>
                    <a:bodyPr/>
                    <a:lstStyle/>
                    <a:p>
                      <a:pPr marL="0" lvl="0" indent="0" algn="l" rtl="0">
                        <a:spcBef>
                          <a:spcPts val="0"/>
                        </a:spcBef>
                        <a:spcAft>
                          <a:spcPts val="0"/>
                        </a:spcAft>
                        <a:buNone/>
                      </a:pPr>
                      <a:r>
                        <a:rPr lang="en-US" sz="1400" b="1" dirty="0">
                          <a:solidFill>
                            <a:schemeClr val="dk1"/>
                          </a:solidFill>
                          <a:uFill>
                            <a:noFill/>
                          </a:uFill>
                          <a:latin typeface="Livvic"/>
                          <a:ea typeface="Livvic"/>
                          <a:cs typeface="Livvic"/>
                          <a:sym typeface="Livvic"/>
                        </a:rPr>
                        <a:t>createGuess</a:t>
                      </a:r>
                      <a:endParaRPr sz="1400" b="1" dirty="0">
                        <a:solidFill>
                          <a:schemeClr val="dk1"/>
                        </a:solidFill>
                        <a:latin typeface="Livvic"/>
                        <a:ea typeface="Livvic"/>
                        <a:cs typeface="Livvic"/>
                        <a:sym typeface="Livvic"/>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l" rtl="0">
                        <a:spcBef>
                          <a:spcPts val="0"/>
                        </a:spcBef>
                        <a:spcAft>
                          <a:spcPts val="1600"/>
                        </a:spcAft>
                        <a:buNone/>
                      </a:pPr>
                      <a:r>
                        <a:rPr lang="en-US" sz="1100" dirty="0">
                          <a:solidFill>
                            <a:schemeClr val="dk1"/>
                          </a:solidFill>
                          <a:latin typeface="Livvic"/>
                          <a:ea typeface="Livvic"/>
                          <a:cs typeface="Livvic"/>
                          <a:sym typeface="Livvic"/>
                        </a:rPr>
                        <a:t>This method chooses a random number from the list of possible numbers generated by createTable function. Only used when no number is sent.</a:t>
                      </a:r>
                      <a:endParaRPr sz="1100" dirty="0">
                        <a:solidFill>
                          <a:schemeClr val="dk1"/>
                        </a:solidFill>
                        <a:latin typeface="Livvic"/>
                        <a:ea typeface="Livvic"/>
                        <a:cs typeface="Livvic"/>
                        <a:sym typeface="Livvic"/>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52216">
                <a:tc>
                  <a:txBody>
                    <a:bodyPr/>
                    <a:lstStyle/>
                    <a:p>
                      <a:pPr marL="0" lvl="0" indent="0" algn="l" rtl="0">
                        <a:spcBef>
                          <a:spcPts val="0"/>
                        </a:spcBef>
                        <a:spcAft>
                          <a:spcPts val="0"/>
                        </a:spcAft>
                        <a:buNone/>
                      </a:pPr>
                      <a:r>
                        <a:rPr lang="en-US" sz="1400" b="1" dirty="0">
                          <a:solidFill>
                            <a:schemeClr val="dk1"/>
                          </a:solidFill>
                          <a:uFill>
                            <a:noFill/>
                          </a:uFill>
                          <a:latin typeface="Livvic"/>
                          <a:ea typeface="Livvic"/>
                          <a:cs typeface="Livvic"/>
                          <a:sym typeface="Livvic"/>
                        </a:rPr>
                        <a:t>findBH</a:t>
                      </a:r>
                      <a:endParaRPr sz="1400" b="1" dirty="0">
                        <a:solidFill>
                          <a:schemeClr val="dk1"/>
                        </a:solidFill>
                        <a:latin typeface="Livvic"/>
                        <a:ea typeface="Livvic"/>
                        <a:cs typeface="Livvic"/>
                        <a:sym typeface="Livvic"/>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l" rtl="0">
                        <a:spcBef>
                          <a:spcPts val="0"/>
                        </a:spcBef>
                        <a:spcAft>
                          <a:spcPts val="1600"/>
                        </a:spcAft>
                        <a:buNone/>
                      </a:pPr>
                      <a:r>
                        <a:rPr lang="en-US" sz="1100" dirty="0">
                          <a:solidFill>
                            <a:schemeClr val="dk1"/>
                          </a:solidFill>
                          <a:latin typeface="Livvic"/>
                          <a:ea typeface="Livvic"/>
                          <a:cs typeface="Livvic"/>
                          <a:sym typeface="Livvic"/>
                        </a:rPr>
                        <a:t>This method compares the current guess to the secret number and calculates the number of bulls and cows in the guess.</a:t>
                      </a:r>
                      <a:endParaRPr sz="1100" dirty="0">
                        <a:solidFill>
                          <a:schemeClr val="dk1"/>
                        </a:solidFill>
                        <a:latin typeface="Livvic"/>
                        <a:ea typeface="Livvic"/>
                        <a:cs typeface="Livvic"/>
                        <a:sym typeface="Livvic"/>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762523">
                <a:tc>
                  <a:txBody>
                    <a:bodyPr/>
                    <a:lstStyle/>
                    <a:p>
                      <a:pPr marL="0" lvl="0" indent="0" algn="l" rtl="0">
                        <a:spcBef>
                          <a:spcPts val="0"/>
                        </a:spcBef>
                        <a:spcAft>
                          <a:spcPts val="0"/>
                        </a:spcAft>
                        <a:buNone/>
                      </a:pPr>
                      <a:r>
                        <a:rPr lang="en-US" sz="1400" b="1" dirty="0">
                          <a:solidFill>
                            <a:schemeClr val="dk1"/>
                          </a:solidFill>
                          <a:uFill>
                            <a:noFill/>
                          </a:uFill>
                          <a:latin typeface="Livvic"/>
                          <a:ea typeface="Livvic"/>
                          <a:cs typeface="Livvic"/>
                          <a:sym typeface="Livvic"/>
                        </a:rPr>
                        <a:t>reduceTable</a:t>
                      </a:r>
                      <a:endParaRPr sz="1400" b="1" dirty="0">
                        <a:solidFill>
                          <a:schemeClr val="dk1"/>
                        </a:solidFill>
                        <a:latin typeface="Livvic"/>
                        <a:ea typeface="Livvic"/>
                        <a:cs typeface="Livvic"/>
                        <a:sym typeface="Livvic"/>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r>
                        <a:rPr lang="en-US" sz="1100" dirty="0">
                          <a:solidFill>
                            <a:schemeClr val="dk1"/>
                          </a:solidFill>
                          <a:latin typeface="Livvic"/>
                          <a:ea typeface="Livvic"/>
                          <a:cs typeface="Livvic"/>
                          <a:sym typeface="Livvic"/>
                        </a:rPr>
                        <a:t>This method narrows down the list of possible numbers based on the result of the previous guess. It loops through each number in the list of possible numbers and checks if it produces the same number of bulls and cows as the previous guess. If it does, the number is kept in the list; otherwise, it is removed.</a:t>
                      </a:r>
                      <a:endParaRPr sz="1100" dirty="0">
                        <a:solidFill>
                          <a:schemeClr val="dk1"/>
                        </a:solidFill>
                        <a:latin typeface="Livvic"/>
                        <a:ea typeface="Livvic"/>
                        <a:cs typeface="Livvic"/>
                        <a:sym typeface="Livvic"/>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452216">
                <a:tc>
                  <a:txBody>
                    <a:bodyPr/>
                    <a:lstStyle/>
                    <a:p>
                      <a:pPr marL="0" lvl="0" indent="0" algn="l" rtl="0">
                        <a:spcBef>
                          <a:spcPts val="0"/>
                        </a:spcBef>
                        <a:spcAft>
                          <a:spcPts val="0"/>
                        </a:spcAft>
                        <a:buNone/>
                      </a:pPr>
                      <a:r>
                        <a:rPr lang="en-US" sz="1400" b="1" dirty="0">
                          <a:solidFill>
                            <a:schemeClr val="dk1"/>
                          </a:solidFill>
                          <a:latin typeface="Livvic"/>
                          <a:ea typeface="Livvic"/>
                          <a:cs typeface="Livvic"/>
                          <a:sym typeface="Livvic"/>
                        </a:rPr>
                        <a:t>getCounter</a:t>
                      </a:r>
                      <a:endParaRPr sz="1400" b="1" dirty="0">
                        <a:solidFill>
                          <a:schemeClr val="dk1"/>
                        </a:solidFill>
                        <a:latin typeface="Livvic"/>
                        <a:ea typeface="Livvic"/>
                        <a:cs typeface="Livvic"/>
                        <a:sym typeface="Livvic"/>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l" rtl="0">
                        <a:spcBef>
                          <a:spcPts val="0"/>
                        </a:spcBef>
                        <a:spcAft>
                          <a:spcPts val="1600"/>
                        </a:spcAft>
                        <a:buNone/>
                      </a:pPr>
                      <a:r>
                        <a:rPr lang="en-US" sz="1100" dirty="0">
                          <a:solidFill>
                            <a:schemeClr val="dk1"/>
                          </a:solidFill>
                          <a:latin typeface="Livvic"/>
                          <a:ea typeface="Livvic"/>
                          <a:cs typeface="Livvic"/>
                          <a:sym typeface="Livvic"/>
                        </a:rPr>
                        <a:t>This method returns the number of tries it took to guess the number.</a:t>
                      </a:r>
                      <a:endParaRPr sz="1100" dirty="0">
                        <a:solidFill>
                          <a:schemeClr val="dk1"/>
                        </a:solidFill>
                        <a:latin typeface="Livvic"/>
                        <a:ea typeface="Livvic"/>
                        <a:cs typeface="Livvic"/>
                        <a:sym typeface="Livvic"/>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pSp>
        <p:nvGrpSpPr>
          <p:cNvPr id="524" name="Google Shape;524;p31"/>
          <p:cNvGrpSpPr/>
          <p:nvPr/>
        </p:nvGrpSpPr>
        <p:grpSpPr>
          <a:xfrm rot="5400000">
            <a:off x="517050" y="75275"/>
            <a:ext cx="510050" cy="919425"/>
            <a:chOff x="257500" y="825775"/>
            <a:chExt cx="510050" cy="919425"/>
          </a:xfrm>
        </p:grpSpPr>
        <p:sp>
          <p:nvSpPr>
            <p:cNvPr id="525" name="Google Shape;525;p31"/>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1"/>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1"/>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1"/>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1"/>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1"/>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1"/>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1"/>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1"/>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1"/>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1"/>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1"/>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1"/>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1"/>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1"/>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1"/>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50" name="Google Shape;550;p32"/>
          <p:cNvSpPr txBox="1">
            <a:spLocks noGrp="1"/>
          </p:cNvSpPr>
          <p:nvPr>
            <p:ph type="title" idx="2"/>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UI Seting &amp; Satatistics</a:t>
            </a:r>
            <a:endParaRPr dirty="0"/>
          </a:p>
        </p:txBody>
      </p:sp>
      <p:sp>
        <p:nvSpPr>
          <p:cNvPr id="566" name="Google Shape;566;p32"/>
          <p:cNvSpPr/>
          <p:nvPr/>
        </p:nvSpPr>
        <p:spPr>
          <a:xfrm rot="10800000">
            <a:off x="6273264" y="-606122"/>
            <a:ext cx="2999735" cy="2282247"/>
          </a:xfrm>
          <a:custGeom>
            <a:avLst/>
            <a:gdLst/>
            <a:ahLst/>
            <a:cxnLst/>
            <a:rect l="l" t="t" r="r" b="b"/>
            <a:pathLst>
              <a:path w="38715" h="29455" extrusionOk="0">
                <a:moveTo>
                  <a:pt x="0" y="1"/>
                </a:moveTo>
                <a:lnTo>
                  <a:pt x="0" y="29455"/>
                </a:lnTo>
                <a:lnTo>
                  <a:pt x="38714" y="29455"/>
                </a:lnTo>
                <a:lnTo>
                  <a:pt x="38714" y="21911"/>
                </a:lnTo>
                <a:cubicBezTo>
                  <a:pt x="37275" y="20375"/>
                  <a:pt x="35392" y="19323"/>
                  <a:pt x="33288" y="19115"/>
                </a:cubicBezTo>
                <a:cubicBezTo>
                  <a:pt x="32962" y="19085"/>
                  <a:pt x="32631" y="19074"/>
                  <a:pt x="32298" y="19074"/>
                </a:cubicBezTo>
                <a:cubicBezTo>
                  <a:pt x="31288" y="19074"/>
                  <a:pt x="30258" y="19177"/>
                  <a:pt x="29257" y="19177"/>
                </a:cubicBezTo>
                <a:cubicBezTo>
                  <a:pt x="28141" y="19177"/>
                  <a:pt x="27063" y="19049"/>
                  <a:pt x="26091" y="18506"/>
                </a:cubicBezTo>
                <a:cubicBezTo>
                  <a:pt x="23461" y="17025"/>
                  <a:pt x="23115" y="13399"/>
                  <a:pt x="21357" y="10935"/>
                </a:cubicBezTo>
                <a:cubicBezTo>
                  <a:pt x="19087" y="7779"/>
                  <a:pt x="14852" y="6949"/>
                  <a:pt x="11143" y="5772"/>
                </a:cubicBezTo>
                <a:cubicBezTo>
                  <a:pt x="7129" y="4499"/>
                  <a:pt x="3350" y="2534"/>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 name="Google Shape;567;p32"/>
          <p:cNvGrpSpPr/>
          <p:nvPr/>
        </p:nvGrpSpPr>
        <p:grpSpPr>
          <a:xfrm>
            <a:off x="8531900" y="718700"/>
            <a:ext cx="289975" cy="919425"/>
            <a:chOff x="205050" y="142150"/>
            <a:chExt cx="289975" cy="919425"/>
          </a:xfrm>
        </p:grpSpPr>
        <p:sp>
          <p:nvSpPr>
            <p:cNvPr id="568" name="Google Shape;568;p32"/>
            <p:cNvSpPr/>
            <p:nvPr/>
          </p:nvSpPr>
          <p:spPr>
            <a:xfrm>
              <a:off x="425125" y="1421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2"/>
            <p:cNvSpPr/>
            <p:nvPr/>
          </p:nvSpPr>
          <p:spPr>
            <a:xfrm>
              <a:off x="425125" y="3120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2"/>
            <p:cNvSpPr/>
            <p:nvPr/>
          </p:nvSpPr>
          <p:spPr>
            <a:xfrm>
              <a:off x="425125" y="4819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2"/>
            <p:cNvSpPr/>
            <p:nvPr/>
          </p:nvSpPr>
          <p:spPr>
            <a:xfrm>
              <a:off x="425125" y="6518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2"/>
            <p:cNvSpPr/>
            <p:nvPr/>
          </p:nvSpPr>
          <p:spPr>
            <a:xfrm>
              <a:off x="425125" y="8217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2"/>
            <p:cNvSpPr/>
            <p:nvPr/>
          </p:nvSpPr>
          <p:spPr>
            <a:xfrm>
              <a:off x="425125" y="9916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2"/>
            <p:cNvSpPr/>
            <p:nvPr/>
          </p:nvSpPr>
          <p:spPr>
            <a:xfrm>
              <a:off x="205050" y="1421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2"/>
            <p:cNvSpPr/>
            <p:nvPr/>
          </p:nvSpPr>
          <p:spPr>
            <a:xfrm>
              <a:off x="205050" y="3120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2"/>
            <p:cNvSpPr/>
            <p:nvPr/>
          </p:nvSpPr>
          <p:spPr>
            <a:xfrm>
              <a:off x="205050" y="481950"/>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2"/>
            <p:cNvSpPr/>
            <p:nvPr/>
          </p:nvSpPr>
          <p:spPr>
            <a:xfrm>
              <a:off x="205050" y="651850"/>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2"/>
            <p:cNvSpPr/>
            <p:nvPr/>
          </p:nvSpPr>
          <p:spPr>
            <a:xfrm>
              <a:off x="205050" y="8217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2"/>
            <p:cNvSpPr/>
            <p:nvPr/>
          </p:nvSpPr>
          <p:spPr>
            <a:xfrm>
              <a:off x="205050" y="9916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8" name="Google Shape;1164;p53">
            <a:extLst>
              <a:ext uri="{FF2B5EF4-FFF2-40B4-BE49-F238E27FC236}">
                <a16:creationId xmlns:a16="http://schemas.microsoft.com/office/drawing/2014/main" id="{703A9AC7-E471-35D2-00C6-4E1EA4C494AB}"/>
              </a:ext>
            </a:extLst>
          </p:cNvPr>
          <p:cNvSpPr txBox="1">
            <a:spLocks/>
          </p:cNvSpPr>
          <p:nvPr/>
        </p:nvSpPr>
        <p:spPr>
          <a:xfrm>
            <a:off x="2193554" y="1314025"/>
            <a:ext cx="1221450" cy="57269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000" b="0" i="0" u="none" strike="noStrike" cap="none">
                <a:solidFill>
                  <a:schemeClr val="dk1"/>
                </a:solidFill>
                <a:latin typeface="Poppins Medium"/>
                <a:ea typeface="Poppins Medium"/>
                <a:cs typeface="Poppins Medium"/>
                <a:sym typeface="Poppins Medium"/>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lgn="ctr"/>
            <a:r>
              <a:rPr lang="en-US" dirty="0"/>
              <a:t>Game controls</a:t>
            </a:r>
          </a:p>
        </p:txBody>
      </p:sp>
      <p:sp>
        <p:nvSpPr>
          <p:cNvPr id="599" name="Google Shape;1164;p53">
            <a:extLst>
              <a:ext uri="{FF2B5EF4-FFF2-40B4-BE49-F238E27FC236}">
                <a16:creationId xmlns:a16="http://schemas.microsoft.com/office/drawing/2014/main" id="{4675D949-6629-F533-9488-4D491AD584CF}"/>
              </a:ext>
            </a:extLst>
          </p:cNvPr>
          <p:cNvSpPr txBox="1">
            <a:spLocks/>
          </p:cNvSpPr>
          <p:nvPr/>
        </p:nvSpPr>
        <p:spPr>
          <a:xfrm>
            <a:off x="6673804" y="1314025"/>
            <a:ext cx="1928021" cy="63146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000" b="0" i="0" u="none" strike="noStrike" cap="none">
                <a:solidFill>
                  <a:schemeClr val="dk1"/>
                </a:solidFill>
                <a:latin typeface="Poppins Medium"/>
                <a:ea typeface="Poppins Medium"/>
                <a:cs typeface="Poppins Medium"/>
                <a:sym typeface="Poppins Medium"/>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lgn="ctr"/>
            <a:r>
              <a:rPr lang="en-US" dirty="0"/>
              <a:t>Game statistics</a:t>
            </a:r>
          </a:p>
        </p:txBody>
      </p:sp>
      <p:sp>
        <p:nvSpPr>
          <p:cNvPr id="600" name="Google Shape;602;p35">
            <a:extLst>
              <a:ext uri="{FF2B5EF4-FFF2-40B4-BE49-F238E27FC236}">
                <a16:creationId xmlns:a16="http://schemas.microsoft.com/office/drawing/2014/main" id="{028E9FA2-C4C8-5087-2456-4CD554868869}"/>
              </a:ext>
            </a:extLst>
          </p:cNvPr>
          <p:cNvSpPr txBox="1"/>
          <p:nvPr/>
        </p:nvSpPr>
        <p:spPr>
          <a:xfrm>
            <a:off x="2043403" y="1945485"/>
            <a:ext cx="2344353" cy="2486555"/>
          </a:xfrm>
          <a:prstGeom prst="rect">
            <a:avLst/>
          </a:prstGeom>
          <a:noFill/>
          <a:ln>
            <a:noFill/>
          </a:ln>
        </p:spPr>
        <p:txBody>
          <a:bodyPr spcFirstLastPara="1" wrap="square" lIns="91425" tIns="91425" rIns="91425" bIns="91425" anchor="t" anchorCtr="0">
            <a:noAutofit/>
          </a:bodyPr>
          <a:lstStyle/>
          <a:p>
            <a:pPr marL="285750" lvl="0" indent="-285750" rtl="0">
              <a:spcBef>
                <a:spcPts val="0"/>
              </a:spcBef>
              <a:spcAft>
                <a:spcPts val="0"/>
              </a:spcAft>
              <a:buFont typeface="Arial" panose="020B0604020202020204" pitchFamily="34" charset="0"/>
              <a:buChar char="•"/>
            </a:pPr>
            <a:r>
              <a:rPr lang="en-US" dirty="0">
                <a:solidFill>
                  <a:schemeClr val="dk1"/>
                </a:solidFill>
                <a:latin typeface="Livvic"/>
                <a:ea typeface="Livvic"/>
                <a:cs typeface="Livvic"/>
                <a:sym typeface="Livvic"/>
              </a:rPr>
              <a:t>Checkboxes for change between number's results view or color's results view.</a:t>
            </a:r>
          </a:p>
          <a:p>
            <a:pPr marL="285750" lvl="0" indent="-285750" rtl="0">
              <a:spcBef>
                <a:spcPts val="0"/>
              </a:spcBef>
              <a:spcAft>
                <a:spcPts val="0"/>
              </a:spcAft>
              <a:buFont typeface="Arial" panose="020B0604020202020204" pitchFamily="34" charset="0"/>
              <a:buChar char="•"/>
            </a:pPr>
            <a:r>
              <a:rPr lang="en-US" dirty="0">
                <a:solidFill>
                  <a:schemeClr val="dk1"/>
                </a:solidFill>
                <a:latin typeface="Livvic"/>
                <a:ea typeface="Livvic"/>
                <a:cs typeface="Livvic"/>
                <a:sym typeface="Livvic"/>
              </a:rPr>
              <a:t>Entry for the number of games will play.</a:t>
            </a:r>
          </a:p>
          <a:p>
            <a:pPr marL="285750" lvl="0" indent="-285750" rtl="0">
              <a:spcBef>
                <a:spcPts val="0"/>
              </a:spcBef>
              <a:spcAft>
                <a:spcPts val="0"/>
              </a:spcAft>
              <a:buFont typeface="Arial" panose="020B0604020202020204" pitchFamily="34" charset="0"/>
              <a:buChar char="•"/>
            </a:pPr>
            <a:r>
              <a:rPr lang="en-US" dirty="0">
                <a:solidFill>
                  <a:schemeClr val="dk1"/>
                </a:solidFill>
                <a:latin typeface="Livvic"/>
                <a:ea typeface="Livvic"/>
                <a:cs typeface="Livvic"/>
                <a:sym typeface="Livvic"/>
              </a:rPr>
              <a:t>Slider for the number of digits in the secret.</a:t>
            </a:r>
          </a:p>
          <a:p>
            <a:pPr marL="285750" lvl="0" indent="-285750" rtl="0">
              <a:spcBef>
                <a:spcPts val="0"/>
              </a:spcBef>
              <a:spcAft>
                <a:spcPts val="0"/>
              </a:spcAft>
              <a:buFont typeface="Arial" panose="020B0604020202020204" pitchFamily="34" charset="0"/>
              <a:buChar char="•"/>
            </a:pPr>
            <a:r>
              <a:rPr lang="en-US" dirty="0">
                <a:solidFill>
                  <a:schemeClr val="dk1"/>
                </a:solidFill>
                <a:latin typeface="Livvic"/>
                <a:ea typeface="Livvic"/>
                <a:cs typeface="Livvic"/>
                <a:sym typeface="Livvic"/>
              </a:rPr>
              <a:t>Buttons for start game, clear results, open/close statistics.</a:t>
            </a:r>
          </a:p>
          <a:p>
            <a:pPr marL="285750" lvl="0" indent="-285750" algn="ctr" rtl="0">
              <a:spcBef>
                <a:spcPts val="0"/>
              </a:spcBef>
              <a:spcAft>
                <a:spcPts val="0"/>
              </a:spcAft>
              <a:buFont typeface="Arial" panose="020B0604020202020204" pitchFamily="34" charset="0"/>
              <a:buChar char="•"/>
            </a:pPr>
            <a:endParaRPr dirty="0">
              <a:solidFill>
                <a:schemeClr val="dk1"/>
              </a:solidFill>
              <a:latin typeface="Livvic"/>
              <a:ea typeface="Livvic"/>
              <a:cs typeface="Livvic"/>
              <a:sym typeface="Livvic"/>
            </a:endParaRPr>
          </a:p>
        </p:txBody>
      </p:sp>
      <p:sp>
        <p:nvSpPr>
          <p:cNvPr id="601" name="Google Shape;602;p35">
            <a:extLst>
              <a:ext uri="{FF2B5EF4-FFF2-40B4-BE49-F238E27FC236}">
                <a16:creationId xmlns:a16="http://schemas.microsoft.com/office/drawing/2014/main" id="{C7C5D868-A557-A782-B22F-11D054065159}"/>
              </a:ext>
            </a:extLst>
          </p:cNvPr>
          <p:cNvSpPr txBox="1"/>
          <p:nvPr/>
        </p:nvSpPr>
        <p:spPr>
          <a:xfrm>
            <a:off x="6744949" y="1945485"/>
            <a:ext cx="2194202" cy="2486555"/>
          </a:xfrm>
          <a:prstGeom prst="rect">
            <a:avLst/>
          </a:prstGeom>
          <a:noFill/>
          <a:ln>
            <a:noFill/>
          </a:ln>
        </p:spPr>
        <p:txBody>
          <a:bodyPr spcFirstLastPara="1" wrap="square" lIns="91425" tIns="91425" rIns="91425" bIns="91425" anchor="t" anchorCtr="0">
            <a:noAutofit/>
          </a:bodyPr>
          <a:lstStyle/>
          <a:p>
            <a:pPr marL="285750" lvl="0" indent="-285750" rtl="0">
              <a:spcBef>
                <a:spcPts val="0"/>
              </a:spcBef>
              <a:spcAft>
                <a:spcPts val="0"/>
              </a:spcAft>
              <a:buFont typeface="Arial" panose="020B0604020202020204" pitchFamily="34" charset="0"/>
              <a:buChar char="•"/>
            </a:pPr>
            <a:r>
              <a:rPr lang="en-US" dirty="0">
                <a:solidFill>
                  <a:schemeClr val="dk1"/>
                </a:solidFill>
                <a:latin typeface="Livvic"/>
                <a:ea typeface="Livvic"/>
                <a:cs typeface="Livvic"/>
                <a:sym typeface="Livvic"/>
              </a:rPr>
              <a:t>Slider for choosing the number of games statistics</a:t>
            </a:r>
          </a:p>
          <a:p>
            <a:pPr marL="285750" lvl="0" indent="-285750" rtl="0">
              <a:spcBef>
                <a:spcPts val="0"/>
              </a:spcBef>
              <a:spcAft>
                <a:spcPts val="0"/>
              </a:spcAft>
              <a:buFont typeface="Arial" panose="020B0604020202020204" pitchFamily="34" charset="0"/>
              <a:buChar char="•"/>
            </a:pPr>
            <a:r>
              <a:rPr lang="en-US" dirty="0">
                <a:solidFill>
                  <a:schemeClr val="dk1"/>
                </a:solidFill>
                <a:latin typeface="Livvic"/>
                <a:ea typeface="Livvic"/>
                <a:cs typeface="Livvic"/>
                <a:sym typeface="Livvic"/>
              </a:rPr>
              <a:t>Bar Graph of the average number of guesses for each number of digits in the secret.</a:t>
            </a:r>
          </a:p>
          <a:p>
            <a:pPr marL="285750" lvl="0" indent="-285750" rtl="0">
              <a:spcBef>
                <a:spcPts val="0"/>
              </a:spcBef>
              <a:spcAft>
                <a:spcPts val="0"/>
              </a:spcAft>
              <a:buFont typeface="Arial" panose="020B0604020202020204" pitchFamily="34" charset="0"/>
              <a:buChar char="•"/>
            </a:pPr>
            <a:r>
              <a:rPr lang="en-US" dirty="0">
                <a:solidFill>
                  <a:schemeClr val="dk1"/>
                </a:solidFill>
                <a:latin typeface="Livvic"/>
                <a:ea typeface="Livvic"/>
                <a:cs typeface="Livvic"/>
                <a:sym typeface="Livvic"/>
              </a:rPr>
              <a:t>Red graph that shows the average number of tries/number of digits</a:t>
            </a:r>
            <a:endParaRPr dirty="0">
              <a:solidFill>
                <a:schemeClr val="dk1"/>
              </a:solidFill>
              <a:latin typeface="Livvic"/>
              <a:ea typeface="Livvic"/>
              <a:cs typeface="Livvic"/>
              <a:sym typeface="Livvic"/>
            </a:endParaRPr>
          </a:p>
        </p:txBody>
      </p:sp>
      <p:pic>
        <p:nvPicPr>
          <p:cNvPr id="5" name="תמונה 4">
            <a:extLst>
              <a:ext uri="{FF2B5EF4-FFF2-40B4-BE49-F238E27FC236}">
                <a16:creationId xmlns:a16="http://schemas.microsoft.com/office/drawing/2014/main" id="{83685C05-0305-025C-F970-A0671D069C47}"/>
              </a:ext>
            </a:extLst>
          </p:cNvPr>
          <p:cNvPicPr>
            <a:picLocks noChangeAspect="1"/>
          </p:cNvPicPr>
          <p:nvPr/>
        </p:nvPicPr>
        <p:blipFill>
          <a:blip r:embed="rId3"/>
          <a:stretch>
            <a:fillRect/>
          </a:stretch>
        </p:blipFill>
        <p:spPr>
          <a:xfrm>
            <a:off x="243435" y="1289878"/>
            <a:ext cx="1799969" cy="2486555"/>
          </a:xfrm>
          <a:prstGeom prst="rect">
            <a:avLst/>
          </a:prstGeom>
        </p:spPr>
      </p:pic>
      <p:pic>
        <p:nvPicPr>
          <p:cNvPr id="7" name="תמונה 6">
            <a:extLst>
              <a:ext uri="{FF2B5EF4-FFF2-40B4-BE49-F238E27FC236}">
                <a16:creationId xmlns:a16="http://schemas.microsoft.com/office/drawing/2014/main" id="{B1ACD448-4C14-A4C9-6772-E177A9F40C69}"/>
              </a:ext>
            </a:extLst>
          </p:cNvPr>
          <p:cNvPicPr>
            <a:picLocks noChangeAspect="1"/>
          </p:cNvPicPr>
          <p:nvPr/>
        </p:nvPicPr>
        <p:blipFill>
          <a:blip r:embed="rId4"/>
          <a:stretch>
            <a:fillRect/>
          </a:stretch>
        </p:blipFill>
        <p:spPr>
          <a:xfrm>
            <a:off x="4387756" y="1289878"/>
            <a:ext cx="2390806" cy="215019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50" name="Google Shape;550;p32"/>
          <p:cNvSpPr txBox="1">
            <a:spLocks noGrp="1"/>
          </p:cNvSpPr>
          <p:nvPr>
            <p:ph type="title" idx="2"/>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UI Results View</a:t>
            </a:r>
            <a:endParaRPr dirty="0"/>
          </a:p>
        </p:txBody>
      </p:sp>
      <p:sp>
        <p:nvSpPr>
          <p:cNvPr id="566" name="Google Shape;566;p32"/>
          <p:cNvSpPr/>
          <p:nvPr/>
        </p:nvSpPr>
        <p:spPr>
          <a:xfrm rot="10800000">
            <a:off x="6273264" y="-606122"/>
            <a:ext cx="2999735" cy="2282247"/>
          </a:xfrm>
          <a:custGeom>
            <a:avLst/>
            <a:gdLst/>
            <a:ahLst/>
            <a:cxnLst/>
            <a:rect l="l" t="t" r="r" b="b"/>
            <a:pathLst>
              <a:path w="38715" h="29455" extrusionOk="0">
                <a:moveTo>
                  <a:pt x="0" y="1"/>
                </a:moveTo>
                <a:lnTo>
                  <a:pt x="0" y="29455"/>
                </a:lnTo>
                <a:lnTo>
                  <a:pt x="38714" y="29455"/>
                </a:lnTo>
                <a:lnTo>
                  <a:pt x="38714" y="21911"/>
                </a:lnTo>
                <a:cubicBezTo>
                  <a:pt x="37275" y="20375"/>
                  <a:pt x="35392" y="19323"/>
                  <a:pt x="33288" y="19115"/>
                </a:cubicBezTo>
                <a:cubicBezTo>
                  <a:pt x="32962" y="19085"/>
                  <a:pt x="32631" y="19074"/>
                  <a:pt x="32298" y="19074"/>
                </a:cubicBezTo>
                <a:cubicBezTo>
                  <a:pt x="31288" y="19074"/>
                  <a:pt x="30258" y="19177"/>
                  <a:pt x="29257" y="19177"/>
                </a:cubicBezTo>
                <a:cubicBezTo>
                  <a:pt x="28141" y="19177"/>
                  <a:pt x="27063" y="19049"/>
                  <a:pt x="26091" y="18506"/>
                </a:cubicBezTo>
                <a:cubicBezTo>
                  <a:pt x="23461" y="17025"/>
                  <a:pt x="23115" y="13399"/>
                  <a:pt x="21357" y="10935"/>
                </a:cubicBezTo>
                <a:cubicBezTo>
                  <a:pt x="19087" y="7779"/>
                  <a:pt x="14852" y="6949"/>
                  <a:pt x="11143" y="5772"/>
                </a:cubicBezTo>
                <a:cubicBezTo>
                  <a:pt x="7129" y="4499"/>
                  <a:pt x="3350" y="2534"/>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 name="Google Shape;567;p32"/>
          <p:cNvGrpSpPr/>
          <p:nvPr/>
        </p:nvGrpSpPr>
        <p:grpSpPr>
          <a:xfrm>
            <a:off x="8531900" y="718700"/>
            <a:ext cx="289975" cy="919425"/>
            <a:chOff x="205050" y="142150"/>
            <a:chExt cx="289975" cy="919425"/>
          </a:xfrm>
        </p:grpSpPr>
        <p:sp>
          <p:nvSpPr>
            <p:cNvPr id="568" name="Google Shape;568;p32"/>
            <p:cNvSpPr/>
            <p:nvPr/>
          </p:nvSpPr>
          <p:spPr>
            <a:xfrm>
              <a:off x="425125" y="1421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2"/>
            <p:cNvSpPr/>
            <p:nvPr/>
          </p:nvSpPr>
          <p:spPr>
            <a:xfrm>
              <a:off x="425125" y="3120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2"/>
            <p:cNvSpPr/>
            <p:nvPr/>
          </p:nvSpPr>
          <p:spPr>
            <a:xfrm>
              <a:off x="425125" y="4819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2"/>
            <p:cNvSpPr/>
            <p:nvPr/>
          </p:nvSpPr>
          <p:spPr>
            <a:xfrm>
              <a:off x="425125" y="6518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2"/>
            <p:cNvSpPr/>
            <p:nvPr/>
          </p:nvSpPr>
          <p:spPr>
            <a:xfrm>
              <a:off x="425125" y="8217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2"/>
            <p:cNvSpPr/>
            <p:nvPr/>
          </p:nvSpPr>
          <p:spPr>
            <a:xfrm>
              <a:off x="425125" y="9916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2"/>
            <p:cNvSpPr/>
            <p:nvPr/>
          </p:nvSpPr>
          <p:spPr>
            <a:xfrm>
              <a:off x="205050" y="1421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2"/>
            <p:cNvSpPr/>
            <p:nvPr/>
          </p:nvSpPr>
          <p:spPr>
            <a:xfrm>
              <a:off x="205050" y="3120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2"/>
            <p:cNvSpPr/>
            <p:nvPr/>
          </p:nvSpPr>
          <p:spPr>
            <a:xfrm>
              <a:off x="205050" y="481950"/>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2"/>
            <p:cNvSpPr/>
            <p:nvPr/>
          </p:nvSpPr>
          <p:spPr>
            <a:xfrm>
              <a:off x="205050" y="651850"/>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2"/>
            <p:cNvSpPr/>
            <p:nvPr/>
          </p:nvSpPr>
          <p:spPr>
            <a:xfrm>
              <a:off x="205050" y="8217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2"/>
            <p:cNvSpPr/>
            <p:nvPr/>
          </p:nvSpPr>
          <p:spPr>
            <a:xfrm>
              <a:off x="205050" y="9916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1164;p53">
            <a:extLst>
              <a:ext uri="{FF2B5EF4-FFF2-40B4-BE49-F238E27FC236}">
                <a16:creationId xmlns:a16="http://schemas.microsoft.com/office/drawing/2014/main" id="{4675D949-6629-F533-9488-4D491AD584CF}"/>
              </a:ext>
            </a:extLst>
          </p:cNvPr>
          <p:cNvSpPr txBox="1">
            <a:spLocks/>
          </p:cNvSpPr>
          <p:nvPr/>
        </p:nvSpPr>
        <p:spPr>
          <a:xfrm>
            <a:off x="4511018" y="1393399"/>
            <a:ext cx="3204461" cy="38604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000" b="0" i="0" u="none" strike="noStrike" cap="none">
                <a:solidFill>
                  <a:schemeClr val="dk1"/>
                </a:solidFill>
                <a:latin typeface="Poppins Medium"/>
                <a:ea typeface="Poppins Medium"/>
                <a:cs typeface="Poppins Medium"/>
                <a:sym typeface="Poppins Medium"/>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lgn="ctr"/>
            <a:r>
              <a:rPr lang="en-US" dirty="0"/>
              <a:t>Game statistics</a:t>
            </a:r>
          </a:p>
        </p:txBody>
      </p:sp>
      <p:sp>
        <p:nvSpPr>
          <p:cNvPr id="601" name="Google Shape;602;p35">
            <a:extLst>
              <a:ext uri="{FF2B5EF4-FFF2-40B4-BE49-F238E27FC236}">
                <a16:creationId xmlns:a16="http://schemas.microsoft.com/office/drawing/2014/main" id="{C7C5D868-A557-A782-B22F-11D054065159}"/>
              </a:ext>
            </a:extLst>
          </p:cNvPr>
          <p:cNvSpPr txBox="1"/>
          <p:nvPr/>
        </p:nvSpPr>
        <p:spPr>
          <a:xfrm>
            <a:off x="4860996" y="1758335"/>
            <a:ext cx="3646866" cy="2743821"/>
          </a:xfrm>
          <a:prstGeom prst="rect">
            <a:avLst/>
          </a:prstGeom>
          <a:noFill/>
          <a:ln>
            <a:noFill/>
          </a:ln>
        </p:spPr>
        <p:txBody>
          <a:bodyPr spcFirstLastPara="1" wrap="square" lIns="91425" tIns="91425" rIns="91425" bIns="91425" anchor="t" anchorCtr="0">
            <a:noAutofit/>
          </a:bodyPr>
          <a:lstStyle/>
          <a:p>
            <a:pPr lvl="0" rtl="0">
              <a:spcBef>
                <a:spcPts val="0"/>
              </a:spcBef>
              <a:spcAft>
                <a:spcPts val="0"/>
              </a:spcAft>
            </a:pPr>
            <a:r>
              <a:rPr lang="en-US" dirty="0">
                <a:solidFill>
                  <a:schemeClr val="dk1"/>
                </a:solidFill>
                <a:latin typeface="Livvic"/>
                <a:ea typeface="Livvic"/>
                <a:cs typeface="Livvic"/>
                <a:sym typeface="Livvic"/>
              </a:rPr>
              <a:t>For each game, it shows:</a:t>
            </a:r>
          </a:p>
          <a:p>
            <a:pPr marL="285750" lvl="0" indent="-285750" rtl="0">
              <a:spcBef>
                <a:spcPts val="0"/>
              </a:spcBef>
              <a:spcAft>
                <a:spcPts val="0"/>
              </a:spcAft>
              <a:buFont typeface="Arial" panose="020B0604020202020204" pitchFamily="34" charset="0"/>
              <a:buChar char="•"/>
            </a:pPr>
            <a:r>
              <a:rPr lang="en-US" dirty="0">
                <a:solidFill>
                  <a:schemeClr val="dk1"/>
                </a:solidFill>
                <a:latin typeface="Livvic"/>
                <a:ea typeface="Livvic"/>
                <a:cs typeface="Livvic"/>
                <a:sym typeface="Livvic"/>
              </a:rPr>
              <a:t>The game number.</a:t>
            </a:r>
          </a:p>
          <a:p>
            <a:pPr marL="285750" lvl="0" indent="-285750" rtl="0">
              <a:spcBef>
                <a:spcPts val="0"/>
              </a:spcBef>
              <a:spcAft>
                <a:spcPts val="0"/>
              </a:spcAft>
              <a:buFont typeface="Arial" panose="020B0604020202020204" pitchFamily="34" charset="0"/>
              <a:buChar char="•"/>
            </a:pPr>
            <a:r>
              <a:rPr lang="en-US" dirty="0">
                <a:solidFill>
                  <a:schemeClr val="dk1"/>
                </a:solidFill>
                <a:latin typeface="Livvic"/>
                <a:ea typeface="Livvic"/>
                <a:cs typeface="Livvic"/>
                <a:sym typeface="Livvic"/>
              </a:rPr>
              <a:t>The secret number.</a:t>
            </a:r>
          </a:p>
          <a:p>
            <a:pPr marL="285750" lvl="0" indent="-285750" rtl="0">
              <a:spcBef>
                <a:spcPts val="0"/>
              </a:spcBef>
              <a:spcAft>
                <a:spcPts val="0"/>
              </a:spcAft>
              <a:buFont typeface="Arial" panose="020B0604020202020204" pitchFamily="34" charset="0"/>
              <a:buChar char="•"/>
            </a:pPr>
            <a:r>
              <a:rPr lang="en-US" dirty="0">
                <a:solidFill>
                  <a:schemeClr val="dk1"/>
                </a:solidFill>
                <a:latin typeface="Livvic"/>
                <a:ea typeface="Livvic"/>
                <a:cs typeface="Livvic"/>
                <a:sym typeface="Livvic"/>
              </a:rPr>
              <a:t>The starting table size</a:t>
            </a:r>
          </a:p>
          <a:p>
            <a:pPr marL="285750" lvl="0" indent="-285750" rtl="0">
              <a:spcBef>
                <a:spcPts val="0"/>
              </a:spcBef>
              <a:spcAft>
                <a:spcPts val="0"/>
              </a:spcAft>
              <a:buFont typeface="Arial" panose="020B0604020202020204" pitchFamily="34" charset="0"/>
              <a:buChar char="•"/>
            </a:pPr>
            <a:r>
              <a:rPr lang="en-US" dirty="0">
                <a:solidFill>
                  <a:schemeClr val="dk1"/>
                </a:solidFill>
                <a:latin typeface="Livvic"/>
                <a:ea typeface="Livvic"/>
                <a:cs typeface="Livvic"/>
                <a:sym typeface="Livvic"/>
              </a:rPr>
              <a:t>All the guesses.</a:t>
            </a:r>
          </a:p>
          <a:p>
            <a:pPr marL="285750" lvl="0" indent="-285750" rtl="0">
              <a:spcBef>
                <a:spcPts val="0"/>
              </a:spcBef>
              <a:spcAft>
                <a:spcPts val="0"/>
              </a:spcAft>
              <a:buFont typeface="Arial" panose="020B0604020202020204" pitchFamily="34" charset="0"/>
              <a:buChar char="•"/>
            </a:pPr>
            <a:r>
              <a:rPr lang="en-US" dirty="0">
                <a:solidFill>
                  <a:schemeClr val="dk1"/>
                </a:solidFill>
                <a:latin typeface="Livvic"/>
                <a:ea typeface="Livvic"/>
                <a:cs typeface="Livvic"/>
                <a:sym typeface="Livvic"/>
              </a:rPr>
              <a:t> The total number of guesses.</a:t>
            </a:r>
          </a:p>
          <a:p>
            <a:pPr lvl="0" rtl="0">
              <a:spcBef>
                <a:spcPts val="0"/>
              </a:spcBef>
              <a:spcAft>
                <a:spcPts val="0"/>
              </a:spcAft>
            </a:pPr>
            <a:r>
              <a:rPr lang="en-US" dirty="0">
                <a:solidFill>
                  <a:schemeClr val="dk1"/>
                </a:solidFill>
                <a:latin typeface="Livvic"/>
                <a:ea typeface="Livvic"/>
                <a:cs typeface="Livvic"/>
                <a:sym typeface="Livvic"/>
              </a:rPr>
              <a:t>For each guess, it shows:</a:t>
            </a:r>
          </a:p>
          <a:p>
            <a:pPr marL="285750" lvl="0" indent="-285750" rtl="0">
              <a:spcBef>
                <a:spcPts val="0"/>
              </a:spcBef>
              <a:spcAft>
                <a:spcPts val="0"/>
              </a:spcAft>
              <a:buFont typeface="Arial" panose="020B0604020202020204" pitchFamily="34" charset="0"/>
              <a:buChar char="•"/>
            </a:pPr>
            <a:r>
              <a:rPr lang="en-US" dirty="0">
                <a:solidFill>
                  <a:schemeClr val="dk1"/>
                </a:solidFill>
                <a:latin typeface="Livvic"/>
                <a:ea typeface="Livvic"/>
                <a:cs typeface="Livvic"/>
                <a:sym typeface="Livvic"/>
              </a:rPr>
              <a:t>The guess number.</a:t>
            </a:r>
          </a:p>
          <a:p>
            <a:pPr marL="285750" lvl="0" indent="-285750" rtl="0">
              <a:spcBef>
                <a:spcPts val="0"/>
              </a:spcBef>
              <a:spcAft>
                <a:spcPts val="0"/>
              </a:spcAft>
              <a:buFont typeface="Arial" panose="020B0604020202020204" pitchFamily="34" charset="0"/>
              <a:buChar char="•"/>
            </a:pPr>
            <a:r>
              <a:rPr lang="en-US" dirty="0">
                <a:solidFill>
                  <a:schemeClr val="dk1"/>
                </a:solidFill>
                <a:latin typeface="Livvic"/>
                <a:ea typeface="Livvic"/>
                <a:cs typeface="Livvic"/>
                <a:sym typeface="Livvic"/>
              </a:rPr>
              <a:t>The guess.</a:t>
            </a:r>
          </a:p>
          <a:p>
            <a:pPr marL="285750" lvl="0" indent="-285750" rtl="0">
              <a:spcBef>
                <a:spcPts val="0"/>
              </a:spcBef>
              <a:spcAft>
                <a:spcPts val="0"/>
              </a:spcAft>
              <a:buFont typeface="Arial" panose="020B0604020202020204" pitchFamily="34" charset="0"/>
              <a:buChar char="•"/>
            </a:pPr>
            <a:r>
              <a:rPr lang="en-US" dirty="0">
                <a:solidFill>
                  <a:schemeClr val="dk1"/>
                </a:solidFill>
                <a:latin typeface="Livvic"/>
                <a:ea typeface="Livvic"/>
                <a:cs typeface="Livvic"/>
                <a:sym typeface="Livvic"/>
              </a:rPr>
              <a:t>The current table size.</a:t>
            </a:r>
          </a:p>
          <a:p>
            <a:pPr marL="285750" lvl="0" indent="-285750" rtl="0">
              <a:spcBef>
                <a:spcPts val="0"/>
              </a:spcBef>
              <a:spcAft>
                <a:spcPts val="0"/>
              </a:spcAft>
              <a:buFont typeface="Arial" panose="020B0604020202020204" pitchFamily="34" charset="0"/>
              <a:buChar char="•"/>
            </a:pPr>
            <a:r>
              <a:rPr lang="en-US" dirty="0">
                <a:solidFill>
                  <a:schemeClr val="dk1"/>
                </a:solidFill>
                <a:latin typeface="Livvic"/>
                <a:ea typeface="Livvic"/>
                <a:cs typeface="Livvic"/>
                <a:sym typeface="Livvic"/>
              </a:rPr>
              <a:t>The number of bulls and cows</a:t>
            </a:r>
          </a:p>
        </p:txBody>
      </p:sp>
      <p:sp>
        <p:nvSpPr>
          <p:cNvPr id="8" name="Google Shape;1164;p53">
            <a:extLst>
              <a:ext uri="{FF2B5EF4-FFF2-40B4-BE49-F238E27FC236}">
                <a16:creationId xmlns:a16="http://schemas.microsoft.com/office/drawing/2014/main" id="{F18E2862-9FDA-1D7B-5F38-54890B05991A}"/>
              </a:ext>
            </a:extLst>
          </p:cNvPr>
          <p:cNvSpPr txBox="1">
            <a:spLocks/>
          </p:cNvSpPr>
          <p:nvPr/>
        </p:nvSpPr>
        <p:spPr>
          <a:xfrm>
            <a:off x="234694" y="1366522"/>
            <a:ext cx="1062096" cy="38604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000" b="0" i="0" u="none" strike="noStrike" cap="none">
                <a:solidFill>
                  <a:schemeClr val="dk1"/>
                </a:solidFill>
                <a:latin typeface="Poppins Medium"/>
                <a:ea typeface="Poppins Medium"/>
                <a:cs typeface="Poppins Medium"/>
                <a:sym typeface="Poppins Medium"/>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lgn="ctr"/>
            <a:r>
              <a:rPr lang="en-US" dirty="0"/>
              <a:t>Color</a:t>
            </a:r>
          </a:p>
        </p:txBody>
      </p:sp>
      <p:sp>
        <p:nvSpPr>
          <p:cNvPr id="9" name="Google Shape;1164;p53">
            <a:extLst>
              <a:ext uri="{FF2B5EF4-FFF2-40B4-BE49-F238E27FC236}">
                <a16:creationId xmlns:a16="http://schemas.microsoft.com/office/drawing/2014/main" id="{8DF6D668-94C3-B607-6900-0E08A6B01B46}"/>
              </a:ext>
            </a:extLst>
          </p:cNvPr>
          <p:cNvSpPr txBox="1">
            <a:spLocks/>
          </p:cNvSpPr>
          <p:nvPr/>
        </p:nvSpPr>
        <p:spPr>
          <a:xfrm>
            <a:off x="1914448" y="1349574"/>
            <a:ext cx="1569496" cy="38604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000" b="0" i="0" u="none" strike="noStrike" cap="none">
                <a:solidFill>
                  <a:schemeClr val="dk1"/>
                </a:solidFill>
                <a:latin typeface="Poppins Medium"/>
                <a:ea typeface="Poppins Medium"/>
                <a:cs typeface="Poppins Medium"/>
                <a:sym typeface="Poppins Medium"/>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lgn="ctr"/>
            <a:r>
              <a:rPr lang="en-US" dirty="0"/>
              <a:t>Numbers</a:t>
            </a:r>
          </a:p>
        </p:txBody>
      </p:sp>
      <p:pic>
        <p:nvPicPr>
          <p:cNvPr id="4" name="תמונה 3">
            <a:extLst>
              <a:ext uri="{FF2B5EF4-FFF2-40B4-BE49-F238E27FC236}">
                <a16:creationId xmlns:a16="http://schemas.microsoft.com/office/drawing/2014/main" id="{0B126FA7-E596-B8A8-2172-465D2156FE57}"/>
              </a:ext>
            </a:extLst>
          </p:cNvPr>
          <p:cNvPicPr>
            <a:picLocks noChangeAspect="1"/>
          </p:cNvPicPr>
          <p:nvPr/>
        </p:nvPicPr>
        <p:blipFill rotWithShape="1">
          <a:blip r:embed="rId3"/>
          <a:srcRect r="10299"/>
          <a:stretch/>
        </p:blipFill>
        <p:spPr>
          <a:xfrm>
            <a:off x="264961" y="1752562"/>
            <a:ext cx="1649488" cy="2597628"/>
          </a:xfrm>
          <a:prstGeom prst="rect">
            <a:avLst/>
          </a:prstGeom>
        </p:spPr>
      </p:pic>
      <p:pic>
        <p:nvPicPr>
          <p:cNvPr id="7" name="תמונה 6">
            <a:extLst>
              <a:ext uri="{FF2B5EF4-FFF2-40B4-BE49-F238E27FC236}">
                <a16:creationId xmlns:a16="http://schemas.microsoft.com/office/drawing/2014/main" id="{EE16BD66-DE59-5ECE-2563-002E4F29A112}"/>
              </a:ext>
            </a:extLst>
          </p:cNvPr>
          <p:cNvPicPr>
            <a:picLocks noChangeAspect="1"/>
          </p:cNvPicPr>
          <p:nvPr/>
        </p:nvPicPr>
        <p:blipFill>
          <a:blip r:embed="rId4"/>
          <a:stretch>
            <a:fillRect/>
          </a:stretch>
        </p:blipFill>
        <p:spPr>
          <a:xfrm>
            <a:off x="2016481" y="1789704"/>
            <a:ext cx="2392504" cy="2523343"/>
          </a:xfrm>
          <a:prstGeom prst="rect">
            <a:avLst/>
          </a:prstGeom>
        </p:spPr>
      </p:pic>
    </p:spTree>
    <p:extLst>
      <p:ext uri="{BB962C8B-B14F-4D97-AF65-F5344CB8AC3E}">
        <p14:creationId xmlns:p14="http://schemas.microsoft.com/office/powerpoint/2010/main" val="1902134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6"/>
        <p:cNvGrpSpPr/>
        <p:nvPr/>
      </p:nvGrpSpPr>
      <p:grpSpPr>
        <a:xfrm>
          <a:off x="0" y="0"/>
          <a:ext cx="0" cy="0"/>
          <a:chOff x="0" y="0"/>
          <a:chExt cx="0" cy="0"/>
        </a:xfrm>
      </p:grpSpPr>
      <p:sp>
        <p:nvSpPr>
          <p:cNvPr id="1337" name="Google Shape;1337;p57"/>
          <p:cNvSpPr/>
          <p:nvPr/>
        </p:nvSpPr>
        <p:spPr>
          <a:xfrm rot="-5400000">
            <a:off x="-547240" y="-1077505"/>
            <a:ext cx="3566400" cy="952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7"/>
          <p:cNvSpPr txBox="1">
            <a:spLocks noGrp="1"/>
          </p:cNvSpPr>
          <p:nvPr>
            <p:ph type="title"/>
          </p:nvPr>
        </p:nvSpPr>
        <p:spPr>
          <a:xfrm>
            <a:off x="2024200" y="1147313"/>
            <a:ext cx="5095500" cy="95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Thanks!</a:t>
            </a:r>
            <a:endParaRPr dirty="0"/>
          </a:p>
        </p:txBody>
      </p:sp>
      <p:sp>
        <p:nvSpPr>
          <p:cNvPr id="1340" name="Google Shape;1340;p57"/>
          <p:cNvSpPr txBox="1">
            <a:spLocks noGrp="1"/>
          </p:cNvSpPr>
          <p:nvPr>
            <p:ph type="subTitle" idx="1"/>
          </p:nvPr>
        </p:nvSpPr>
        <p:spPr>
          <a:xfrm>
            <a:off x="2024200" y="2121235"/>
            <a:ext cx="5095500" cy="119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latin typeface="Poppins Medium"/>
                <a:ea typeface="Poppins Medium"/>
                <a:cs typeface="Poppins Medium"/>
                <a:sym typeface="Poppins Medium"/>
              </a:rPr>
              <a:t>Do you have any questions?</a:t>
            </a:r>
            <a:endParaRPr sz="2000" dirty="0">
              <a:latin typeface="Poppins Medium"/>
              <a:ea typeface="Poppins Medium"/>
              <a:cs typeface="Poppins Medium"/>
              <a:sym typeface="Poppins Medium"/>
            </a:endParaRPr>
          </a:p>
          <a:p>
            <a:pPr marL="0" lvl="0" indent="0" algn="ctr" rtl="0">
              <a:spcBef>
                <a:spcPts val="1000"/>
              </a:spcBef>
              <a:spcAft>
                <a:spcPts val="0"/>
              </a:spcAft>
              <a:buNone/>
            </a:pPr>
            <a:r>
              <a:rPr lang="en-US" dirty="0">
                <a:solidFill>
                  <a:schemeClr val="dk1"/>
                </a:solidFill>
              </a:rPr>
              <a:t>A</a:t>
            </a:r>
            <a:r>
              <a:rPr lang="en" dirty="0">
                <a:solidFill>
                  <a:schemeClr val="dk1"/>
                </a:solidFill>
              </a:rPr>
              <a:t>lon.shlomi@</a:t>
            </a:r>
            <a:r>
              <a:rPr lang="en" dirty="0"/>
              <a:t>s.afeka.ac.il</a:t>
            </a:r>
            <a:endParaRPr dirty="0">
              <a:solidFill>
                <a:schemeClr val="dk1"/>
              </a:solidFill>
            </a:endParaRPr>
          </a:p>
        </p:txBody>
      </p:sp>
      <p:sp>
        <p:nvSpPr>
          <p:cNvPr id="1360" name="Google Shape;1360;p57"/>
          <p:cNvSpPr/>
          <p:nvPr/>
        </p:nvSpPr>
        <p:spPr>
          <a:xfrm rot="10800000" flipH="1">
            <a:off x="5400589" y="-1322603"/>
            <a:ext cx="3913985" cy="3082968"/>
          </a:xfrm>
          <a:custGeom>
            <a:avLst/>
            <a:gdLst/>
            <a:ahLst/>
            <a:cxnLst/>
            <a:rect l="l" t="t" r="r" b="b"/>
            <a:pathLst>
              <a:path w="38714" h="30495" extrusionOk="0">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1" name="Google Shape;1361;p57"/>
          <p:cNvGrpSpPr/>
          <p:nvPr/>
        </p:nvGrpSpPr>
        <p:grpSpPr>
          <a:xfrm rot="10800000">
            <a:off x="8642800" y="602475"/>
            <a:ext cx="69900" cy="579625"/>
            <a:chOff x="8904375" y="2444650"/>
            <a:chExt cx="69900" cy="579625"/>
          </a:xfrm>
        </p:grpSpPr>
        <p:sp>
          <p:nvSpPr>
            <p:cNvPr id="1362" name="Google Shape;1362;p57"/>
            <p:cNvSpPr/>
            <p:nvPr/>
          </p:nvSpPr>
          <p:spPr>
            <a:xfrm>
              <a:off x="8904375" y="24446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7"/>
            <p:cNvSpPr/>
            <p:nvPr/>
          </p:nvSpPr>
          <p:spPr>
            <a:xfrm>
              <a:off x="8904375" y="26145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7"/>
            <p:cNvSpPr/>
            <p:nvPr/>
          </p:nvSpPr>
          <p:spPr>
            <a:xfrm>
              <a:off x="8904375" y="27844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7"/>
            <p:cNvSpPr/>
            <p:nvPr/>
          </p:nvSpPr>
          <p:spPr>
            <a:xfrm>
              <a:off x="8904375" y="29543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588;p33">
            <a:extLst>
              <a:ext uri="{FF2B5EF4-FFF2-40B4-BE49-F238E27FC236}">
                <a16:creationId xmlns:a16="http://schemas.microsoft.com/office/drawing/2014/main" id="{34B18905-99C6-9507-A9E2-C65202C57EDB}"/>
              </a:ext>
            </a:extLst>
          </p:cNvPr>
          <p:cNvSpPr/>
          <p:nvPr/>
        </p:nvSpPr>
        <p:spPr>
          <a:xfrm rot="10800000">
            <a:off x="1866122" y="3685444"/>
            <a:ext cx="7448452" cy="1601321"/>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360;p57">
            <a:extLst>
              <a:ext uri="{FF2B5EF4-FFF2-40B4-BE49-F238E27FC236}">
                <a16:creationId xmlns:a16="http://schemas.microsoft.com/office/drawing/2014/main" id="{5526A948-5787-2FE9-6B2F-D009E40E7EC0}"/>
              </a:ext>
            </a:extLst>
          </p:cNvPr>
          <p:cNvSpPr/>
          <p:nvPr/>
        </p:nvSpPr>
        <p:spPr>
          <a:xfrm flipH="1">
            <a:off x="-1" y="2705878"/>
            <a:ext cx="3377683" cy="2580890"/>
          </a:xfrm>
          <a:custGeom>
            <a:avLst/>
            <a:gdLst/>
            <a:ahLst/>
            <a:cxnLst/>
            <a:rect l="l" t="t" r="r" b="b"/>
            <a:pathLst>
              <a:path w="38714" h="30495" extrusionOk="0">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337;p57">
            <a:extLst>
              <a:ext uri="{FF2B5EF4-FFF2-40B4-BE49-F238E27FC236}">
                <a16:creationId xmlns:a16="http://schemas.microsoft.com/office/drawing/2014/main" id="{C75B972F-DFD7-0D55-5297-2FD021D49715}"/>
              </a:ext>
            </a:extLst>
          </p:cNvPr>
          <p:cNvSpPr/>
          <p:nvPr/>
        </p:nvSpPr>
        <p:spPr>
          <a:xfrm rot="10800000">
            <a:off x="7464490" y="3004455"/>
            <a:ext cx="1679510" cy="378677"/>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340;p57">
            <a:extLst>
              <a:ext uri="{FF2B5EF4-FFF2-40B4-BE49-F238E27FC236}">
                <a16:creationId xmlns:a16="http://schemas.microsoft.com/office/drawing/2014/main" id="{2234D66B-1065-DE82-DBCA-2F0CE0A9A7A3}"/>
              </a:ext>
            </a:extLst>
          </p:cNvPr>
          <p:cNvSpPr txBox="1">
            <a:spLocks/>
          </p:cNvSpPr>
          <p:nvPr/>
        </p:nvSpPr>
        <p:spPr>
          <a:xfrm>
            <a:off x="3438547" y="4140624"/>
            <a:ext cx="3965077" cy="9449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Livvic"/>
              <a:buNone/>
              <a:defRPr sz="1400" b="0" i="0" u="none" strike="noStrike" cap="none">
                <a:solidFill>
                  <a:schemeClr val="dk1"/>
                </a:solidFill>
                <a:latin typeface="Livvic"/>
                <a:ea typeface="Livvic"/>
                <a:cs typeface="Livvic"/>
                <a:sym typeface="Livvic"/>
              </a:defRPr>
            </a:lvl1pPr>
            <a:lvl2pPr marL="914400" marR="0" lvl="1" indent="-317500" algn="ctr" rtl="0">
              <a:lnSpc>
                <a:spcPct val="100000"/>
              </a:lnSpc>
              <a:spcBef>
                <a:spcPts val="0"/>
              </a:spcBef>
              <a:spcAft>
                <a:spcPts val="0"/>
              </a:spcAft>
              <a:buClr>
                <a:schemeClr val="dk1"/>
              </a:buClr>
              <a:buSzPts val="1400"/>
              <a:buFont typeface="Livvic"/>
              <a:buNone/>
              <a:defRPr sz="1400" b="0" i="0" u="none" strike="noStrike" cap="none">
                <a:solidFill>
                  <a:schemeClr val="dk1"/>
                </a:solidFill>
                <a:latin typeface="Livvic"/>
                <a:ea typeface="Livvic"/>
                <a:cs typeface="Livvic"/>
                <a:sym typeface="Livvic"/>
              </a:defRPr>
            </a:lvl2pPr>
            <a:lvl3pPr marL="1371600" marR="0" lvl="2" indent="-317500" algn="ctr" rtl="0">
              <a:lnSpc>
                <a:spcPct val="100000"/>
              </a:lnSpc>
              <a:spcBef>
                <a:spcPts val="0"/>
              </a:spcBef>
              <a:spcAft>
                <a:spcPts val="0"/>
              </a:spcAft>
              <a:buClr>
                <a:schemeClr val="dk1"/>
              </a:buClr>
              <a:buSzPts val="1400"/>
              <a:buFont typeface="Livvic"/>
              <a:buNone/>
              <a:defRPr sz="1400" b="0" i="0" u="none" strike="noStrike" cap="none">
                <a:solidFill>
                  <a:schemeClr val="dk1"/>
                </a:solidFill>
                <a:latin typeface="Livvic"/>
                <a:ea typeface="Livvic"/>
                <a:cs typeface="Livvic"/>
                <a:sym typeface="Livvic"/>
              </a:defRPr>
            </a:lvl3pPr>
            <a:lvl4pPr marL="1828800" marR="0" lvl="3" indent="-317500" algn="ctr" rtl="0">
              <a:lnSpc>
                <a:spcPct val="100000"/>
              </a:lnSpc>
              <a:spcBef>
                <a:spcPts val="0"/>
              </a:spcBef>
              <a:spcAft>
                <a:spcPts val="0"/>
              </a:spcAft>
              <a:buClr>
                <a:schemeClr val="dk1"/>
              </a:buClr>
              <a:buSzPts val="1400"/>
              <a:buFont typeface="Livvic"/>
              <a:buNone/>
              <a:defRPr sz="1400" b="0" i="0" u="none" strike="noStrike" cap="none">
                <a:solidFill>
                  <a:schemeClr val="dk1"/>
                </a:solidFill>
                <a:latin typeface="Livvic"/>
                <a:ea typeface="Livvic"/>
                <a:cs typeface="Livvic"/>
                <a:sym typeface="Livvic"/>
              </a:defRPr>
            </a:lvl4pPr>
            <a:lvl5pPr marL="2286000" marR="0" lvl="4" indent="-317500" algn="ctr" rtl="0">
              <a:lnSpc>
                <a:spcPct val="100000"/>
              </a:lnSpc>
              <a:spcBef>
                <a:spcPts val="0"/>
              </a:spcBef>
              <a:spcAft>
                <a:spcPts val="0"/>
              </a:spcAft>
              <a:buClr>
                <a:schemeClr val="dk1"/>
              </a:buClr>
              <a:buSzPts val="1400"/>
              <a:buFont typeface="Livvic"/>
              <a:buNone/>
              <a:defRPr sz="1400" b="0" i="0" u="none" strike="noStrike" cap="none">
                <a:solidFill>
                  <a:schemeClr val="dk1"/>
                </a:solidFill>
                <a:latin typeface="Livvic"/>
                <a:ea typeface="Livvic"/>
                <a:cs typeface="Livvic"/>
                <a:sym typeface="Livvic"/>
              </a:defRPr>
            </a:lvl5pPr>
            <a:lvl6pPr marL="2743200" marR="0" lvl="5" indent="-317500" algn="ctr" rtl="0">
              <a:lnSpc>
                <a:spcPct val="100000"/>
              </a:lnSpc>
              <a:spcBef>
                <a:spcPts val="0"/>
              </a:spcBef>
              <a:spcAft>
                <a:spcPts val="0"/>
              </a:spcAft>
              <a:buClr>
                <a:schemeClr val="dk1"/>
              </a:buClr>
              <a:buSzPts val="1400"/>
              <a:buFont typeface="Livvic"/>
              <a:buNone/>
              <a:defRPr sz="1400" b="0" i="0" u="none" strike="noStrike" cap="none">
                <a:solidFill>
                  <a:schemeClr val="dk1"/>
                </a:solidFill>
                <a:latin typeface="Livvic"/>
                <a:ea typeface="Livvic"/>
                <a:cs typeface="Livvic"/>
                <a:sym typeface="Livvic"/>
              </a:defRPr>
            </a:lvl6pPr>
            <a:lvl7pPr marL="3200400" marR="0" lvl="6" indent="-317500" algn="ctr" rtl="0">
              <a:lnSpc>
                <a:spcPct val="100000"/>
              </a:lnSpc>
              <a:spcBef>
                <a:spcPts val="0"/>
              </a:spcBef>
              <a:spcAft>
                <a:spcPts val="0"/>
              </a:spcAft>
              <a:buClr>
                <a:schemeClr val="dk1"/>
              </a:buClr>
              <a:buSzPts val="1400"/>
              <a:buFont typeface="Livvic"/>
              <a:buNone/>
              <a:defRPr sz="1400" b="0" i="0" u="none" strike="noStrike" cap="none">
                <a:solidFill>
                  <a:schemeClr val="dk1"/>
                </a:solidFill>
                <a:latin typeface="Livvic"/>
                <a:ea typeface="Livvic"/>
                <a:cs typeface="Livvic"/>
                <a:sym typeface="Livvic"/>
              </a:defRPr>
            </a:lvl7pPr>
            <a:lvl8pPr marL="3657600" marR="0" lvl="7" indent="-317500" algn="ctr" rtl="0">
              <a:lnSpc>
                <a:spcPct val="100000"/>
              </a:lnSpc>
              <a:spcBef>
                <a:spcPts val="0"/>
              </a:spcBef>
              <a:spcAft>
                <a:spcPts val="0"/>
              </a:spcAft>
              <a:buClr>
                <a:schemeClr val="dk1"/>
              </a:buClr>
              <a:buSzPts val="1400"/>
              <a:buFont typeface="Livvic"/>
              <a:buNone/>
              <a:defRPr sz="1400" b="0" i="0" u="none" strike="noStrike" cap="none">
                <a:solidFill>
                  <a:schemeClr val="dk1"/>
                </a:solidFill>
                <a:latin typeface="Livvic"/>
                <a:ea typeface="Livvic"/>
                <a:cs typeface="Livvic"/>
                <a:sym typeface="Livvic"/>
              </a:defRPr>
            </a:lvl8pPr>
            <a:lvl9pPr marL="4114800" marR="0" lvl="8" indent="-317500" algn="ctr" rtl="0">
              <a:lnSpc>
                <a:spcPct val="100000"/>
              </a:lnSpc>
              <a:spcBef>
                <a:spcPts val="0"/>
              </a:spcBef>
              <a:spcAft>
                <a:spcPts val="0"/>
              </a:spcAft>
              <a:buClr>
                <a:schemeClr val="dk1"/>
              </a:buClr>
              <a:buSzPts val="1400"/>
              <a:buFont typeface="Livvic"/>
              <a:buNone/>
              <a:defRPr sz="1400" b="0" i="0" u="none" strike="noStrike" cap="none">
                <a:solidFill>
                  <a:schemeClr val="dk1"/>
                </a:solidFill>
                <a:latin typeface="Livvic"/>
                <a:ea typeface="Livvic"/>
                <a:cs typeface="Livvic"/>
                <a:sym typeface="Livvic"/>
              </a:defRPr>
            </a:lvl9pPr>
          </a:lstStyle>
          <a:p>
            <a:pPr marL="0" indent="0" algn="l"/>
            <a:r>
              <a:rPr lang="en-US" sz="1050" dirty="0">
                <a:latin typeface="Poppins Medium"/>
                <a:ea typeface="Poppins Medium"/>
                <a:cs typeface="Poppins Medium"/>
                <a:sym typeface="Poppins Medium"/>
              </a:rPr>
              <a:t>References:</a:t>
            </a:r>
          </a:p>
          <a:p>
            <a:pPr marL="285750" indent="-285750" algn="l">
              <a:spcBef>
                <a:spcPts val="1000"/>
              </a:spcBef>
              <a:buFont typeface="Arial" panose="020B0604020202020204" pitchFamily="34" charset="0"/>
              <a:buChar char="•"/>
            </a:pPr>
            <a:r>
              <a:rPr lang="en-US" sz="1000" dirty="0">
                <a:hlinkClick r:id="rId3"/>
              </a:rPr>
              <a:t>https://www.grin.com/document/312138</a:t>
            </a:r>
            <a:endParaRPr lang="en-US" sz="1000" dirty="0"/>
          </a:p>
          <a:p>
            <a:pPr marL="285750" indent="-285750" algn="l">
              <a:spcBef>
                <a:spcPts val="1000"/>
              </a:spcBef>
              <a:buFont typeface="Arial" panose="020B0604020202020204" pitchFamily="34" charset="0"/>
              <a:buChar char="•"/>
            </a:pPr>
            <a:r>
              <a:rPr lang="en-US" sz="1000" dirty="0">
                <a:hlinkClick r:id="rId4"/>
              </a:rPr>
              <a:t>https://en.wikipedia.org/wiki/Bulls_and_Cows</a:t>
            </a:r>
            <a:endParaRPr lang="en-US" sz="1000" dirty="0"/>
          </a:p>
        </p:txBody>
      </p:sp>
    </p:spTree>
  </p:cSld>
  <p:clrMapOvr>
    <a:masterClrMapping/>
  </p:clrMapOvr>
</p:sld>
</file>

<file path=ppt/theme/theme1.xml><?xml version="1.0" encoding="utf-8"?>
<a:theme xmlns:a="http://schemas.openxmlformats.org/drawingml/2006/main" name="Candy Pastel Style MK Plan by Slidesgo">
  <a:themeElements>
    <a:clrScheme name="Simple Light">
      <a:dk1>
        <a:srgbClr val="2B2B2B"/>
      </a:dk1>
      <a:lt1>
        <a:srgbClr val="FFFFFF"/>
      </a:lt1>
      <a:dk2>
        <a:srgbClr val="B5EBE7"/>
      </a:dk2>
      <a:lt2>
        <a:srgbClr val="D2BCE6"/>
      </a:lt2>
      <a:accent1>
        <a:srgbClr val="FAECB6"/>
      </a:accent1>
      <a:accent2>
        <a:srgbClr val="F7CFB0"/>
      </a:accent2>
      <a:accent3>
        <a:srgbClr val="F3C5D8"/>
      </a:accent3>
      <a:accent4>
        <a:srgbClr val="FFFFFF"/>
      </a:accent4>
      <a:accent5>
        <a:srgbClr val="FFFFFF"/>
      </a:accent5>
      <a:accent6>
        <a:srgbClr val="FFFFFF"/>
      </a:accent6>
      <a:hlink>
        <a:srgbClr val="5BC9C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TotalTime>
  <Words>601</Words>
  <Application>Microsoft Office PowerPoint</Application>
  <PresentationFormat>‫הצגה על המסך (16:9)</PresentationFormat>
  <Paragraphs>66</Paragraphs>
  <Slides>9</Slides>
  <Notes>9</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9</vt:i4>
      </vt:variant>
    </vt:vector>
  </HeadingPairs>
  <TitlesOfParts>
    <vt:vector size="15" baseType="lpstr">
      <vt:lpstr>Arial</vt:lpstr>
      <vt:lpstr>Poppins</vt:lpstr>
      <vt:lpstr>Livvic</vt:lpstr>
      <vt:lpstr>Bebas Neue</vt:lpstr>
      <vt:lpstr>Poppins Medium</vt:lpstr>
      <vt:lpstr>Candy Pastel Style MK Plan by Slidesgo</vt:lpstr>
      <vt:lpstr>Bulls &amp; Cows</vt:lpstr>
      <vt:lpstr>The game</vt:lpstr>
      <vt:lpstr>Gameplay Overview</vt:lpstr>
      <vt:lpstr>Solving Approaches</vt:lpstr>
      <vt:lpstr>The Algorithm</vt:lpstr>
      <vt:lpstr>The Algorithm Functions</vt:lpstr>
      <vt:lpstr>UI Seting &amp; Satatistics</vt:lpstr>
      <vt:lpstr>UI Results View</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Bulls &amp; Cows</dc:title>
  <dc:creator>Alon Shlomi</dc:creator>
  <cp:lastModifiedBy>Alon Shlomi</cp:lastModifiedBy>
  <cp:revision>3</cp:revision>
  <dcterms:modified xsi:type="dcterms:W3CDTF">2023-03-27T12:26:12Z</dcterms:modified>
</cp:coreProperties>
</file>