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0919_jerusalem10[1]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75091" y="-503296"/>
            <a:ext cx="16471076" cy="10950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madeinjlm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8704" y="1674992"/>
            <a:ext cx="7247392" cy="322861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8" name="Shape 98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0919_jerusalem10[1]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945" y="-541782"/>
            <a:ext cx="16300316" cy="1083716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952500" y="24257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1" name="madeinjlm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200000">
            <a:off x="7104800" y="208220"/>
            <a:ext cx="7247391" cy="3228615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job.madeinjlm.org/MadeinJLM-students/mockup/" TargetMode="External"/><Relationship Id="rId3" Type="http://schemas.openxmlformats.org/officeDocument/2006/relationships/hyperlink" Target="https://github.com/moria0525/MadeinJLM-students#madeinjlm-for-students" TargetMode="External"/><Relationship Id="rId4" Type="http://schemas.openxmlformats.org/officeDocument/2006/relationships/hyperlink" Target="https://github.com/moria0525/MadeinJLM-students/wiki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xfrm>
            <a:off x="1270000" y="2641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MadeinJLM-Student</a:t>
            </a:r>
          </a:p>
        </p:txBody>
      </p:sp>
      <p:sp>
        <p:nvSpPr>
          <p:cNvPr id="124" name="Shape 124"/>
          <p:cNvSpPr/>
          <p:nvPr>
            <p:ph type="subTitle" sz="quarter" idx="1"/>
          </p:nvPr>
        </p:nvSpPr>
        <p:spPr>
          <a:xfrm>
            <a:off x="1270000" y="59563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59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Project 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Final Result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MadeinJLM-Student team is proud to present the final result of our project!</a:t>
            </a:r>
          </a:p>
          <a:p>
            <a:pPr marL="0" indent="0">
              <a:buSzTx/>
              <a:buNone/>
            </a:pPr>
            <a:r>
              <a:t>Link to </a:t>
            </a:r>
            <a:r>
              <a:rPr u="sng">
                <a:hlinkClick r:id="rId2" invalidUrl="" action="" tgtFrame="" tooltip="" history="1" highlightClick="0" endSnd="0"/>
              </a:rPr>
              <a:t>Application</a:t>
            </a:r>
          </a:p>
          <a:p>
            <a:pPr marL="0" indent="0">
              <a:buSzTx/>
              <a:buNone/>
            </a:pPr>
            <a:r>
              <a:t>Link to github </a:t>
            </a:r>
            <a:r>
              <a:rPr u="sng">
                <a:hlinkClick r:id="rId3" invalidUrl="" action="" tgtFrame="" tooltip="" history="1" highlightClick="0" endSnd="0"/>
              </a:rPr>
              <a:t>project</a:t>
            </a:r>
          </a:p>
          <a:p>
            <a:pPr marL="0" indent="0">
              <a:buSzTx/>
              <a:buNone/>
            </a:pPr>
            <a:r>
              <a:t>Link to </a:t>
            </a:r>
            <a:r>
              <a:rPr u="sng">
                <a:hlinkClick r:id="rId4" invalidUrl="" action="" tgtFrame="" tooltip="" history="1" highlightClick="0" endSnd="0"/>
              </a:rPr>
              <a:t>Wiki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Retrospective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Main lessons we’ve learned:</a:t>
            </a:r>
          </a:p>
          <a:p>
            <a:pPr/>
            <a:r>
              <a:t>Importance of the requirements stage.</a:t>
            </a:r>
          </a:p>
          <a:p>
            <a:pPr/>
            <a:r>
              <a:t>ZFR stage - the importance of planning and dividing into rounds and iterations.</a:t>
            </a:r>
          </a:p>
          <a:p>
            <a:pPr/>
            <a:r>
              <a:t>Working with the customer.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Retrospective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worked and what didn’t worked</a:t>
            </a:r>
          </a:p>
          <a:p>
            <a:pPr/>
            <a:r>
              <a:t>Worked - team work, helping each other, finishing tasks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on time</a:t>
            </a:r>
            <a:r>
              <a:t> and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as planned</a:t>
            </a:r>
          </a:p>
          <a:p>
            <a:pPr/>
            <a:r>
              <a:t>Didn’t quite worked - connections with the other team, we think that there should have been more meetings between us to decide things.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Retrospective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Few of our challenges:</a:t>
            </a:r>
          </a:p>
          <a:p>
            <a:pPr/>
            <a:r>
              <a:t>Working locally - we didn’t want to commit every change to git. The solution was using XAMPP - local host.</a:t>
            </a:r>
          </a:p>
          <a:p>
            <a:pPr/>
            <a:r>
              <a:t>Dividing our time from other courses, to tasks and to working meetings. Every time we could, we sat working.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-812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Developing Process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Process:</a:t>
            </a:r>
          </a:p>
          <a:p>
            <a:pPr/>
            <a:r>
              <a:t>Working with tasks.</a:t>
            </a:r>
          </a:p>
          <a:p>
            <a:pPr/>
            <a:r>
              <a:t>Helping each other.</a:t>
            </a:r>
          </a:p>
          <a:p>
            <a:pPr/>
            <a:r>
              <a:t>Thinking together, and alone.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-812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Developing Process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Tools and Methods:</a:t>
            </a:r>
          </a:p>
          <a:p>
            <a:pPr/>
            <a:r>
              <a:t>Developing platforms such as Brackets.</a:t>
            </a:r>
          </a:p>
          <a:p>
            <a:pPr/>
            <a:r>
              <a:t>mySQL</a:t>
            </a:r>
          </a:p>
          <a:p>
            <a:pPr/>
            <a:r>
              <a:t>php</a:t>
            </a:r>
          </a:p>
          <a:p>
            <a:pPr/>
            <a:r>
              <a:t>XAMPP for local host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Security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 should be handled at start.</a:t>
            </a:r>
          </a:p>
          <a:p>
            <a:pPr/>
            <a:r>
              <a:t>Using special hash functions for passwords</a:t>
            </a:r>
          </a:p>
          <a:p>
            <a:pPr/>
            <a:r>
              <a:t>API for CV files - on both sides.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-5588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Refactoring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Refactoring was made in Iteration 2. It was a great contribution to the project:</a:t>
            </a:r>
          </a:p>
          <a:p>
            <a:pPr/>
            <a:r>
              <a:t>Using the “smells” method contributed a lot to improve to the code being professional.</a:t>
            </a:r>
          </a:p>
          <a:p>
            <a:pPr/>
            <a:r>
              <a:t>We could improve our work.</a:t>
            </a:r>
          </a:p>
          <a:p>
            <a:pPr/>
            <a:r>
              <a:t>Helped us especially find “dead code”, unused variables, too long classes.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