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cbfc645eed840f3266b9f2d3dc8abf2f9a3333868d649991adc13243f01177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2cbbaa288525e761ace105e78af8d6fc3053880ba2fa639bab6e5dab8daf2a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ac84ee975c5b26bd0d715d51677e9e73af84a668a1a19819159985e697704ec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6b8277425b79940f0092c41783766b366e01a52d1ba8c1d7276a8b083f43c29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91668cfe4dd603aa38a9404a61dd8dd14d50f5b690de06129631aba6bfc06fc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c45363103b2305373ce9ad723c4dd50652cacb616ce41fa079bc8792afb9c9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9f727e348337dddc93d2a509cb98c472f54cf79ff01b8938742571358db5aba1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0</Words>
  <Application>Microsoft Office PowerPoint</Application>
  <PresentationFormat>Widescreen</PresentationFormat>
  <Paragraphs>0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🤗 😒</cp:lastModifiedBy>
  <cp:revision>2</cp:revision>
  <dcterms:created xsi:type="dcterms:W3CDTF">2013-01-27T09:14:16Z</dcterms:created>
  <dcterms:modified xsi:type="dcterms:W3CDTF">2025-10-14T15:06:06Z</dcterms:modified>
  <cp:category/>
</cp:coreProperties>
</file>