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0.mp4"/><Relationship Id="rId3" Type="http://schemas.openxmlformats.org/officeDocument/2006/relationships/video" Target="../media/media10.mp4"/><Relationship Id="rId4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1.mp4"/><Relationship Id="rId3" Type="http://schemas.openxmlformats.org/officeDocument/2006/relationships/video" Target="../media/media11.mp4"/><Relationship Id="rId4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2.mp4"/><Relationship Id="rId3" Type="http://schemas.openxmlformats.org/officeDocument/2006/relationships/video" Target="../media/media12.mp4"/><Relationship Id="rId4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3.mp4"/><Relationship Id="rId3" Type="http://schemas.openxmlformats.org/officeDocument/2006/relationships/video" Target="../media/media13.mp4"/><Relationship Id="rId4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4.mp4"/><Relationship Id="rId3" Type="http://schemas.openxmlformats.org/officeDocument/2006/relationships/video" Target="../media/media14.mp4"/><Relationship Id="rId4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5.mp4"/><Relationship Id="rId3" Type="http://schemas.openxmlformats.org/officeDocument/2006/relationships/video" Target="../media/media15.mp4"/><Relationship Id="rId4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6.mp4"/><Relationship Id="rId3" Type="http://schemas.openxmlformats.org/officeDocument/2006/relationships/video" Target="../media/media16.mp4"/><Relationship Id="rId4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7.mp4"/><Relationship Id="rId3" Type="http://schemas.openxmlformats.org/officeDocument/2006/relationships/video" Target="../media/media17.mp4"/><Relationship Id="rId4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8.mp4"/><Relationship Id="rId3" Type="http://schemas.openxmlformats.org/officeDocument/2006/relationships/video" Target="../media/media18.mp4"/><Relationship Id="rId4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6.mp4"/><Relationship Id="rId3" Type="http://schemas.openxmlformats.org/officeDocument/2006/relationships/video" Target="../media/media6.mp4"/><Relationship Id="rId4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7.mp4"/><Relationship Id="rId3" Type="http://schemas.openxmlformats.org/officeDocument/2006/relationships/video" Target="../media/media7.mp4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8.mp4"/><Relationship Id="rId3" Type="http://schemas.openxmlformats.org/officeDocument/2006/relationships/video" Target="../media/media8.mp4"/><Relationship Id="rId4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9.mp4"/><Relationship Id="rId3" Type="http://schemas.openxmlformats.org/officeDocument/2006/relationships/video" Target="../media/media9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774347573ec80a226ed831da0073ce6dc144e37be70a4779c90930201f2cec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0f96c3b647b6f981a98f6d24e228d305c239a3211ef417afed0df9cbb105f9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62d2b02d242d25d580655673f7c7edef894fa7b6ab6c053f1f3d343b9af1138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bc36a305e26334d214a28d06935a2b56c2245dc1eec8ffcae49061e8c1675a3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fad5548385006861a726a35029c0851b801db232e84192797357d106b7803eb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1b1536c136e8566a84070453fef08169927b1dc617f157cc8c64fe6d57e62c9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d41a84e6a3b87a921930324a89ec2779e7e6daaac2ec9c76086d291f5ce10f3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d6552c5101b2763a538076ede470c840aecef7ac685aca9cfef36758a054d0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a53a37620903c38e88d44a85cb07d09be2ac02056382e8eabe7c089a9e94c9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62a76eb31ab3c0d32063972105d235133c73f7a6a14377c1e7d31563e0f745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 repeatCount="indefinite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90c35a2b756befb8d857e0e077157d28b5b15d0c3c64af27ea7c8f0fd308ff5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dc8e78338ec354a4b50c1f67926a51c0d0c255d535656bab83e3580857c8af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3099a70c59b37b709af7f54015558a9f836ce9d12598b3d27a955e2a6aae6c69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9062b4ff916ab002c15bf968d7853599b3709f9e08b62729266d7c558b96a1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1b338a28036f7f696304116a3587110c365fc42e0804073556b3f4791a3603f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2bf4a198e11923a13d92673696ad6d99450c574282f51c92de44e506aa9d1d2c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05c9b79218e0a210df6a00b6216d3aeab27b1ae9ec2e05151a59324c5313f01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9ebb2bf2209ca5ab9314eb83e105f08ac7e55399da1b8d082811436e0ae76fa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