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0.mp4"/><Relationship Id="rId3" Type="http://schemas.openxmlformats.org/officeDocument/2006/relationships/video" Target="../media/media10.mp4"/><Relationship Id="rId4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1.mp4"/><Relationship Id="rId3" Type="http://schemas.openxmlformats.org/officeDocument/2006/relationships/video" Target="../media/media11.mp4"/><Relationship Id="rId4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2.mp4"/><Relationship Id="rId3" Type="http://schemas.openxmlformats.org/officeDocument/2006/relationships/video" Target="../media/media12.mp4"/><Relationship Id="rId4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3.mp4"/><Relationship Id="rId3" Type="http://schemas.openxmlformats.org/officeDocument/2006/relationships/video" Target="../media/media13.mp4"/><Relationship Id="rId4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4.mp4"/><Relationship Id="rId3" Type="http://schemas.openxmlformats.org/officeDocument/2006/relationships/video" Target="../media/media14.mp4"/><Relationship Id="rId4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5.mp4"/><Relationship Id="rId3" Type="http://schemas.openxmlformats.org/officeDocument/2006/relationships/video" Target="../media/media15.mp4"/><Relationship Id="rId4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6.mp4"/><Relationship Id="rId3" Type="http://schemas.openxmlformats.org/officeDocument/2006/relationships/video" Target="../media/media16.mp4"/><Relationship Id="rId4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5.mp4"/><Relationship Id="rId3" Type="http://schemas.openxmlformats.org/officeDocument/2006/relationships/video" Target="../media/media5.mp4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6.mp4"/><Relationship Id="rId3" Type="http://schemas.openxmlformats.org/officeDocument/2006/relationships/video" Target="../media/media6.mp4"/><Relationship Id="rId4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7.mp4"/><Relationship Id="rId3" Type="http://schemas.openxmlformats.org/officeDocument/2006/relationships/video" Target="../media/media7.mp4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8.mp4"/><Relationship Id="rId3" Type="http://schemas.openxmlformats.org/officeDocument/2006/relationships/video" Target="../media/media8.mp4"/><Relationship Id="rId4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9.mp4"/><Relationship Id="rId3" Type="http://schemas.openxmlformats.org/officeDocument/2006/relationships/video" Target="../media/media9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774347573ec80a226ed831da0073ce6dc144e37be70a4779c90930201f2cec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8486cfd7aba84e5fd7203ad7ee52d0cc158c817c11cc1fbb0a6966274d1bf05a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5755f39a1e1bc20810510d76962798511e9547b054a34667b96694380530900f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fe953330e61306ef221041107f900566b8915f8005a2901007e06b94d2b403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150a125a465c3c92a2e9e54957cd3269319e084c1859b29694b769bb999e1d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6b8c44bd74c39e872829514c3a25979c36c3af0056166d06d466c87a3b1ff35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a31c6e1b4c611d30ce877ec19512e741f01e076a92584b9e86f3c2adb5a69f9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85cf4029dd275d094bab366c2bb6ee78171b9625e75a4bcf94eb7ab85797802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 repeatCount="indefinite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90c35a2b756befb8d857e0e077157d28b5b15d0c3c64af27ea7c8f0fd308ff5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dc8e78338ec354a4b50c1f67926a51c0d0c255d535656bab83e3580857c8af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099a70c59b37b709af7f54015558a9f836ce9d12598b3d27a955e2a6aae6c69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9062b4ff916ab002c15bf968d7853599b3709f9e08b62729266d7c558b96a1f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f7464ecdc3e6a3e39f06371b5606cafeef18db51f24cc7d93fef62a1eb5dad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eaf9a386baebef9dac5ee2605bd3d3e4873a69344ddd08fefa9c63273a19a34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7e453f04653f3f69dc4659def3912d374964025e3a25ccf692d9a4b153a101d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cc81f43011550e16f233a03e3c4a81a05beb8f6591077c425fb7681887b380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