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49-643E-CC60-894D-569C9D7D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E8F3-5A14-0442-6B62-BAE51CB9E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67DC-15FC-F822-2C32-EF2A912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EB32-B6E9-8BBB-856F-65CF355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1DC6-39F3-AED6-F614-5D00163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DD69-5CDD-6486-4B2F-82CE635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6AE9-2B89-44D8-8E07-81492698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AC07-F80D-27E7-1A8B-4E8C65A5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3AA-342D-AE01-5538-19551133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74F9-13B9-8CBF-9CF7-B372312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3AC-CFA6-FF3D-A12D-65A80721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5E613-97C2-C7A1-AB9C-314EC091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B319-C4FE-E643-8DFF-1FF7AA5A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FDAC-E16E-0725-C5BC-1EBD276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250D-D77A-7696-A17D-E2CCD14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C1C-DE25-7774-6A1B-AC68D504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1135-8C85-98AA-06BA-6D0F7845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BDF3-2D24-3D5F-94BC-F00CBC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AECD-EA01-A705-44B7-3A39895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CEBD-E7B2-D57C-DF7C-960B8988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0532-5DC3-BAAF-0151-859FA92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B602-A214-F9F1-C302-FCB1B36D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8837-364E-3FC5-D70D-0C32A26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96E1-A17F-DA61-F591-89A5AD3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13DD-0DD3-1AEA-729B-4BB4938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235-6485-4771-CDD8-05D1EF1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E40-C2C1-D218-19D7-F8D7057C8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2401-5F06-F253-2483-DBB0AE4F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B680-4370-9BAC-E78F-17070714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E936-6F11-F8E1-7144-3C29535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C263-51B6-6FBF-E922-3B0B277D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7E8-9B31-6DE5-CDE8-16C95F73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DA3-4D93-7C35-BFB9-7D551439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E3B4-F5C1-CBB0-7FE8-24DF0019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E63B-BA30-2C13-2EC6-20B198A4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5BEC-E64D-5A22-3D89-6AF7C243D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B1987-EF73-B3CB-84DF-AAFFEFC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5A3CF-EF46-307B-03B7-664651E4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FC98A-46A1-BEC5-B689-40C2B0B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00C-C533-1F25-DA95-C1D86241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A118-7438-27F5-5882-6806E49F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440A-35F5-E52A-7155-00CA5B03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D02BB-5BA3-FBC6-6BCA-AAF0D86F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86E6-18BC-A3FE-8689-7EEDEAEE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F1D3D-5A69-2098-FDCB-FAD3355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6F6A-3142-D960-1288-D20C5EC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101-2184-D864-31A6-DB1E0D8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2D5A-27C7-9B11-5713-80D4DA60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49F0-B516-A603-4333-135EE735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9258-B7F1-79D0-65EC-D62EB99C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4BFA-BDC9-6952-53A9-4266DB5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9672-6CDB-98BF-36F7-D58DE44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E9D-0C5E-C8A7-5A9C-750D927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2790-33BA-7403-CC17-856D5E46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F7896-5E26-09BD-976B-85CC3F81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E758-0ACA-8B3D-8CFD-15C45C45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AD68-AF89-F9E4-6C43-4009CA0A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694D-D82D-39BF-3975-0A73668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34A04F-0883-69BE-2CBE-678E68210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80431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192B-9AD3-7A86-1ADF-6CA1BB1A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92AE-DE37-2438-1E3A-C443959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C9B7-E6E0-6C03-CD9A-B73C28AD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5413F-7912-4330-AD11-32B182D60A7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9100-8BAB-8DE1-26B0-6CC956D8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B777-AEE5-A408-A9AB-2960FA78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5D306DA-485B-151A-D4B1-65EDEF65B7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3378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EC3BC3-1CF3-50B9-BBF9-9ED55CE45CC7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667B9-B045-EB7F-271C-08FDFA7CA31C}"/>
              </a:ext>
            </a:extLst>
          </p:cNvPr>
          <p:cNvSpPr/>
          <p:nvPr/>
        </p:nvSpPr>
        <p:spPr>
          <a:xfrm>
            <a:off x="446568" y="1639955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2EEA4-CC8A-0961-82E5-11FF2B7952C0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28597A-949E-8AAB-F1C3-12896B99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1725"/>
              </p:ext>
            </p:extLst>
          </p:nvPr>
        </p:nvGraphicFramePr>
        <p:xfrm>
          <a:off x="203200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EEBEB5-57CA-2F9E-236D-2214B6D5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3222"/>
              </p:ext>
            </p:extLst>
          </p:nvPr>
        </p:nvGraphicFramePr>
        <p:xfrm>
          <a:off x="2499832" y="2687320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EC220-FD52-788E-7475-91B6342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5082"/>
              </p:ext>
            </p:extLst>
          </p:nvPr>
        </p:nvGraphicFramePr>
        <p:xfrm>
          <a:off x="9020544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940A0-57EA-299A-8926-2B1A933914DE}"/>
              </a:ext>
            </a:extLst>
          </p:cNvPr>
          <p:cNvSpPr/>
          <p:nvPr/>
        </p:nvSpPr>
        <p:spPr>
          <a:xfrm>
            <a:off x="7208874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810A1-CBDC-EAA2-F82E-45063A42290D}"/>
              </a:ext>
            </a:extLst>
          </p:cNvPr>
          <p:cNvSpPr/>
          <p:nvPr/>
        </p:nvSpPr>
        <p:spPr>
          <a:xfrm>
            <a:off x="10224976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4F4E4-9391-C318-75A7-01D122EDD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84" y="4335395"/>
            <a:ext cx="3581512" cy="2043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3184-DABD-EA95-A9B9-4B6697F91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660" y="4534786"/>
            <a:ext cx="2955655" cy="1868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3E82B1-0D6C-CC33-2ABC-56F62BB0AB80}"/>
              </a:ext>
            </a:extLst>
          </p:cNvPr>
          <p:cNvSpPr/>
          <p:nvPr/>
        </p:nvSpPr>
        <p:spPr>
          <a:xfrm>
            <a:off x="0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52A30-7DD3-93AE-27BA-82AD19E93A77}"/>
              </a:ext>
            </a:extLst>
          </p:cNvPr>
          <p:cNvSpPr/>
          <p:nvPr/>
        </p:nvSpPr>
        <p:spPr>
          <a:xfrm>
            <a:off x="2447261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798171-387C-9A2A-8CFE-028306B7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2641"/>
              </p:ext>
            </p:extLst>
          </p:nvPr>
        </p:nvGraphicFramePr>
        <p:xfrm>
          <a:off x="314250" y="4727427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77F1914-7E36-A14A-B497-5D996EEE5538}"/>
              </a:ext>
            </a:extLst>
          </p:cNvPr>
          <p:cNvSpPr txBox="1"/>
          <p:nvPr/>
        </p:nvSpPr>
        <p:spPr>
          <a:xfrm>
            <a:off x="258724" y="5592726"/>
            <a:ext cx="13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Numérica</a:t>
            </a:r>
            <a:r>
              <a:rPr lang="en-US" dirty="0"/>
              <a:t> (continua)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10373A-31DC-5090-1430-64912210F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6719"/>
              </p:ext>
            </p:extLst>
          </p:nvPr>
        </p:nvGraphicFramePr>
        <p:xfrm>
          <a:off x="2714845" y="4795281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B9CDC1-1883-ADE7-0C01-90340A54BFA7}"/>
              </a:ext>
            </a:extLst>
          </p:cNvPr>
          <p:cNvSpPr txBox="1"/>
          <p:nvPr/>
        </p:nvSpPr>
        <p:spPr>
          <a:xfrm>
            <a:off x="2668123" y="5762845"/>
            <a:ext cx="13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categórica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DB0EEDA-8078-4F90-C7AE-8CCE7E035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710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C26E23-7C55-9922-CE8B-B4A05D2D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79343"/>
              </p:ext>
            </p:extLst>
          </p:nvPr>
        </p:nvGraphicFramePr>
        <p:xfrm>
          <a:off x="1925672" y="698400"/>
          <a:ext cx="5230040" cy="19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0">
                  <a:extLst>
                    <a:ext uri="{9D8B030D-6E8A-4147-A177-3AD203B41FA5}">
                      <a16:colId xmlns:a16="http://schemas.microsoft.com/office/drawing/2014/main" val="2276809539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4059673955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448240427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3012884322"/>
                    </a:ext>
                  </a:extLst>
                </a:gridCol>
              </a:tblGrid>
              <a:tr h="979870"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AveBedrms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55414"/>
                  </a:ext>
                </a:extLst>
              </a:tr>
              <a:tr h="97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32277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168E259B-36A5-5E6A-CD34-1328B95EF4AC}"/>
              </a:ext>
            </a:extLst>
          </p:cNvPr>
          <p:cNvSpPr/>
          <p:nvPr/>
        </p:nvSpPr>
        <p:spPr>
          <a:xfrm rot="5400000">
            <a:off x="3976578" y="1924494"/>
            <a:ext cx="723014" cy="27644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E1A3E0-4CF1-DA71-21B0-4E168734E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31677"/>
              </p:ext>
            </p:extLst>
          </p:nvPr>
        </p:nvGraphicFramePr>
        <p:xfrm>
          <a:off x="476692" y="4451694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0638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46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26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7262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01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1069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1937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206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0081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7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AveBdrms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AveBdrms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r>
                        <a:rPr lang="en-US" dirty="0"/>
                        <a:t> *</a:t>
                      </a:r>
                      <a:r>
                        <a:rPr lang="en-US" dirty="0" err="1"/>
                        <a:t>AveBdrms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2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73DE9AA-7175-7C78-1443-F2D615C9B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2604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7906A2-B90F-DCCE-3836-78618C72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2549"/>
              </p:ext>
            </p:extLst>
          </p:nvPr>
        </p:nvGraphicFramePr>
        <p:xfrm>
          <a:off x="0" y="1945640"/>
          <a:ext cx="41892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4">
                  <a:extLst>
                    <a:ext uri="{9D8B030D-6E8A-4147-A177-3AD203B41FA5}">
                      <a16:colId xmlns:a16="http://schemas.microsoft.com/office/drawing/2014/main" val="1586846079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416772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Enero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Febrero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0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Marzo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8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Abril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Julio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60311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F2F308B2-A7CE-7257-F8E2-AE747B2B0F75}"/>
              </a:ext>
            </a:extLst>
          </p:cNvPr>
          <p:cNvSpPr/>
          <p:nvPr/>
        </p:nvSpPr>
        <p:spPr>
          <a:xfrm>
            <a:off x="4625163" y="1945640"/>
            <a:ext cx="489097" cy="286027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A37DC-779C-A79C-395A-A8C4B273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91440"/>
              </p:ext>
            </p:extLst>
          </p:nvPr>
        </p:nvGraphicFramePr>
        <p:xfrm>
          <a:off x="5805375" y="2367280"/>
          <a:ext cx="59069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95">
                  <a:extLst>
                    <a:ext uri="{9D8B030D-6E8A-4147-A177-3AD203B41FA5}">
                      <a16:colId xmlns:a16="http://schemas.microsoft.com/office/drawing/2014/main" val="923333969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1650770211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2286084618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547838122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5977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Semana </a:t>
                      </a:r>
                      <a:r>
                        <a:rPr lang="en-US" dirty="0" err="1"/>
                        <a:t>santa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3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0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5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4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19F62F9-8F71-EB7D-845E-D1ADC5DD2D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1324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E6F620-C96C-E1FB-81C8-6BC517FBC8E9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1DCF3-7469-C734-58C8-A37085902189}"/>
              </a:ext>
            </a:extLst>
          </p:cNvPr>
          <p:cNvSpPr/>
          <p:nvPr/>
        </p:nvSpPr>
        <p:spPr>
          <a:xfrm>
            <a:off x="935666" y="1656021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662E4-7E4C-763C-5C5E-E58A514C645E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FCDB6-780A-2CD1-BA8F-E7CBDF967EEA}"/>
              </a:ext>
            </a:extLst>
          </p:cNvPr>
          <p:cNvSpPr/>
          <p:nvPr/>
        </p:nvSpPr>
        <p:spPr>
          <a:xfrm>
            <a:off x="7208874" y="2674090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1FAC8-D8EA-BDF9-30E3-58D8D806C3ED}"/>
              </a:ext>
            </a:extLst>
          </p:cNvPr>
          <p:cNvSpPr/>
          <p:nvPr/>
        </p:nvSpPr>
        <p:spPr>
          <a:xfrm>
            <a:off x="10224976" y="2674090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3AD24-0FD2-BD79-1084-B44603AB8AE9}"/>
              </a:ext>
            </a:extLst>
          </p:cNvPr>
          <p:cNvSpPr/>
          <p:nvPr/>
        </p:nvSpPr>
        <p:spPr>
          <a:xfrm>
            <a:off x="329610" y="2881424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92D94-F695-CEA3-0465-C1AFF1722548}"/>
              </a:ext>
            </a:extLst>
          </p:cNvPr>
          <p:cNvSpPr/>
          <p:nvPr/>
        </p:nvSpPr>
        <p:spPr>
          <a:xfrm>
            <a:off x="2776871" y="2881424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6B839-6F18-B101-DAE8-A9ABA68E6918}"/>
              </a:ext>
            </a:extLst>
          </p:cNvPr>
          <p:cNvSpPr txBox="1"/>
          <p:nvPr/>
        </p:nvSpPr>
        <p:spPr>
          <a:xfrm>
            <a:off x="10590028" y="3508744"/>
            <a:ext cx="144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4EDD-AF92-E326-DAE7-5D2803E639F1}"/>
              </a:ext>
            </a:extLst>
          </p:cNvPr>
          <p:cNvSpPr txBox="1"/>
          <p:nvPr/>
        </p:nvSpPr>
        <p:spPr>
          <a:xfrm>
            <a:off x="7028121" y="3429000"/>
            <a:ext cx="27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BEF28-8E8D-DB44-32C1-C4D8B8C7F730}"/>
              </a:ext>
            </a:extLst>
          </p:cNvPr>
          <p:cNvSpPr txBox="1"/>
          <p:nvPr/>
        </p:nvSpPr>
        <p:spPr>
          <a:xfrm>
            <a:off x="53163" y="3684181"/>
            <a:ext cx="2445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polinómica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PassiveAgressive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Árbol de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Bosque 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B3A65-4401-2B6D-639C-82CBA3F38919}"/>
              </a:ext>
            </a:extLst>
          </p:cNvPr>
          <p:cNvSpPr txBox="1"/>
          <p:nvPr/>
        </p:nvSpPr>
        <p:spPr>
          <a:xfrm>
            <a:off x="2658140" y="3638014"/>
            <a:ext cx="22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Árbol de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Bosque </a:t>
            </a:r>
            <a:r>
              <a:rPr lang="en-US" dirty="0" err="1"/>
              <a:t>aleatorio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16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140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Sandoval</dc:creator>
  <cp:lastModifiedBy>Alonso Sandoval</cp:lastModifiedBy>
  <cp:revision>3</cp:revision>
  <dcterms:created xsi:type="dcterms:W3CDTF">2024-07-30T01:16:27Z</dcterms:created>
  <dcterms:modified xsi:type="dcterms:W3CDTF">2024-08-08T03:32:29Z</dcterms:modified>
</cp:coreProperties>
</file>