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0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8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1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7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82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2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5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4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BAF24F-C7C7-4C7E-8806-E686FBEFA1A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32240-9E23-49CD-BA62-F3498430597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Tema 6: Presentación (Servidores de mapas)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Sistemas de información geográfica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3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tradicional de los SIG: </a:t>
            </a:r>
          </a:p>
          <a:p>
            <a:pPr lvl="1"/>
            <a:r>
              <a:rPr lang="es-ES" dirty="0" smtClean="0"/>
              <a:t>MAPAS EN PAPEL</a:t>
            </a:r>
          </a:p>
          <a:p>
            <a:pPr lvl="1"/>
            <a:r>
              <a:rPr lang="es-ES" dirty="0" smtClean="0"/>
              <a:t>Utilidad principal de los SIG al principio</a:t>
            </a:r>
          </a:p>
          <a:p>
            <a:r>
              <a:rPr lang="es-ES" dirty="0" smtClean="0"/>
              <a:t>Resultado actual</a:t>
            </a:r>
          </a:p>
          <a:p>
            <a:pPr lvl="1"/>
            <a:r>
              <a:rPr lang="es-ES" dirty="0" smtClean="0"/>
              <a:t>Mapa con soporte digital: </a:t>
            </a:r>
          </a:p>
          <a:p>
            <a:pPr lvl="2"/>
            <a:r>
              <a:rPr lang="es-ES" dirty="0" smtClean="0"/>
              <a:t>Web</a:t>
            </a:r>
          </a:p>
          <a:p>
            <a:pPr lvl="2"/>
            <a:r>
              <a:rPr lang="es-ES" dirty="0" smtClean="0"/>
              <a:t>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94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Historia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TW tradicional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Servidores de cartografía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Clientes de cartografía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: </a:t>
            </a:r>
            <a:r>
              <a:rPr lang="es-ES" i="1" dirty="0" err="1" smtClean="0"/>
              <a:t>Geospatial</a:t>
            </a:r>
            <a:r>
              <a:rPr lang="es-ES" i="1" dirty="0" smtClean="0"/>
              <a:t> </a:t>
            </a:r>
            <a:r>
              <a:rPr lang="es-ES" i="1" dirty="0" err="1" smtClean="0"/>
              <a:t>mashups</a:t>
            </a:r>
            <a:endParaRPr lang="es-ES" i="1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439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Web mapping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Servidores de información geográfica </a:t>
            </a:r>
          </a:p>
          <a:p>
            <a:pPr lvl="1"/>
            <a:r>
              <a:rPr lang="es-ES" dirty="0" smtClean="0"/>
              <a:t>A aplicaciones</a:t>
            </a:r>
          </a:p>
          <a:p>
            <a:pPr lvl="1"/>
            <a:r>
              <a:rPr lang="es-ES" dirty="0" smtClean="0"/>
              <a:t>A navegadores</a:t>
            </a:r>
          </a:p>
        </p:txBody>
      </p:sp>
    </p:spTree>
    <p:extLst>
      <p:ext uri="{BB962C8B-B14F-4D97-AF65-F5344CB8AC3E}">
        <p14:creationId xmlns:p14="http://schemas.microsoft.com/office/powerpoint/2010/main" val="257128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51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Rquitectura wb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Clientes: presentación </a:t>
            </a:r>
          </a:p>
          <a:p>
            <a:pPr lvl="1"/>
            <a:r>
              <a:rPr lang="es-ES" dirty="0" smtClean="0"/>
              <a:t>Internet</a:t>
            </a:r>
          </a:p>
          <a:p>
            <a:pPr lvl="1"/>
            <a:r>
              <a:rPr lang="es-ES" dirty="0" smtClean="0"/>
              <a:t>Servidor web</a:t>
            </a:r>
          </a:p>
          <a:p>
            <a:pPr lvl="1"/>
            <a:r>
              <a:rPr lang="es-ES" dirty="0" smtClean="0"/>
              <a:t>Base de datos </a:t>
            </a:r>
          </a:p>
          <a:p>
            <a:r>
              <a:rPr lang="es-ES" dirty="0" smtClean="0"/>
              <a:t>Repasar lenguajes y software asociado a cada uno…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6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Geospatial</a:t>
            </a:r>
            <a:r>
              <a:rPr lang="es-ES" dirty="0" smtClean="0"/>
              <a:t> </a:t>
            </a:r>
            <a:r>
              <a:rPr lang="es-ES" dirty="0" err="1" smtClean="0"/>
              <a:t>mashups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App q integra distintos tipos de </a:t>
            </a:r>
            <a:r>
              <a:rPr lang="es-ES" dirty="0" err="1" smtClean="0"/>
              <a:t>info</a:t>
            </a:r>
            <a:endParaRPr lang="es-ES" dirty="0" smtClean="0"/>
          </a:p>
          <a:p>
            <a:r>
              <a:rPr lang="es-ES" dirty="0" smtClean="0"/>
              <a:t>Base de presentación:: mapa</a:t>
            </a:r>
          </a:p>
          <a:p>
            <a:r>
              <a:rPr lang="es-ES" dirty="0" smtClean="0"/>
              <a:t>Integra </a:t>
            </a:r>
            <a:r>
              <a:rPr lang="es-ES" dirty="0" err="1" smtClean="0"/>
              <a:t>ig</a:t>
            </a:r>
            <a:r>
              <a:rPr lang="es-ES" dirty="0" smtClean="0"/>
              <a:t> e </a:t>
            </a:r>
            <a:r>
              <a:rPr lang="es-ES" dirty="0" err="1" smtClean="0"/>
              <a:t>info</a:t>
            </a:r>
            <a:r>
              <a:rPr lang="es-ES" dirty="0" smtClean="0"/>
              <a:t> de distinto tipo que esté disponible</a:t>
            </a:r>
          </a:p>
          <a:p>
            <a:r>
              <a:rPr lang="es-ES" dirty="0" smtClean="0"/>
              <a:t>Ejemplo</a:t>
            </a:r>
          </a:p>
          <a:p>
            <a:pPr lvl="1"/>
            <a:r>
              <a:rPr lang="es-ES" dirty="0" err="1" smtClean="0"/>
              <a:t>Sig</a:t>
            </a:r>
            <a:r>
              <a:rPr lang="es-ES" dirty="0" smtClean="0"/>
              <a:t> de control de tráfico con datos en tiempo real, estadísticas, etc.</a:t>
            </a:r>
          </a:p>
          <a:p>
            <a:r>
              <a:rPr lang="es-ES" dirty="0" smtClean="0"/>
              <a:t>Dos enfoques</a:t>
            </a:r>
          </a:p>
          <a:p>
            <a:pPr lvl="1"/>
            <a:r>
              <a:rPr lang="es-ES" dirty="0" err="1" smtClean="0"/>
              <a:t>Mashup</a:t>
            </a:r>
            <a:r>
              <a:rPr lang="es-ES" dirty="0" smtClean="0"/>
              <a:t> en el server. La integración se hace en el server: el accede a la </a:t>
            </a:r>
            <a:r>
              <a:rPr lang="es-ES" dirty="0" err="1" smtClean="0"/>
              <a:t>info</a:t>
            </a:r>
            <a:r>
              <a:rPr lang="es-ES" dirty="0" smtClean="0"/>
              <a:t> y otros servidores que den la información </a:t>
            </a:r>
          </a:p>
          <a:p>
            <a:pPr lvl="1"/>
            <a:r>
              <a:rPr lang="es-ES" dirty="0" err="1" smtClean="0"/>
              <a:t>Mashup</a:t>
            </a:r>
            <a:r>
              <a:rPr lang="es-ES" dirty="0" smtClean="0"/>
              <a:t> en el cliente. Clientes hacen integración. </a:t>
            </a:r>
          </a:p>
          <a:p>
            <a:r>
              <a:rPr lang="es-ES" dirty="0" smtClean="0"/>
              <a:t>Ejemplo</a:t>
            </a:r>
          </a:p>
          <a:p>
            <a:pPr lvl="1"/>
            <a:r>
              <a:rPr lang="es-ES" dirty="0" err="1" smtClean="0"/>
              <a:t>Ushahidi</a:t>
            </a:r>
            <a:r>
              <a:rPr lang="es-E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7869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162</Words>
  <Application>Microsoft Office PowerPoint</Application>
  <PresentationFormat>Presentación en pantalla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Tema 6: Presentación (Servidores de mapas)</vt:lpstr>
      <vt:lpstr>Presentación de PowerPoint</vt:lpstr>
      <vt:lpstr>Contenidos </vt:lpstr>
      <vt:lpstr>Web mapping</vt:lpstr>
      <vt:lpstr>2. </vt:lpstr>
      <vt:lpstr>Rquitectura wb</vt:lpstr>
      <vt:lpstr>Geospatial mashups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6</cp:revision>
  <dcterms:created xsi:type="dcterms:W3CDTF">2020-11-30T09:25:59Z</dcterms:created>
  <dcterms:modified xsi:type="dcterms:W3CDTF">2020-11-30T11:03:24Z</dcterms:modified>
</cp:coreProperties>
</file>