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56000" cy="12192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280" y="-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74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3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4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8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0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8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0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9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E1F9-BC95-4D68-9ACB-123A18922C38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483E-FF01-4424-85CB-3871EC745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72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628650" y="800100"/>
            <a:ext cx="15316200" cy="11049000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5753400" y="4116176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 temporal 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975025" y="4116175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 geográfico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50787" y="1829298"/>
            <a:ext cx="1457325" cy="790575"/>
          </a:xfrm>
          <a:prstGeom prst="roundRect">
            <a:avLst>
              <a:gd name="adj" fmla="val 34739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Analiza informes</a:t>
            </a:r>
            <a:endParaRPr lang="es-ES" dirty="0"/>
          </a:p>
        </p:txBody>
      </p:sp>
      <p:cxnSp>
        <p:nvCxnSpPr>
          <p:cNvPr id="8" name="Conector recto 7"/>
          <p:cNvCxnSpPr>
            <a:stCxn id="7" idx="2"/>
            <a:endCxn id="5" idx="0"/>
          </p:cNvCxnSpPr>
          <p:nvPr/>
        </p:nvCxnSpPr>
        <p:spPr>
          <a:xfrm flipH="1">
            <a:off x="6482063" y="2619873"/>
            <a:ext cx="597387" cy="149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079449" y="2619872"/>
            <a:ext cx="1624239" cy="149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 rot="7812474">
            <a:off x="6754355" y="2232127"/>
            <a:ext cx="857250" cy="1017437"/>
          </a:xfrm>
          <a:prstGeom prst="arc">
            <a:avLst>
              <a:gd name="adj1" fmla="val 146430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 rot="19908762">
            <a:off x="7256980" y="318824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AND</a:t>
            </a:r>
            <a:endParaRPr lang="es-ES" sz="1200" dirty="0"/>
          </a:p>
        </p:txBody>
      </p:sp>
      <p:sp>
        <p:nvSpPr>
          <p:cNvPr id="12" name="Rectángulo 11"/>
          <p:cNvSpPr/>
          <p:nvPr/>
        </p:nvSpPr>
        <p:spPr>
          <a:xfrm>
            <a:off x="4401927" y="2696965"/>
            <a:ext cx="1785545" cy="497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Informe</a:t>
            </a:r>
            <a:endParaRPr lang="es-ES" dirty="0"/>
          </a:p>
        </p:txBody>
      </p:sp>
      <p:sp>
        <p:nvSpPr>
          <p:cNvPr id="13" name="Triángulo isósceles 12"/>
          <p:cNvSpPr/>
          <p:nvPr/>
        </p:nvSpPr>
        <p:spPr>
          <a:xfrm rot="3424269">
            <a:off x="6203159" y="2030001"/>
            <a:ext cx="165063" cy="163227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>
            <a:stCxn id="13" idx="3"/>
            <a:endCxn id="12" idx="0"/>
          </p:cNvCxnSpPr>
          <p:nvPr/>
        </p:nvCxnSpPr>
        <p:spPr>
          <a:xfrm flipH="1">
            <a:off x="5294700" y="2155980"/>
            <a:ext cx="922489" cy="54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9960749" y="4116174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 poblacional</a:t>
            </a:r>
            <a:endParaRPr lang="es-ES" dirty="0"/>
          </a:p>
        </p:txBody>
      </p:sp>
      <p:cxnSp>
        <p:nvCxnSpPr>
          <p:cNvPr id="16" name="Conector recto 15"/>
          <p:cNvCxnSpPr>
            <a:stCxn id="7" idx="2"/>
            <a:endCxn id="15" idx="0"/>
          </p:cNvCxnSpPr>
          <p:nvPr/>
        </p:nvCxnSpPr>
        <p:spPr>
          <a:xfrm>
            <a:off x="7079450" y="2619873"/>
            <a:ext cx="3609962" cy="149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5815197" y="6546194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 provincial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7901052" y="6546194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 de distrito sanitario</a:t>
            </a:r>
            <a:endParaRPr lang="es-ES" dirty="0"/>
          </a:p>
        </p:txBody>
      </p:sp>
      <p:cxnSp>
        <p:nvCxnSpPr>
          <p:cNvPr id="21" name="Conector recto 20"/>
          <p:cNvCxnSpPr>
            <a:stCxn id="6" idx="2"/>
            <a:endCxn id="19" idx="0"/>
          </p:cNvCxnSpPr>
          <p:nvPr/>
        </p:nvCxnSpPr>
        <p:spPr>
          <a:xfrm flipH="1">
            <a:off x="6543860" y="4906750"/>
            <a:ext cx="2159828" cy="163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6" idx="2"/>
            <a:endCxn id="20" idx="0"/>
          </p:cNvCxnSpPr>
          <p:nvPr/>
        </p:nvCxnSpPr>
        <p:spPr>
          <a:xfrm flipH="1">
            <a:off x="8629715" y="4906750"/>
            <a:ext cx="73973" cy="163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714305" y="547512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AND</a:t>
            </a:r>
            <a:endParaRPr lang="es-ES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837096" y="6546193"/>
            <a:ext cx="1457325" cy="790575"/>
          </a:xfrm>
          <a:prstGeom prst="roundRect">
            <a:avLst>
              <a:gd name="adj" fmla="val 3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 municipal</a:t>
            </a:r>
            <a:endParaRPr lang="es-ES" dirty="0"/>
          </a:p>
        </p:txBody>
      </p:sp>
      <p:cxnSp>
        <p:nvCxnSpPr>
          <p:cNvPr id="25" name="Conector recto 24"/>
          <p:cNvCxnSpPr>
            <a:stCxn id="6" idx="2"/>
            <a:endCxn id="24" idx="0"/>
          </p:cNvCxnSpPr>
          <p:nvPr/>
        </p:nvCxnSpPr>
        <p:spPr>
          <a:xfrm>
            <a:off x="8703688" y="4906750"/>
            <a:ext cx="1862071" cy="163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873928">
            <a:off x="8248033" y="4476915"/>
            <a:ext cx="857250" cy="1017437"/>
          </a:xfrm>
          <a:prstGeom prst="arc">
            <a:avLst>
              <a:gd name="adj1" fmla="val 146430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35"/>
          <p:cNvCxnSpPr/>
          <p:nvPr/>
        </p:nvCxnSpPr>
        <p:spPr>
          <a:xfrm flipH="1">
            <a:off x="4475747" y="4326914"/>
            <a:ext cx="1277653" cy="184547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3584029" y="4326914"/>
            <a:ext cx="8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fecha</a:t>
            </a:r>
            <a:endParaRPr lang="es-ES" dirty="0"/>
          </a:p>
        </p:txBody>
      </p:sp>
      <p:cxnSp>
        <p:nvCxnSpPr>
          <p:cNvPr id="38" name="Conector recto 37"/>
          <p:cNvCxnSpPr/>
          <p:nvPr/>
        </p:nvCxnSpPr>
        <p:spPr>
          <a:xfrm flipH="1">
            <a:off x="4549317" y="6760016"/>
            <a:ext cx="1277653" cy="184547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252312" y="6760016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provincia</a:t>
            </a:r>
            <a:endParaRPr lang="es-ES" dirty="0"/>
          </a:p>
        </p:txBody>
      </p:sp>
      <p:cxnSp>
        <p:nvCxnSpPr>
          <p:cNvPr id="40" name="Conector recto 39"/>
          <p:cNvCxnSpPr/>
          <p:nvPr/>
        </p:nvCxnSpPr>
        <p:spPr>
          <a:xfrm flipH="1">
            <a:off x="7642459" y="7336768"/>
            <a:ext cx="500514" cy="151847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693108" y="8919833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D.S.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 flipH="1">
            <a:off x="9562935" y="7336768"/>
            <a:ext cx="500514" cy="151847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623774" y="9012980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Municipio</a:t>
            </a:r>
            <a:endParaRPr lang="es-ES" dirty="0"/>
          </a:p>
        </p:txBody>
      </p:sp>
      <p:cxnSp>
        <p:nvCxnSpPr>
          <p:cNvPr id="46" name="Conector recto 45"/>
          <p:cNvCxnSpPr/>
          <p:nvPr/>
        </p:nvCxnSpPr>
        <p:spPr>
          <a:xfrm flipH="1">
            <a:off x="10319114" y="4901320"/>
            <a:ext cx="36136" cy="490348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8959364" y="5414932"/>
            <a:ext cx="222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/>
              <a:t>Tipo residencia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519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26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6</cp:revision>
  <dcterms:created xsi:type="dcterms:W3CDTF">2021-03-22T15:39:52Z</dcterms:created>
  <dcterms:modified xsi:type="dcterms:W3CDTF">2021-03-22T16:42:48Z</dcterms:modified>
</cp:coreProperties>
</file>