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4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0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79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3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9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5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2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87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05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4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42A7-9229-4F98-9FA5-E5C249289BD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63E-B817-4D27-9658-6BE668BA8B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3209925" y="571500"/>
            <a:ext cx="5772150" cy="5743575"/>
          </a:xfrm>
          <a:prstGeom prst="cub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>
          <a:xfrm>
            <a:off x="4657725" y="1990725"/>
            <a:ext cx="0" cy="4324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105525" y="2009775"/>
            <a:ext cx="0" cy="4324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209925" y="2705100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209925" y="4152900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209925" y="3429000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209925" y="5600700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3209925" y="4867275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7553325" y="1266825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7562851" y="1990724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534274" y="2747961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534275" y="3429000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7534275" y="4171950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8020050" y="1533525"/>
            <a:ext cx="0" cy="4324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8543925" y="981075"/>
            <a:ext cx="0" cy="43243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4633913" y="585785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6119813" y="552450"/>
            <a:ext cx="1428749" cy="14382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3676651" y="1533525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4219575" y="1019175"/>
            <a:ext cx="4324350" cy="9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589"/>
              </p:ext>
            </p:extLst>
          </p:nvPr>
        </p:nvGraphicFramePr>
        <p:xfrm>
          <a:off x="863600" y="2015483"/>
          <a:ext cx="2346325" cy="430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325"/>
              </a:tblGrid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1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2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3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4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5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8186">
                <a:tc>
                  <a:txBody>
                    <a:bodyPr/>
                    <a:lstStyle/>
                    <a:p>
                      <a:pPr algn="r"/>
                      <a:r>
                        <a:rPr lang="es-ES" sz="24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Eras Demi ITC" panose="020B0805030504020804" pitchFamily="34" charset="0"/>
                        </a:rPr>
                        <a:t>Producto 6</a:t>
                      </a:r>
                      <a:endParaRPr lang="es-ES" sz="24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Eras Demi ITC" panose="020B08050305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3209925" y="6324600"/>
            <a:ext cx="432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  Argentina 	Brasil	          Chile</a:t>
            </a:r>
            <a:endParaRPr lang="es-ES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390774" y="523874"/>
            <a:ext cx="21669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	   MAYO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</a:t>
            </a: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        ABRIL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   JUNIO</a:t>
            </a:r>
            <a:endParaRPr lang="es-E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16831"/>
              </p:ext>
            </p:extLst>
          </p:nvPr>
        </p:nvGraphicFramePr>
        <p:xfrm>
          <a:off x="3209925" y="2024061"/>
          <a:ext cx="4324350" cy="4291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/>
                <a:gridCol w="1441450"/>
                <a:gridCol w="1441450"/>
              </a:tblGrid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212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534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310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321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5169"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E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697" y="2295525"/>
            <a:ext cx="27123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400" dirty="0" smtClean="0"/>
              <a:t>Dimensión QUÉ</a:t>
            </a:r>
          </a:p>
          <a:p>
            <a:pPr algn="r"/>
            <a:endParaRPr lang="es-ES" sz="2400" dirty="0"/>
          </a:p>
          <a:p>
            <a:pPr algn="r"/>
            <a:r>
              <a:rPr lang="es-ES" sz="2400" dirty="0" smtClean="0"/>
              <a:t>Dimensión CUÁNDO</a:t>
            </a:r>
          </a:p>
          <a:p>
            <a:pPr algn="r"/>
            <a:endParaRPr lang="es-ES" sz="2400" dirty="0"/>
          </a:p>
          <a:p>
            <a:pPr algn="r"/>
            <a:r>
              <a:rPr lang="es-ES" sz="2400" dirty="0" smtClean="0"/>
              <a:t>Dimensión DÓNDE</a:t>
            </a:r>
            <a:endParaRPr lang="es-ES" sz="2400" dirty="0"/>
          </a:p>
        </p:txBody>
      </p:sp>
      <p:sp>
        <p:nvSpPr>
          <p:cNvPr id="5" name="Flecha derecha 4"/>
          <p:cNvSpPr/>
          <p:nvPr/>
        </p:nvSpPr>
        <p:spPr>
          <a:xfrm>
            <a:off x="3446041" y="2398246"/>
            <a:ext cx="100012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/>
          <p:cNvSpPr/>
          <p:nvPr/>
        </p:nvSpPr>
        <p:spPr>
          <a:xfrm>
            <a:off x="3446041" y="3903196"/>
            <a:ext cx="100012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3446042" y="3150721"/>
            <a:ext cx="100012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543697" y="2295525"/>
            <a:ext cx="1745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Producto1</a:t>
            </a:r>
          </a:p>
          <a:p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Junio </a:t>
            </a:r>
          </a:p>
          <a:p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  <a:p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Argentina 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sp>
        <p:nvSpPr>
          <p:cNvPr id="10" name="Cheurón 9"/>
          <p:cNvSpPr/>
          <p:nvPr/>
        </p:nvSpPr>
        <p:spPr>
          <a:xfrm>
            <a:off x="6496050" y="2398246"/>
            <a:ext cx="971550" cy="1733550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73962" y="2849522"/>
            <a:ext cx="2807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Valor de la venta: </a:t>
            </a:r>
          </a:p>
          <a:p>
            <a:pPr algn="ctr"/>
            <a:r>
              <a:rPr lang="es-E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212 €</a:t>
            </a:r>
            <a:endParaRPr lang="es-E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Eras Bold ITC</vt:lpstr>
      <vt:lpstr>Eras Demi ITC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UX430U</dc:creator>
  <cp:lastModifiedBy>UX430U</cp:lastModifiedBy>
  <cp:revision>4</cp:revision>
  <dcterms:created xsi:type="dcterms:W3CDTF">2021-02-18T12:30:21Z</dcterms:created>
  <dcterms:modified xsi:type="dcterms:W3CDTF">2021-02-19T18:35:56Z</dcterms:modified>
</cp:coreProperties>
</file>