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6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00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95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6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0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6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56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7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7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71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8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7BEE-69FB-4040-A2F6-DB383EBF891D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47A7-9926-4E7D-B0D5-7DBE37F6B2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5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X430U\Desktop\TFG\media\quienva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2776"/>
            <a:ext cx="4608512" cy="2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436096" y="172776"/>
            <a:ext cx="234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Source Sans Pro Semibold" pitchFamily="34" charset="0"/>
                <a:ea typeface="Source Sans Pro Semibold" pitchFamily="34" charset="0"/>
              </a:rPr>
              <a:t>Estado original</a:t>
            </a:r>
          </a:p>
          <a:p>
            <a:r>
              <a:rPr lang="es-ES" sz="2400" dirty="0" smtClean="0">
                <a:latin typeface="Source Sans Pro Semibold" pitchFamily="34" charset="0"/>
                <a:ea typeface="Source Sans Pro Semibold" pitchFamily="34" charset="0"/>
              </a:rPr>
              <a:t>y primer cambio</a:t>
            </a:r>
            <a:endParaRPr lang="es-ES" sz="24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4860032" y="588274"/>
            <a:ext cx="50405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6 Flecha a la derecha con bandas"/>
          <p:cNvSpPr/>
          <p:nvPr/>
        </p:nvSpPr>
        <p:spPr>
          <a:xfrm rot="2462093">
            <a:off x="3378071" y="3422318"/>
            <a:ext cx="1667885" cy="792088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11" y="2492896"/>
            <a:ext cx="3677753" cy="434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475657" y="5190291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latin typeface="Source Sans Pro Semibold" pitchFamily="34" charset="0"/>
                <a:ea typeface="Source Sans Pro Semibold" pitchFamily="34" charset="0"/>
              </a:rPr>
              <a:t>Tras el segundo cambio</a:t>
            </a:r>
            <a:endParaRPr lang="es-ES" sz="24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779912" y="5500682"/>
            <a:ext cx="13321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3</cp:revision>
  <dcterms:created xsi:type="dcterms:W3CDTF">2021-07-05T14:11:29Z</dcterms:created>
  <dcterms:modified xsi:type="dcterms:W3CDTF">2021-07-05T17:45:45Z</dcterms:modified>
</cp:coreProperties>
</file>