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2A7-9229-4F98-9FA5-E5C249289BD2}" type="datetimeFigureOut">
              <a:rPr lang="es-ES" smtClean="0"/>
              <a:t>18/02/2021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24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2A7-9229-4F98-9FA5-E5C249289BD2}" type="datetimeFigureOut">
              <a:rPr lang="es-ES" smtClean="0"/>
              <a:t>18/02/2021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601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2A7-9229-4F98-9FA5-E5C249289BD2}" type="datetimeFigureOut">
              <a:rPr lang="es-ES" smtClean="0"/>
              <a:t>18/02/2021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679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2A7-9229-4F98-9FA5-E5C249289BD2}" type="datetimeFigureOut">
              <a:rPr lang="es-ES" smtClean="0"/>
              <a:t>18/02/2021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130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2A7-9229-4F98-9FA5-E5C249289BD2}" type="datetimeFigureOut">
              <a:rPr lang="es-ES" smtClean="0"/>
              <a:t>18/02/2021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999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2A7-9229-4F98-9FA5-E5C249289BD2}" type="datetimeFigureOut">
              <a:rPr lang="es-ES" smtClean="0"/>
              <a:t>18/02/2021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50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2A7-9229-4F98-9FA5-E5C249289BD2}" type="datetimeFigureOut">
              <a:rPr lang="es-ES" smtClean="0"/>
              <a:t>18/02/2021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820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2A7-9229-4F98-9FA5-E5C249289BD2}" type="datetimeFigureOut">
              <a:rPr lang="es-ES" smtClean="0"/>
              <a:t>18/02/2021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82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2A7-9229-4F98-9FA5-E5C249289BD2}" type="datetimeFigureOut">
              <a:rPr lang="es-ES" smtClean="0"/>
              <a:t>18/02/2021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387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2A7-9229-4F98-9FA5-E5C249289BD2}" type="datetimeFigureOut">
              <a:rPr lang="es-ES" smtClean="0"/>
              <a:t>18/02/2021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205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2A7-9229-4F98-9FA5-E5C249289BD2}" type="datetimeFigureOut">
              <a:rPr lang="es-ES" smtClean="0"/>
              <a:t>18/02/2021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544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742A7-9229-4F98-9FA5-E5C249289BD2}" type="datetimeFigureOut">
              <a:rPr lang="es-ES" smtClean="0"/>
              <a:t>18/02/2021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57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o 4"/>
          <p:cNvSpPr/>
          <p:nvPr/>
        </p:nvSpPr>
        <p:spPr>
          <a:xfrm>
            <a:off x="3209925" y="571500"/>
            <a:ext cx="5772150" cy="5743575"/>
          </a:xfrm>
          <a:prstGeom prst="cub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6"/>
          <p:cNvCxnSpPr/>
          <p:nvPr/>
        </p:nvCxnSpPr>
        <p:spPr>
          <a:xfrm>
            <a:off x="4657725" y="1990725"/>
            <a:ext cx="0" cy="432435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6105525" y="2009775"/>
            <a:ext cx="0" cy="432435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V="1">
            <a:off x="3209925" y="2705100"/>
            <a:ext cx="4324350" cy="95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3209925" y="4152900"/>
            <a:ext cx="4324350" cy="95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3209925" y="3429000"/>
            <a:ext cx="4324350" cy="95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3209925" y="5600700"/>
            <a:ext cx="4324350" cy="95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V="1">
            <a:off x="3209925" y="4867275"/>
            <a:ext cx="4324350" cy="95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7553325" y="1266825"/>
            <a:ext cx="1428749" cy="143827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7562851" y="1990724"/>
            <a:ext cx="1428749" cy="143827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7534274" y="2747961"/>
            <a:ext cx="1428749" cy="143827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V="1">
            <a:off x="7534275" y="3429000"/>
            <a:ext cx="1428749" cy="143827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V="1">
            <a:off x="7534275" y="4171950"/>
            <a:ext cx="1428749" cy="143827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8020050" y="1533525"/>
            <a:ext cx="0" cy="432435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8543925" y="981075"/>
            <a:ext cx="0" cy="432435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4633913" y="585785"/>
            <a:ext cx="1428749" cy="143827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V="1">
            <a:off x="6119813" y="552450"/>
            <a:ext cx="1428749" cy="143827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V="1">
            <a:off x="3676651" y="1533525"/>
            <a:ext cx="4324350" cy="95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V="1">
            <a:off x="4219575" y="1019175"/>
            <a:ext cx="4324350" cy="95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5589"/>
              </p:ext>
            </p:extLst>
          </p:nvPr>
        </p:nvGraphicFramePr>
        <p:xfrm>
          <a:off x="863600" y="2015483"/>
          <a:ext cx="2346325" cy="430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325"/>
              </a:tblGrid>
              <a:tr h="718186">
                <a:tc>
                  <a:txBody>
                    <a:bodyPr/>
                    <a:lstStyle/>
                    <a:p>
                      <a:pPr algn="r"/>
                      <a:r>
                        <a:rPr lang="es-ES" sz="2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Eras Demi ITC" panose="020B0805030504020804" pitchFamily="34" charset="0"/>
                        </a:rPr>
                        <a:t>Producto 1</a:t>
                      </a:r>
                      <a:endParaRPr lang="es-ES" sz="24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Eras Demi ITC" panose="020B08050305040208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8186">
                <a:tc>
                  <a:txBody>
                    <a:bodyPr/>
                    <a:lstStyle/>
                    <a:p>
                      <a:pPr algn="r"/>
                      <a:r>
                        <a:rPr lang="es-ES" sz="2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Eras Demi ITC" panose="020B0805030504020804" pitchFamily="34" charset="0"/>
                        </a:rPr>
                        <a:t>Producto 2</a:t>
                      </a:r>
                      <a:endParaRPr lang="es-ES" sz="24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Eras Demi ITC" panose="020B08050305040208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8186">
                <a:tc>
                  <a:txBody>
                    <a:bodyPr/>
                    <a:lstStyle/>
                    <a:p>
                      <a:pPr algn="r"/>
                      <a:r>
                        <a:rPr lang="es-ES" sz="2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Eras Demi ITC" panose="020B0805030504020804" pitchFamily="34" charset="0"/>
                        </a:rPr>
                        <a:t>Producto 3</a:t>
                      </a:r>
                      <a:endParaRPr lang="es-ES" sz="24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Eras Demi ITC" panose="020B08050305040208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8186">
                <a:tc>
                  <a:txBody>
                    <a:bodyPr/>
                    <a:lstStyle/>
                    <a:p>
                      <a:pPr algn="r"/>
                      <a:r>
                        <a:rPr lang="es-ES" sz="2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Eras Demi ITC" panose="020B0805030504020804" pitchFamily="34" charset="0"/>
                        </a:rPr>
                        <a:t>Producto 4</a:t>
                      </a:r>
                      <a:endParaRPr lang="es-ES" sz="24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Eras Demi ITC" panose="020B08050305040208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8186">
                <a:tc>
                  <a:txBody>
                    <a:bodyPr/>
                    <a:lstStyle/>
                    <a:p>
                      <a:pPr algn="r"/>
                      <a:r>
                        <a:rPr lang="es-ES" sz="2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Eras Demi ITC" panose="020B0805030504020804" pitchFamily="34" charset="0"/>
                        </a:rPr>
                        <a:t>Producto 5</a:t>
                      </a:r>
                      <a:endParaRPr lang="es-ES" sz="24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Eras Demi ITC" panose="020B08050305040208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8186">
                <a:tc>
                  <a:txBody>
                    <a:bodyPr/>
                    <a:lstStyle/>
                    <a:p>
                      <a:pPr algn="r"/>
                      <a:r>
                        <a:rPr lang="es-ES" sz="2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Eras Demi ITC" panose="020B0805030504020804" pitchFamily="34" charset="0"/>
                        </a:rPr>
                        <a:t>Producto 6</a:t>
                      </a:r>
                      <a:endParaRPr lang="es-ES" sz="24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Eras Demi ITC" panose="020B08050305040208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CuadroTexto 28"/>
          <p:cNvSpPr txBox="1"/>
          <p:nvPr/>
        </p:nvSpPr>
        <p:spPr>
          <a:xfrm>
            <a:off x="3209925" y="6324600"/>
            <a:ext cx="432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   Argentina 	Brasil	          Chile</a:t>
            </a:r>
            <a:endParaRPr lang="es-ES" b="1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390774" y="523874"/>
            <a:ext cx="216693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</a:rPr>
              <a:t>	   MAYO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</a:rPr>
              <a:t> </a:t>
            </a:r>
            <a:r>
              <a:rPr lang="es-E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</a:rPr>
              <a:t>         ABRIL</a:t>
            </a:r>
          </a:p>
          <a:p>
            <a:pPr>
              <a:lnSpc>
                <a:spcPct val="150000"/>
              </a:lnSpc>
            </a:pPr>
            <a:r>
              <a:rPr lang="es-E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</a:rPr>
              <a:t>   JUNIO</a:t>
            </a:r>
            <a:endParaRPr lang="es-E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anose="020B0907030504020204" pitchFamily="34" charset="0"/>
            </a:endParaRPr>
          </a:p>
        </p:txBody>
      </p:sp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616831"/>
              </p:ext>
            </p:extLst>
          </p:nvPr>
        </p:nvGraphicFramePr>
        <p:xfrm>
          <a:off x="3209925" y="2024061"/>
          <a:ext cx="4324350" cy="429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450"/>
                <a:gridCol w="1441450"/>
                <a:gridCol w="1441450"/>
              </a:tblGrid>
              <a:tr h="715169"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212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534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254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5169"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5169"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310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321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5169"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131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5169"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5169"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962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</Words>
  <Application>Microsoft Office PowerPoint</Application>
  <PresentationFormat>Panorámica</PresentationFormat>
  <Paragraphs>28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Eras Bold ITC</vt:lpstr>
      <vt:lpstr>Eras Demi ITC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UX430U</dc:creator>
  <cp:lastModifiedBy>UX430U</cp:lastModifiedBy>
  <cp:revision>3</cp:revision>
  <dcterms:created xsi:type="dcterms:W3CDTF">2021-02-18T12:30:21Z</dcterms:created>
  <dcterms:modified xsi:type="dcterms:W3CDTF">2021-02-18T12:34:24Z</dcterms:modified>
</cp:coreProperties>
</file>