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170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56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709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93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867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64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4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8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40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98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1ED7-56C6-47BA-A862-CD81A23175F8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759F-6DCF-4357-A90D-379E4D788E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60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882" t="13325" r="2221" b="4633"/>
          <a:stretch/>
        </p:blipFill>
        <p:spPr>
          <a:xfrm>
            <a:off x="-128789" y="0"/>
            <a:ext cx="12320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25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</dc:creator>
  <cp:lastModifiedBy>Oscar</cp:lastModifiedBy>
  <cp:revision>3</cp:revision>
  <dcterms:created xsi:type="dcterms:W3CDTF">2021-05-05T01:29:23Z</dcterms:created>
  <dcterms:modified xsi:type="dcterms:W3CDTF">2021-05-05T02:48:57Z</dcterms:modified>
</cp:coreProperties>
</file>