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14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24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00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0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683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702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78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49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431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006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976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05CD-DFCD-446A-BB79-08E0B6182F62}" type="datetimeFigureOut">
              <a:rPr lang="es-AR" smtClean="0"/>
              <a:t>27/4/2021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0B40-8CEC-483A-BC39-727C78F19F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09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9" t="13511" r="1234" b="5854"/>
          <a:stretch/>
        </p:blipFill>
        <p:spPr>
          <a:xfrm>
            <a:off x="-648237" y="244699"/>
            <a:ext cx="12840237" cy="58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</dc:creator>
  <cp:lastModifiedBy>Oscar</cp:lastModifiedBy>
  <cp:revision>3</cp:revision>
  <dcterms:created xsi:type="dcterms:W3CDTF">2021-04-27T13:36:12Z</dcterms:created>
  <dcterms:modified xsi:type="dcterms:W3CDTF">2021-04-28T02:05:52Z</dcterms:modified>
</cp:coreProperties>
</file>