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3" r:id="rId4"/>
    <p:sldId id="264" r:id="rId5"/>
    <p:sldId id="266" r:id="rId6"/>
    <p:sldId id="267" r:id="rId7"/>
    <p:sldId id="265" r:id="rId8"/>
    <p:sldId id="268" r:id="rId9"/>
    <p:sldId id="269" r:id="rId10"/>
    <p:sldId id="27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96" y="1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Discuss the pros of bestbuy.com and how they provide excellent functionality.</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Provide examples of comparison and details that could save shoppers time and headache.</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Discussed the cons of shop.com even though the overall site is decent.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Discussed the cons of shop.com even though the overall site is decent.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Discuss the pros of bestbuy.com and how they provide excellent functionality.</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Provide examples of comparison and details that could save shoppers time and headache.</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2/9/2020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2/9/2020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E-Commerce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 comparison by Brandon Rowe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A30A3BDC-EFA3-4286-8CAA-8E0059C9C2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152" r="6152"/>
          <a:stretch>
            <a:fillRect/>
          </a:stretch>
        </p:blipFill>
        <p:spPr>
          <a:xfrm>
            <a:off x="0" y="237744"/>
            <a:ext cx="8011885" cy="6382512"/>
          </a:xfrm>
        </p:spPr>
      </p:pic>
      <p:sp>
        <p:nvSpPr>
          <p:cNvPr id="3" name="Title 2">
            <a:extLst>
              <a:ext uri="{FF2B5EF4-FFF2-40B4-BE49-F238E27FC236}">
                <a16:creationId xmlns:a16="http://schemas.microsoft.com/office/drawing/2014/main" id="{2E22F7E1-2373-4FCA-AB81-689BB3BC95D6}"/>
              </a:ext>
            </a:extLst>
          </p:cNvPr>
          <p:cNvSpPr>
            <a:spLocks noGrp="1"/>
          </p:cNvSpPr>
          <p:nvPr>
            <p:ph type="title"/>
          </p:nvPr>
        </p:nvSpPr>
        <p:spPr/>
        <p:txBody>
          <a:bodyPr/>
          <a:lstStyle/>
          <a:p>
            <a:r>
              <a:rPr lang="en-US" dirty="0"/>
              <a:t>Shop.com Checkout</a:t>
            </a:r>
          </a:p>
        </p:txBody>
      </p:sp>
      <p:sp>
        <p:nvSpPr>
          <p:cNvPr id="4" name="Text Placeholder 3">
            <a:extLst>
              <a:ext uri="{FF2B5EF4-FFF2-40B4-BE49-F238E27FC236}">
                <a16:creationId xmlns:a16="http://schemas.microsoft.com/office/drawing/2014/main" id="{CC05FE6D-389D-42A7-BD3F-9846D938E9BE}"/>
              </a:ext>
            </a:extLst>
          </p:cNvPr>
          <p:cNvSpPr>
            <a:spLocks noGrp="1"/>
          </p:cNvSpPr>
          <p:nvPr>
            <p:ph type="body" sz="half" idx="2"/>
          </p:nvPr>
        </p:nvSpPr>
        <p:spPr/>
        <p:txBody>
          <a:bodyPr/>
          <a:lstStyle/>
          <a:p>
            <a:r>
              <a:rPr lang="en-US" dirty="0"/>
              <a:t>Shop.com provides similar functionality to most e-commerce sites but does not allow a user to checkout as guest. User must register an account or login before they can make a purchase. This complicates the ease of use and functionality in checking out.</a:t>
            </a:r>
          </a:p>
        </p:txBody>
      </p:sp>
    </p:spTree>
    <p:extLst>
      <p:ext uri="{BB962C8B-B14F-4D97-AF65-F5344CB8AC3E}">
        <p14:creationId xmlns:p14="http://schemas.microsoft.com/office/powerpoint/2010/main" val="321008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Comparison of E-Commerce</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73003565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2D1B-9808-4C82-A1CA-410B77766EFA}"/>
              </a:ext>
            </a:extLst>
          </p:cNvPr>
          <p:cNvSpPr>
            <a:spLocks noGrp="1"/>
          </p:cNvSpPr>
          <p:nvPr>
            <p:ph type="title"/>
          </p:nvPr>
        </p:nvSpPr>
        <p:spPr/>
        <p:txBody>
          <a:bodyPr/>
          <a:lstStyle/>
          <a:p>
            <a:r>
              <a:rPr lang="en-US" dirty="0"/>
              <a:t>The Good, the Bad and the Ugly</a:t>
            </a:r>
          </a:p>
        </p:txBody>
      </p:sp>
      <p:sp>
        <p:nvSpPr>
          <p:cNvPr id="3" name="Content Placeholder 2">
            <a:extLst>
              <a:ext uri="{FF2B5EF4-FFF2-40B4-BE49-F238E27FC236}">
                <a16:creationId xmlns:a16="http://schemas.microsoft.com/office/drawing/2014/main" id="{BAEB5E12-24DD-46A2-9FE2-73986A57465B}"/>
              </a:ext>
            </a:extLst>
          </p:cNvPr>
          <p:cNvSpPr>
            <a:spLocks noGrp="1"/>
          </p:cNvSpPr>
          <p:nvPr>
            <p:ph sz="half" idx="1"/>
          </p:nvPr>
        </p:nvSpPr>
        <p:spPr/>
        <p:txBody>
          <a:bodyPr/>
          <a:lstStyle/>
          <a:p>
            <a:r>
              <a:rPr lang="en-US" sz="2000" dirty="0"/>
              <a:t>Good</a:t>
            </a:r>
          </a:p>
          <a:p>
            <a:pPr lvl="1"/>
            <a:r>
              <a:rPr lang="en-US" sz="1800" dirty="0"/>
              <a:t>BestBuy.com</a:t>
            </a:r>
          </a:p>
          <a:p>
            <a:pPr lvl="2"/>
            <a:r>
              <a:rPr lang="en-US" sz="1600" dirty="0"/>
              <a:t>Functional</a:t>
            </a:r>
          </a:p>
          <a:p>
            <a:pPr lvl="2"/>
            <a:r>
              <a:rPr lang="en-US" sz="1600" dirty="0"/>
              <a:t>Informational</a:t>
            </a:r>
          </a:p>
          <a:p>
            <a:pPr lvl="2"/>
            <a:r>
              <a:rPr lang="en-US" sz="1600" dirty="0"/>
              <a:t>Excellent Search &amp; Navigation</a:t>
            </a:r>
          </a:p>
          <a:p>
            <a:pPr lvl="2"/>
            <a:r>
              <a:rPr lang="en-US" sz="1600" dirty="0"/>
              <a:t>Easy to use</a:t>
            </a:r>
          </a:p>
          <a:p>
            <a:pPr lvl="2"/>
            <a:r>
              <a:rPr lang="en-US" sz="1600" dirty="0"/>
              <a:t>Simple Graphics</a:t>
            </a:r>
          </a:p>
          <a:p>
            <a:pPr lvl="2"/>
            <a:r>
              <a:rPr lang="en-US" sz="1600" dirty="0"/>
              <a:t>Related Text and Images</a:t>
            </a:r>
          </a:p>
        </p:txBody>
      </p:sp>
      <p:sp>
        <p:nvSpPr>
          <p:cNvPr id="4" name="Content Placeholder 3">
            <a:extLst>
              <a:ext uri="{FF2B5EF4-FFF2-40B4-BE49-F238E27FC236}">
                <a16:creationId xmlns:a16="http://schemas.microsoft.com/office/drawing/2014/main" id="{B2CA5174-73DB-4358-BB8D-DF63C7C546EB}"/>
              </a:ext>
            </a:extLst>
          </p:cNvPr>
          <p:cNvSpPr>
            <a:spLocks noGrp="1"/>
          </p:cNvSpPr>
          <p:nvPr>
            <p:ph sz="half" idx="2"/>
          </p:nvPr>
        </p:nvSpPr>
        <p:spPr/>
        <p:txBody>
          <a:bodyPr/>
          <a:lstStyle/>
          <a:p>
            <a:r>
              <a:rPr lang="en-US" sz="2000" dirty="0"/>
              <a:t>Bad</a:t>
            </a:r>
          </a:p>
          <a:p>
            <a:pPr lvl="1"/>
            <a:r>
              <a:rPr lang="en-US" sz="1800" dirty="0"/>
              <a:t>Shop.com</a:t>
            </a:r>
          </a:p>
          <a:p>
            <a:pPr lvl="2"/>
            <a:r>
              <a:rPr lang="en-US" sz="1600" dirty="0"/>
              <a:t>Non-optimal Search</a:t>
            </a:r>
          </a:p>
          <a:p>
            <a:pPr lvl="2"/>
            <a:r>
              <a:rPr lang="en-US" sz="1600" dirty="0"/>
              <a:t>Navigation is disorganized</a:t>
            </a:r>
          </a:p>
          <a:p>
            <a:pPr lvl="2"/>
            <a:r>
              <a:rPr lang="en-US" sz="1600" dirty="0"/>
              <a:t>Text and images do not advertise products</a:t>
            </a:r>
          </a:p>
          <a:p>
            <a:pPr lvl="2"/>
            <a:r>
              <a:rPr lang="en-US" sz="1600" dirty="0"/>
              <a:t>Tough to figure out what products are sold on the site</a:t>
            </a:r>
          </a:p>
        </p:txBody>
      </p:sp>
    </p:spTree>
    <p:extLst>
      <p:ext uri="{BB962C8B-B14F-4D97-AF65-F5344CB8AC3E}">
        <p14:creationId xmlns:p14="http://schemas.microsoft.com/office/powerpoint/2010/main" val="239633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screenshot of a cell phone&#10;&#10;Description automatically generated">
            <a:extLst>
              <a:ext uri="{FF2B5EF4-FFF2-40B4-BE49-F238E27FC236}">
                <a16:creationId xmlns:a16="http://schemas.microsoft.com/office/drawing/2014/main" id="{FF2F853C-319D-4DED-9E3F-8D0AB60BF56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665" b="6665"/>
          <a:stretch>
            <a:fillRect/>
          </a:stretch>
        </p:blipFill>
        <p:spPr>
          <a:xfrm>
            <a:off x="272142" y="237744"/>
            <a:ext cx="7696201" cy="6382512"/>
          </a:xfrm>
        </p:spPr>
      </p:pic>
      <p:sp>
        <p:nvSpPr>
          <p:cNvPr id="3" name="Title 2">
            <a:extLst>
              <a:ext uri="{FF2B5EF4-FFF2-40B4-BE49-F238E27FC236}">
                <a16:creationId xmlns:a16="http://schemas.microsoft.com/office/drawing/2014/main" id="{B0F1F5AC-2517-45CA-B913-77508B072F2C}"/>
              </a:ext>
            </a:extLst>
          </p:cNvPr>
          <p:cNvSpPr>
            <a:spLocks noGrp="1"/>
          </p:cNvSpPr>
          <p:nvPr>
            <p:ph type="title"/>
          </p:nvPr>
        </p:nvSpPr>
        <p:spPr/>
        <p:txBody>
          <a:bodyPr/>
          <a:lstStyle/>
          <a:p>
            <a:r>
              <a:rPr lang="en-US" dirty="0"/>
              <a:t>Best Buy Homepage</a:t>
            </a:r>
          </a:p>
        </p:txBody>
      </p:sp>
      <p:sp>
        <p:nvSpPr>
          <p:cNvPr id="4" name="Text Placeholder 3">
            <a:extLst>
              <a:ext uri="{FF2B5EF4-FFF2-40B4-BE49-F238E27FC236}">
                <a16:creationId xmlns:a16="http://schemas.microsoft.com/office/drawing/2014/main" id="{85F2D59B-DAC9-4936-99FA-B1A9F60C3BF2}"/>
              </a:ext>
            </a:extLst>
          </p:cNvPr>
          <p:cNvSpPr>
            <a:spLocks noGrp="1"/>
          </p:cNvSpPr>
          <p:nvPr>
            <p:ph type="body" sz="half" idx="2"/>
          </p:nvPr>
        </p:nvSpPr>
        <p:spPr/>
        <p:txBody>
          <a:bodyPr/>
          <a:lstStyle/>
          <a:p>
            <a:r>
              <a:rPr lang="en-US" dirty="0"/>
              <a:t>Best buy has redundant links, reliable search, valuable text and image content that describes the products and great navigation within the site. Best buy has department navigation so one does not have to use the search function to find products.</a:t>
            </a:r>
          </a:p>
        </p:txBody>
      </p:sp>
    </p:spTree>
    <p:extLst>
      <p:ext uri="{BB962C8B-B14F-4D97-AF65-F5344CB8AC3E}">
        <p14:creationId xmlns:p14="http://schemas.microsoft.com/office/powerpoint/2010/main" val="135834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screenshot of a social media post&#10;&#10;Description automatically generated">
            <a:extLst>
              <a:ext uri="{FF2B5EF4-FFF2-40B4-BE49-F238E27FC236}">
                <a16:creationId xmlns:a16="http://schemas.microsoft.com/office/drawing/2014/main" id="{95CD607C-C8C3-4FF3-982A-0848F3679B3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906" b="8906"/>
          <a:stretch>
            <a:fillRect/>
          </a:stretch>
        </p:blipFill>
        <p:spPr>
          <a:xfrm>
            <a:off x="228600" y="238125"/>
            <a:ext cx="7696200" cy="6381750"/>
          </a:xfrm>
        </p:spPr>
      </p:pic>
      <p:sp>
        <p:nvSpPr>
          <p:cNvPr id="3" name="Title 2">
            <a:extLst>
              <a:ext uri="{FF2B5EF4-FFF2-40B4-BE49-F238E27FC236}">
                <a16:creationId xmlns:a16="http://schemas.microsoft.com/office/drawing/2014/main" id="{F0696A85-D30D-4F69-AFDE-2F21A1A62F86}"/>
              </a:ext>
            </a:extLst>
          </p:cNvPr>
          <p:cNvSpPr>
            <a:spLocks noGrp="1"/>
          </p:cNvSpPr>
          <p:nvPr>
            <p:ph type="title"/>
          </p:nvPr>
        </p:nvSpPr>
        <p:spPr>
          <a:xfrm>
            <a:off x="8477250" y="603504"/>
            <a:ext cx="3144774" cy="1645920"/>
          </a:xfrm>
        </p:spPr>
        <p:txBody>
          <a:bodyPr/>
          <a:lstStyle/>
          <a:p>
            <a:r>
              <a:rPr lang="en-US" dirty="0"/>
              <a:t>Shop.com Homepage</a:t>
            </a:r>
          </a:p>
        </p:txBody>
      </p:sp>
      <p:sp>
        <p:nvSpPr>
          <p:cNvPr id="4" name="Text Placeholder 3">
            <a:extLst>
              <a:ext uri="{FF2B5EF4-FFF2-40B4-BE49-F238E27FC236}">
                <a16:creationId xmlns:a16="http://schemas.microsoft.com/office/drawing/2014/main" id="{C811C48B-5DE0-4E68-BC95-5DEEC1C86DB4}"/>
              </a:ext>
            </a:extLst>
          </p:cNvPr>
          <p:cNvSpPr>
            <a:spLocks noGrp="1"/>
          </p:cNvSpPr>
          <p:nvPr>
            <p:ph type="body" sz="half" idx="2"/>
          </p:nvPr>
        </p:nvSpPr>
        <p:spPr>
          <a:xfrm>
            <a:off x="8477250" y="2386584"/>
            <a:ext cx="3144774" cy="3511296"/>
          </a:xfrm>
        </p:spPr>
        <p:txBody>
          <a:bodyPr/>
          <a:lstStyle/>
          <a:p>
            <a:r>
              <a:rPr lang="en-US" dirty="0"/>
              <a:t>Less readable and provides less indication of what is sold on the site. One has to locate items with the navigation or search function. Neither tell the user what is sold on the site. Lack of text and images to support search and functionality.</a:t>
            </a:r>
          </a:p>
        </p:txBody>
      </p:sp>
    </p:spTree>
    <p:extLst>
      <p:ext uri="{BB962C8B-B14F-4D97-AF65-F5344CB8AC3E}">
        <p14:creationId xmlns:p14="http://schemas.microsoft.com/office/powerpoint/2010/main" val="310720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4EE07B3-642A-4BB3-ABD4-05E99AE0B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98" y="573314"/>
            <a:ext cx="5383153" cy="537787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05286D0-8197-4560-923A-4FA3ED6A4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73314"/>
            <a:ext cx="5523533" cy="5363029"/>
          </a:xfrm>
          <a:prstGeom prst="rect">
            <a:avLst/>
          </a:prstGeom>
        </p:spPr>
      </p:pic>
    </p:spTree>
    <p:extLst>
      <p:ext uri="{BB962C8B-B14F-4D97-AF65-F5344CB8AC3E}">
        <p14:creationId xmlns:p14="http://schemas.microsoft.com/office/powerpoint/2010/main" val="153712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EE574-1FCA-4A35-B3A0-BDF0876EE7C2}"/>
              </a:ext>
            </a:extLst>
          </p:cNvPr>
          <p:cNvSpPr txBox="1"/>
          <p:nvPr/>
        </p:nvSpPr>
        <p:spPr>
          <a:xfrm>
            <a:off x="3178628" y="1582340"/>
            <a:ext cx="5834743" cy="3693319"/>
          </a:xfrm>
          <a:prstGeom prst="rect">
            <a:avLst/>
          </a:prstGeom>
          <a:noFill/>
        </p:spPr>
        <p:txBody>
          <a:bodyPr wrap="square" rtlCol="0">
            <a:spAutoFit/>
          </a:bodyPr>
          <a:lstStyle/>
          <a:p>
            <a:r>
              <a:rPr lang="en-US" dirty="0"/>
              <a:t>Best Buy does an excellent job of providing many ways to locate the same thing. Their navigation is a hierarchy of folders that allows customers to narrow their results by subsections that cut to lower folders in the hierarchy. Best Buy provides top searched products on the homepage with links to view full pages of similar products. Best Buy provides links to navigate their site at the top and bottom of the page. All of the text and images are neat and clearly identify the products available and help the customer locate those products efficiently. The site is very easy to use and responds according to expectation. </a:t>
            </a:r>
          </a:p>
        </p:txBody>
      </p:sp>
    </p:spTree>
    <p:extLst>
      <p:ext uri="{BB962C8B-B14F-4D97-AF65-F5344CB8AC3E}">
        <p14:creationId xmlns:p14="http://schemas.microsoft.com/office/powerpoint/2010/main" val="247947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23FF1243-8598-40F6-A08D-21E09354B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125" y="464457"/>
            <a:ext cx="6599523" cy="5929086"/>
          </a:xfrm>
          <a:prstGeom prst="rect">
            <a:avLst/>
          </a:prstGeom>
        </p:spPr>
      </p:pic>
      <p:sp>
        <p:nvSpPr>
          <p:cNvPr id="10" name="TextBox 9">
            <a:extLst>
              <a:ext uri="{FF2B5EF4-FFF2-40B4-BE49-F238E27FC236}">
                <a16:creationId xmlns:a16="http://schemas.microsoft.com/office/drawing/2014/main" id="{5304F9C0-2341-45C8-B768-9A9B80314074}"/>
              </a:ext>
            </a:extLst>
          </p:cNvPr>
          <p:cNvSpPr txBox="1"/>
          <p:nvPr/>
        </p:nvSpPr>
        <p:spPr>
          <a:xfrm>
            <a:off x="497352" y="1844204"/>
            <a:ext cx="4364934" cy="2585323"/>
          </a:xfrm>
          <a:prstGeom prst="rect">
            <a:avLst/>
          </a:prstGeom>
          <a:noFill/>
        </p:spPr>
        <p:txBody>
          <a:bodyPr wrap="square" rtlCol="0">
            <a:spAutoFit/>
          </a:bodyPr>
          <a:lstStyle/>
          <a:p>
            <a:r>
              <a:rPr lang="en-US" dirty="0"/>
              <a:t>Shop.com search function does not contain sorting and filtering nor does it automatically organize the search results by some key identifier like price in ascending/descending. Without searching the exact item, it is difficult to locate the items that are for sale. This is a poor form of searching when there is no filtering. </a:t>
            </a:r>
          </a:p>
        </p:txBody>
      </p:sp>
    </p:spTree>
    <p:extLst>
      <p:ext uri="{BB962C8B-B14F-4D97-AF65-F5344CB8AC3E}">
        <p14:creationId xmlns:p14="http://schemas.microsoft.com/office/powerpoint/2010/main" val="284759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social media post&#10;&#10;Description automatically generated">
            <a:extLst>
              <a:ext uri="{FF2B5EF4-FFF2-40B4-BE49-F238E27FC236}">
                <a16:creationId xmlns:a16="http://schemas.microsoft.com/office/drawing/2014/main" id="{AD69FB91-BFF1-4C65-A3BD-6EF392C8B8D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479" b="4479"/>
          <a:stretch>
            <a:fillRect/>
          </a:stretch>
        </p:blipFill>
        <p:spPr>
          <a:xfrm>
            <a:off x="228599" y="237744"/>
            <a:ext cx="3848100" cy="3191256"/>
          </a:xfrm>
        </p:spPr>
      </p:pic>
      <p:sp>
        <p:nvSpPr>
          <p:cNvPr id="3" name="Title 2">
            <a:extLst>
              <a:ext uri="{FF2B5EF4-FFF2-40B4-BE49-F238E27FC236}">
                <a16:creationId xmlns:a16="http://schemas.microsoft.com/office/drawing/2014/main" id="{CFF0E3EE-86D2-4D2A-99A9-C48A66FA69DD}"/>
              </a:ext>
            </a:extLst>
          </p:cNvPr>
          <p:cNvSpPr>
            <a:spLocks noGrp="1"/>
          </p:cNvSpPr>
          <p:nvPr>
            <p:ph type="title"/>
          </p:nvPr>
        </p:nvSpPr>
        <p:spPr/>
        <p:txBody>
          <a:bodyPr/>
          <a:lstStyle/>
          <a:p>
            <a:r>
              <a:rPr lang="en-US" dirty="0"/>
              <a:t>Best Buy Checkout</a:t>
            </a:r>
          </a:p>
        </p:txBody>
      </p:sp>
      <p:sp>
        <p:nvSpPr>
          <p:cNvPr id="4" name="Text Placeholder 3">
            <a:extLst>
              <a:ext uri="{FF2B5EF4-FFF2-40B4-BE49-F238E27FC236}">
                <a16:creationId xmlns:a16="http://schemas.microsoft.com/office/drawing/2014/main" id="{E6BD9EF1-DBA6-45B0-9D44-3C22170156D3}"/>
              </a:ext>
            </a:extLst>
          </p:cNvPr>
          <p:cNvSpPr>
            <a:spLocks noGrp="1"/>
          </p:cNvSpPr>
          <p:nvPr>
            <p:ph type="body" sz="half" idx="2"/>
          </p:nvPr>
        </p:nvSpPr>
        <p:spPr/>
        <p:txBody>
          <a:bodyPr/>
          <a:lstStyle/>
          <a:p>
            <a:r>
              <a:rPr lang="en-US" dirty="0"/>
              <a:t>Best Buy checkout is quick and easy to use. They provide options for registered customers and customers that want to checkout without creating an online account. Process is seamless with expected payment and shipping options. </a:t>
            </a:r>
          </a:p>
        </p:txBody>
      </p:sp>
      <p:pic>
        <p:nvPicPr>
          <p:cNvPr id="7" name="Picture 6">
            <a:extLst>
              <a:ext uri="{FF2B5EF4-FFF2-40B4-BE49-F238E27FC236}">
                <a16:creationId xmlns:a16="http://schemas.microsoft.com/office/drawing/2014/main" id="{2343AAB0-1E13-4651-81A2-72344A1D018C}"/>
              </a:ext>
            </a:extLst>
          </p:cNvPr>
          <p:cNvPicPr>
            <a:picLocks noChangeAspect="1"/>
          </p:cNvPicPr>
          <p:nvPr/>
        </p:nvPicPr>
        <p:blipFill>
          <a:blip r:embed="rId3"/>
          <a:stretch>
            <a:fillRect/>
          </a:stretch>
        </p:blipFill>
        <p:spPr>
          <a:xfrm>
            <a:off x="4422503" y="2042040"/>
            <a:ext cx="3346994" cy="277392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B0CF000-CEAE-4597-9B77-03175F708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551" y="2042040"/>
            <a:ext cx="5523043" cy="4815960"/>
          </a:xfrm>
          <a:prstGeom prst="rect">
            <a:avLst/>
          </a:prstGeom>
        </p:spPr>
      </p:pic>
    </p:spTree>
    <p:extLst>
      <p:ext uri="{BB962C8B-B14F-4D97-AF65-F5344CB8AC3E}">
        <p14:creationId xmlns:p14="http://schemas.microsoft.com/office/powerpoint/2010/main" val="289911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B238C4C4-6750-4089-980A-9FDCD81C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81" y="844099"/>
            <a:ext cx="5210629" cy="516980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48D2FE6-03B4-4568-828B-1AD4338E5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887" y="844099"/>
            <a:ext cx="5543418" cy="5152571"/>
          </a:xfrm>
          <a:prstGeom prst="rect">
            <a:avLst/>
          </a:prstGeom>
        </p:spPr>
      </p:pic>
    </p:spTree>
    <p:extLst>
      <p:ext uri="{BB962C8B-B14F-4D97-AF65-F5344CB8AC3E}">
        <p14:creationId xmlns:p14="http://schemas.microsoft.com/office/powerpoint/2010/main" val="3419347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471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Garamond</vt:lpstr>
      <vt:lpstr>SavonVTI</vt:lpstr>
      <vt:lpstr>E-Commerce</vt:lpstr>
      <vt:lpstr>The Good, the Bad and the Ugly</vt:lpstr>
      <vt:lpstr>Best Buy Homepage</vt:lpstr>
      <vt:lpstr>Shop.com Homepage</vt:lpstr>
      <vt:lpstr>PowerPoint Presentation</vt:lpstr>
      <vt:lpstr>PowerPoint Presentation</vt:lpstr>
      <vt:lpstr>PowerPoint Presentation</vt:lpstr>
      <vt:lpstr>Best Buy Checkout</vt:lpstr>
      <vt:lpstr>PowerPoint Presentation</vt:lpstr>
      <vt:lpstr>Shop.com Checkout</vt:lpstr>
      <vt:lpstr>Comparison of E-Commerce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2020-02-09T23:40:59Z</dcterms:created>
  <dcterms:modified xsi:type="dcterms:W3CDTF">2020-02-10T00:52:05Z</dcterms:modified>
</cp:coreProperties>
</file>