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Presentation/D&amp;D_Prototype/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Presentation/DM-Resources/DM-Resource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000" y="321956"/>
            <a:ext cx="9001462" cy="1508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Dungeon Master Resource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11" y="2914100"/>
            <a:ext cx="5658640" cy="39439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76000" y="1830081"/>
            <a:ext cx="9001462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For the speedy D&amp;D player</a:t>
            </a:r>
          </a:p>
        </p:txBody>
      </p:sp>
    </p:spTree>
    <p:extLst>
      <p:ext uri="{BB962C8B-B14F-4D97-AF65-F5344CB8AC3E}">
        <p14:creationId xmlns:p14="http://schemas.microsoft.com/office/powerpoint/2010/main" val="10346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48" y="1497495"/>
            <a:ext cx="5929773" cy="66592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Imagine this…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971" y="2746513"/>
            <a:ext cx="5934950" cy="3879574"/>
          </a:xfrm>
        </p:spPr>
        <p:txBody>
          <a:bodyPr/>
          <a:lstStyle/>
          <a:p>
            <a:r>
              <a:rPr lang="en-US" dirty="0"/>
              <a:t>You and your buddies are playing Dungeons and dragons, and you are the dungeon master.</a:t>
            </a:r>
          </a:p>
          <a:p>
            <a:r>
              <a:rPr lang="en-US" dirty="0"/>
              <a:t>The other players reach the dark forest, but you haven’t created any treasure, monsters, or NPCs there</a:t>
            </a:r>
          </a:p>
          <a:p>
            <a:r>
              <a:rPr lang="en-US" dirty="0"/>
              <a:t>You don’t want to pause the game for 15+ minutes to frantically search for the right thing to generate (right)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58723" y="887895"/>
            <a:ext cx="4518991" cy="4518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1048" y="5527021"/>
            <a:ext cx="14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before</a:t>
            </a:r>
          </a:p>
        </p:txBody>
      </p:sp>
    </p:spTree>
    <p:extLst>
      <p:ext uri="{BB962C8B-B14F-4D97-AF65-F5344CB8AC3E}">
        <p14:creationId xmlns:p14="http://schemas.microsoft.com/office/powerpoint/2010/main" val="63840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82" y="1590260"/>
            <a:ext cx="5929773" cy="5731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idea…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382" y="2613991"/>
            <a:ext cx="5934950" cy="2819400"/>
          </a:xfrm>
        </p:spPr>
        <p:txBody>
          <a:bodyPr/>
          <a:lstStyle/>
          <a:p>
            <a:r>
              <a:rPr lang="en-US" dirty="0"/>
              <a:t>Our idea is to create a website that allows a dungeon master to quickly generate treasures, monsters, and NPCs </a:t>
            </a:r>
          </a:p>
          <a:p>
            <a:r>
              <a:rPr lang="en-US" dirty="0"/>
              <a:t>All you need to do is enter the correct specifications.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81" y="1590260"/>
            <a:ext cx="4210638" cy="3600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65032" y="5248725"/>
            <a:ext cx="115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after</a:t>
            </a:r>
          </a:p>
        </p:txBody>
      </p:sp>
    </p:spTree>
    <p:extLst>
      <p:ext uri="{BB962C8B-B14F-4D97-AF65-F5344CB8AC3E}">
        <p14:creationId xmlns:p14="http://schemas.microsoft.com/office/powerpoint/2010/main" val="3189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Initial Design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08" y="956989"/>
            <a:ext cx="7439129" cy="57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4556" y="956989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555" y="3309250"/>
            <a:ext cx="1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sidebar for specifications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833" y="5449476"/>
            <a:ext cx="124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Button</a:t>
            </a:r>
          </a:p>
        </p:txBody>
      </p: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1139687" y="1326321"/>
            <a:ext cx="1683026" cy="343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1649685" y="5595057"/>
            <a:ext cx="1173028" cy="329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1944651" y="1921565"/>
            <a:ext cx="744509" cy="4267199"/>
          </a:xfrm>
          <a:prstGeom prst="leftBrace">
            <a:avLst>
              <a:gd name="adj1" fmla="val 42999"/>
              <a:gd name="adj2" fmla="val 40062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73640" y="3985110"/>
            <a:ext cx="1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display with scrollbar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82864" y="818489"/>
            <a:ext cx="142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 tabs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474962" y="1223844"/>
            <a:ext cx="4668348" cy="445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flipH="1">
            <a:off x="8017565" y="1524261"/>
            <a:ext cx="2228963" cy="4571546"/>
          </a:xfrm>
          <a:prstGeom prst="leftBrace">
            <a:avLst>
              <a:gd name="adj1" fmla="val 42999"/>
              <a:gd name="adj2" fmla="val 60934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3793" y="43732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Initial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290" y="1920317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6358" y="2855522"/>
            <a:ext cx="392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drop down lists could be a little shorter”</a:t>
            </a:r>
          </a:p>
          <a:p>
            <a:endParaRPr lang="en-US" dirty="0"/>
          </a:p>
          <a:p>
            <a:r>
              <a:rPr lang="en-US" dirty="0"/>
              <a:t>              -Kristjan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8311" y="4510385"/>
            <a:ext cx="2596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“There should be a function that saves specifications”</a:t>
            </a:r>
          </a:p>
          <a:p>
            <a:endParaRPr lang="en-US" dirty="0"/>
          </a:p>
          <a:p>
            <a:r>
              <a:rPr lang="en-US" dirty="0"/>
              <a:t>              -Weston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1420" y="1786485"/>
            <a:ext cx="293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Usability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2638" y="2832216"/>
            <a:ext cx="313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Weston chose some specs that no monster has</a:t>
            </a:r>
          </a:p>
          <a:p>
            <a:endParaRPr lang="en-US" dirty="0"/>
          </a:p>
          <a:p>
            <a:r>
              <a:rPr lang="en-US" dirty="0"/>
              <a:t>Solution: an error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8712" y="4383841"/>
            <a:ext cx="415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about everyone had trouble using the alignment drop down</a:t>
            </a:r>
          </a:p>
          <a:p>
            <a:endParaRPr lang="en-US" dirty="0"/>
          </a:p>
          <a:p>
            <a:r>
              <a:rPr lang="en-US" dirty="0"/>
              <a:t>Solution: rethink the drop down lists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7286" y="5326383"/>
            <a:ext cx="415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3793" y="43732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prototype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756" y="1944900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User 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3340" y="1514012"/>
            <a:ext cx="28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file"/>
              </a:rPr>
              <a:t>What it looks like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3" y="2710933"/>
            <a:ext cx="420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“Each drop down list should have an any category” </a:t>
            </a:r>
          </a:p>
          <a:p>
            <a:r>
              <a:rPr lang="en-US" sz="2400" dirty="0"/>
              <a:t>                       </a:t>
            </a:r>
          </a:p>
          <a:p>
            <a:r>
              <a:rPr lang="en-US" sz="2400" dirty="0"/>
              <a:t>              -Daniel and Gus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7380" y="2587822"/>
            <a:ext cx="4850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 tab should retain info for when we revisit it” </a:t>
            </a:r>
          </a:p>
          <a:p>
            <a:endParaRPr lang="en-US" sz="2800" dirty="0"/>
          </a:p>
          <a:p>
            <a:r>
              <a:rPr lang="en-US" sz="2800" dirty="0"/>
              <a:t>              -Literally everyone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9165" y="4627719"/>
            <a:ext cx="3061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“Can there be multiple monsters with each generation?” </a:t>
            </a:r>
          </a:p>
          <a:p>
            <a:endParaRPr lang="en-US" dirty="0"/>
          </a:p>
          <a:p>
            <a:r>
              <a:rPr lang="en-US" dirty="0"/>
              <a:t>              -Weston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7380" y="4766218"/>
            <a:ext cx="3061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NPC generator should have more specs, like weapons carried…</a:t>
            </a:r>
            <a:r>
              <a:rPr lang="en-US" dirty="0" err="1"/>
              <a:t>etc</a:t>
            </a:r>
            <a:r>
              <a:rPr lang="en-US" dirty="0"/>
              <a:t>” </a:t>
            </a:r>
          </a:p>
          <a:p>
            <a:endParaRPr lang="en-US" dirty="0"/>
          </a:p>
          <a:p>
            <a:r>
              <a:rPr lang="en-US" dirty="0"/>
              <a:t>                       -Weston </a:t>
            </a:r>
          </a:p>
        </p:txBody>
      </p:sp>
    </p:spTree>
    <p:extLst>
      <p:ext uri="{BB962C8B-B14F-4D97-AF65-F5344CB8AC3E}">
        <p14:creationId xmlns:p14="http://schemas.microsoft.com/office/powerpoint/2010/main" val="5316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3793" y="43732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real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5428" y="2119291"/>
            <a:ext cx="300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Front-end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6993" y="2104982"/>
            <a:ext cx="325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Back-end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6186" y="1532810"/>
            <a:ext cx="28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file"/>
              </a:rPr>
              <a:t>What it looks like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17634" y="2908201"/>
            <a:ext cx="434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JSON : for database storage</a:t>
            </a:r>
          </a:p>
          <a:p>
            <a:endParaRPr lang="en-US" sz="2400" dirty="0"/>
          </a:p>
          <a:p>
            <a:r>
              <a:rPr lang="en-US" sz="2400" dirty="0"/>
              <a:t>JavaScript: for data extraction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2086" y="2897155"/>
            <a:ext cx="4790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: for division content</a:t>
            </a:r>
          </a:p>
          <a:p>
            <a:endParaRPr lang="en-US" sz="2400" dirty="0"/>
          </a:p>
          <a:p>
            <a:r>
              <a:rPr lang="en-US" sz="2400" dirty="0"/>
              <a:t>JavaScript :for click functionality </a:t>
            </a:r>
          </a:p>
          <a:p>
            <a:r>
              <a:rPr lang="en-US" sz="2400" dirty="0"/>
              <a:t>                    for data extraction</a:t>
            </a:r>
          </a:p>
          <a:p>
            <a:endParaRPr lang="en-US" sz="2400" dirty="0"/>
          </a:p>
          <a:p>
            <a:r>
              <a:rPr lang="en-US" sz="2400" dirty="0"/>
              <a:t>CSS: For coloring </a:t>
            </a:r>
          </a:p>
          <a:p>
            <a:r>
              <a:rPr lang="en-US" sz="2400" dirty="0"/>
              <a:t>         for font styles</a:t>
            </a:r>
          </a:p>
          <a:p>
            <a:r>
              <a:rPr lang="en-US" sz="2400" dirty="0"/>
              <a:t>         for picture placement </a:t>
            </a:r>
          </a:p>
        </p:txBody>
      </p:sp>
    </p:spTree>
    <p:extLst>
      <p:ext uri="{BB962C8B-B14F-4D97-AF65-F5344CB8AC3E}">
        <p14:creationId xmlns:p14="http://schemas.microsoft.com/office/powerpoint/2010/main" val="39801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2" y="1386122"/>
            <a:ext cx="6820453" cy="414555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4509" y="553167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Thanks for watching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6832" y="489273"/>
            <a:ext cx="629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Onward to better gameplay</a:t>
            </a:r>
          </a:p>
        </p:txBody>
      </p:sp>
    </p:spTree>
    <p:extLst>
      <p:ext uri="{BB962C8B-B14F-4D97-AF65-F5344CB8AC3E}">
        <p14:creationId xmlns:p14="http://schemas.microsoft.com/office/powerpoint/2010/main" val="2236085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188</TotalTime>
  <Words>316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Dungeon Master Resource</vt:lpstr>
      <vt:lpstr>Imagine this…</vt:lpstr>
      <vt:lpstr>The idea…</vt:lpstr>
      <vt:lpstr>Initial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Master Resource</dc:title>
  <dc:creator>wayne weidert</dc:creator>
  <cp:lastModifiedBy>wayne weidert</cp:lastModifiedBy>
  <cp:revision>19</cp:revision>
  <dcterms:created xsi:type="dcterms:W3CDTF">2017-04-21T22:52:43Z</dcterms:created>
  <dcterms:modified xsi:type="dcterms:W3CDTF">2017-05-22T19:20:55Z</dcterms:modified>
</cp:coreProperties>
</file>