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E80239-85CE-54A3-5ABF-D72977334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12FFC4-54A7-D6B5-6B36-8E47139C5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9452A1-9CB4-D865-1388-C93997AA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5433-512D-4D8F-8E47-8156F8C742D2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09922B-E017-B08B-B5FC-49593B74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98D3C0-8F71-F5D8-A179-580CAF49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D8FB-AEAE-47BC-90CE-A03C70B961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430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1576D-2CA5-61E0-162A-7DF3501D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22C214-FA97-4691-2290-6B76EC6C8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225F4-5917-EA40-3EE8-842258B1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5433-512D-4D8F-8E47-8156F8C742D2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F32F71-0697-C34C-44C1-3E79C250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954EDD-AA29-E2BB-5D9A-258FD54F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D8FB-AEAE-47BC-90CE-A03C70B961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934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71A12C-5F0D-E1C6-65A6-B47F24A07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6BF150-B2EB-5721-E54E-881158D35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C27847-8291-B37E-B8AA-5AC43253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5433-512D-4D8F-8E47-8156F8C742D2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8DA068-C69D-047C-1BC2-AAA3AA30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95FF02-E2F8-942F-6E1D-8028E509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D8FB-AEAE-47BC-90CE-A03C70B961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447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64F41-921F-7FC7-C6B2-0BC7C979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CF1487-D073-4DCF-5E2B-FBEE46D02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41367F-A41E-267B-3BDB-451AA903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5433-512D-4D8F-8E47-8156F8C742D2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E23BBD-9447-BE32-ACB8-CB51505C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3481AB-2C97-392C-BFDE-7A331275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D8FB-AEAE-47BC-90CE-A03C70B961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089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8CD76-0BD0-85B8-AA39-863948BA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71D5CA-600F-DB4F-5EA0-F93A526BB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863706-20ED-CECD-DC3E-EC6A7EDDC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5433-512D-4D8F-8E47-8156F8C742D2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74DDA2-6BD3-C9B0-EB89-82258A14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A3E77A-A928-812B-C202-0400A88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D8FB-AEAE-47BC-90CE-A03C70B961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7590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EB97A-AAB6-2F46-A00A-2562A720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226740-E80B-B98D-74BD-92C549B5D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B7DED7-D2B8-9FD3-5BB4-EAAFB0967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6D22F1-A3F1-E91B-2C85-1B09FC0B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5433-512D-4D8F-8E47-8156F8C742D2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D707EC-0948-1C33-3334-9FEA51A5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A533AD-D290-19BE-1F61-9EDB14B2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D8FB-AEAE-47BC-90CE-A03C70B961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763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B140D-0B6A-F9ED-0C1D-20956023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29D8DA-3128-B073-1666-AE447C1F0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05F2DC-9B6B-5A72-02CC-10FF9C37C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B46425-E3D7-E6F4-A8CA-5B55E1076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030E99-A7EE-5445-D37B-1138BDD8A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B68F67F-6AF1-E412-197E-92FBC19E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5433-512D-4D8F-8E47-8156F8C742D2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05C6770-1022-2D50-FB6B-68577D4B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4D9B984-C6C5-D640-5CE6-99CBDF9F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D8FB-AEAE-47BC-90CE-A03C70B961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164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03B46-D36B-56A1-1E4F-43D0E4D7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2A7F86C-B1AB-3702-9117-22F0E1FC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5433-512D-4D8F-8E47-8156F8C742D2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F313B2-99C9-4515-6295-C929BD20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8FF3D8-8AAD-D291-2D2B-1AB9D056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D8FB-AEAE-47BC-90CE-A03C70B961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546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A975B0-22D3-BCEC-64E8-AF2AA26F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5433-512D-4D8F-8E47-8156F8C742D2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C0C0761-A4A6-E698-CBBA-67528493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5DC774-D8D3-349E-83A8-FB28C3CC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D8FB-AEAE-47BC-90CE-A03C70B961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253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BD2FA-CF2D-0C4A-26CA-4EAAF8429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4138AB-1E2C-405C-C564-0A92A1005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EB3002-991C-683D-EC21-E955898E8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05520C-4DDA-8999-A91A-12D83AC8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5433-512D-4D8F-8E47-8156F8C742D2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D982C2-D579-68B8-9880-1A1D3130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AB10FE-5E57-FD8E-23BC-A7621FCC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D8FB-AEAE-47BC-90CE-A03C70B961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240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7E8A7-7688-0886-CF18-280CAC223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88CFBE-D160-162B-7CE6-3B10B742E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7FB795-6027-F0AD-69BC-6F4DDC536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73E7D3-1F2C-4030-D5C9-8ABC80660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5433-512D-4D8F-8E47-8156F8C742D2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9C334B-90C8-A022-DC1E-1B7D153AE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ADDDAD-DDE6-8B2C-D4FE-642C565F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D8FB-AEAE-47BC-90CE-A03C70B961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744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8503BC8-DA15-8678-B0A4-752B3A6E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DE921D-1FB5-FE71-84A5-874B80908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581F8C-91DB-5CD3-890B-4141AD426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55433-512D-4D8F-8E47-8156F8C742D2}" type="datetimeFigureOut">
              <a:rPr lang="es-MX" smtClean="0"/>
              <a:t>06/07/2022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3F3950-B0C7-60A1-47F4-57CF7126A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3D277B-73C7-42B0-7255-FED31AA07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9D8FB-AEAE-47BC-90CE-A03C70B961F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274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5ED66F71-D194-134D-3002-40C1586DF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733207"/>
              </p:ext>
            </p:extLst>
          </p:nvPr>
        </p:nvGraphicFramePr>
        <p:xfrm>
          <a:off x="595745" y="2580550"/>
          <a:ext cx="1100051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0255">
                  <a:extLst>
                    <a:ext uri="{9D8B030D-6E8A-4147-A177-3AD203B41FA5}">
                      <a16:colId xmlns:a16="http://schemas.microsoft.com/office/drawing/2014/main" val="3713582602"/>
                    </a:ext>
                  </a:extLst>
                </a:gridCol>
                <a:gridCol w="5500255">
                  <a:extLst>
                    <a:ext uri="{9D8B030D-6E8A-4147-A177-3AD203B41FA5}">
                      <a16:colId xmlns:a16="http://schemas.microsoft.com/office/drawing/2014/main" val="3375992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Industria de desarrollo de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Desarrollador de 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336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Todas las tareas que sacan adelante un proyecto de software desde su concepción hasta su producción y entrega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dirty="0"/>
                        <a:t>Se encargan de desarrollar software, paginas de internet y aplicaciones.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363224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21F7F496-F25D-B080-9882-598ABCE55ACF}"/>
              </a:ext>
            </a:extLst>
          </p:cNvPr>
          <p:cNvSpPr/>
          <p:nvPr/>
        </p:nvSpPr>
        <p:spPr>
          <a:xfrm>
            <a:off x="549698" y="0"/>
            <a:ext cx="1030884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¿Qué es industria del desarrollo de software</a:t>
            </a:r>
          </a:p>
          <a:p>
            <a:pPr algn="ctr"/>
            <a:r>
              <a:rPr lang="es-E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 Desarrollador de Java?</a:t>
            </a:r>
            <a:endParaRPr lang="es-E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27105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51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Tello Alonso</dc:creator>
  <cp:lastModifiedBy>Jorge Tello Alonso</cp:lastModifiedBy>
  <cp:revision>1</cp:revision>
  <dcterms:created xsi:type="dcterms:W3CDTF">2022-07-06T20:26:04Z</dcterms:created>
  <dcterms:modified xsi:type="dcterms:W3CDTF">2022-07-06T20:33:11Z</dcterms:modified>
</cp:coreProperties>
</file>