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61D96-3762-9991-A78F-755897C96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CD01B1-EB0B-FA2B-5AEB-91C301A83A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E37458-CCE2-5895-258A-842F62CC3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85DB-7D50-4C89-A6F2-DF8816D43D61}" type="datetimeFigureOut">
              <a:rPr lang="es-MX" smtClean="0"/>
              <a:t>07/07/2022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D99F19-64B1-6B8C-2EFF-E93C98DEB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BDF7FB-4EB6-5E27-BE0F-CBC9D5DF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A2D-DDE8-42DD-BBAC-6104312ABD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9099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0EF033-E512-3A41-9300-ACE30AD73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45123BF-8938-8154-FCF3-32D5A5CEA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83FD5B-2289-DAFB-4A24-84F7F9774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85DB-7D50-4C89-A6F2-DF8816D43D61}" type="datetimeFigureOut">
              <a:rPr lang="es-MX" smtClean="0"/>
              <a:t>07/07/2022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AD1BF4-70FD-2347-DA7D-C83DBA861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DB9029-7C87-303F-81A0-B5392973C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A2D-DDE8-42DD-BBAC-6104312ABD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4010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D498133-B92D-4A39-E4E5-2021D2CB44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396E79-4C6E-C055-AE2F-BFDA4C04B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9854E6-6557-E628-E608-230ECBA49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85DB-7D50-4C89-A6F2-DF8816D43D61}" type="datetimeFigureOut">
              <a:rPr lang="es-MX" smtClean="0"/>
              <a:t>07/07/2022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9831E9-B876-D93E-FD46-A9FEF228D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9F7866-D35E-6BDA-7D9D-54B47B9DD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A2D-DDE8-42DD-BBAC-6104312ABD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232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958927-94F8-F07A-D487-4749818D2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D78D32-0C96-4995-C20A-CCB8D1A10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307EF5-42A6-52EE-FCF2-367956C9E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85DB-7D50-4C89-A6F2-DF8816D43D61}" type="datetimeFigureOut">
              <a:rPr lang="es-MX" smtClean="0"/>
              <a:t>07/07/2022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2B68AF-32A1-35B9-F944-342A1247B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350461-8B41-7A07-422E-ACC652C82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A2D-DDE8-42DD-BBAC-6104312ABD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5844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95F9F7-592B-A44F-A617-39DC2B252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000EFE-C807-7A3A-9421-CECDA5DD1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39AD68-066B-820C-7212-1CF16E865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85DB-7D50-4C89-A6F2-DF8816D43D61}" type="datetimeFigureOut">
              <a:rPr lang="es-MX" smtClean="0"/>
              <a:t>07/07/2022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955CFD-753D-65BF-DEBD-6967C714C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71340D-7F03-EB65-9856-D2C7B33F5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A2D-DDE8-42DD-BBAC-6104312ABD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5261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68F313-560B-2690-06B9-D16F1CF6F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44D9D5-AF9B-1C9F-C1C7-AECD05E67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6AC5B60-5523-40C8-C8F2-854919D2D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1E894A-CB3C-F124-FA79-71CEF861F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85DB-7D50-4C89-A6F2-DF8816D43D61}" type="datetimeFigureOut">
              <a:rPr lang="es-MX" smtClean="0"/>
              <a:t>07/07/2022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E0C3E1-CE39-430B-2E75-2F3A401D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D6DE72-D142-8796-5A92-A33807B05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A2D-DDE8-42DD-BBAC-6104312ABD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5353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4A0D1E-9924-610C-5031-172736EE6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B3C7CB-3257-DD29-0B7A-C5D29D5EE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291236-0A61-24A0-488F-C52CA62EA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714AC48-83EC-381B-403F-9B5BDB350E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57A750-2AF7-5222-2CC5-6095140E5A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0968252-E4EC-D64B-47DF-C7918687D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85DB-7D50-4C89-A6F2-DF8816D43D61}" type="datetimeFigureOut">
              <a:rPr lang="es-MX" smtClean="0"/>
              <a:t>07/07/2022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0B916E6-B052-0BB4-C65F-AA114B73E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99AF4ED-7C26-DFDA-0A4F-03AFDBFCC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A2D-DDE8-42DD-BBAC-6104312ABD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7136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3C508C-D10B-A906-4338-941D1B26C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0D10337-2146-F0B0-BEF1-CD737DF14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85DB-7D50-4C89-A6F2-DF8816D43D61}" type="datetimeFigureOut">
              <a:rPr lang="es-MX" smtClean="0"/>
              <a:t>07/07/2022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0C68FC0-816C-AF1A-E13D-0E3A5E38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E42D215-0585-8AD9-ABB1-C1357FA1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A2D-DDE8-42DD-BBAC-6104312ABD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3135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D697276-D3ED-57A0-6FD7-02623D147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85DB-7D50-4C89-A6F2-DF8816D43D61}" type="datetimeFigureOut">
              <a:rPr lang="es-MX" smtClean="0"/>
              <a:t>07/07/2022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D4D7FDB-1DE2-C486-E68E-E70EF2C82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2E7C33-5C71-4ECE-C378-39464AEF3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A2D-DDE8-42DD-BBAC-6104312ABD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1980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04A54-34F6-B43F-6DAF-E3C62BCF2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1AC360-DCE1-87CB-CD4C-6E0F2FE64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D9C7FB9-BCC3-EEB6-7CA6-E5DC95415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9C8523-257A-4C1C-F697-EA65A03E0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85DB-7D50-4C89-A6F2-DF8816D43D61}" type="datetimeFigureOut">
              <a:rPr lang="es-MX" smtClean="0"/>
              <a:t>07/07/2022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5AA1D3-3AA7-C140-3DE6-CFADB5BD4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2886BB-5303-7A07-8597-09C76E76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A2D-DDE8-42DD-BBAC-6104312ABD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2613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76A77C-41C7-FF14-5150-717214E6C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EF9B89B-A852-76CA-69D9-930D04CA28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8759BB1-A093-404C-342B-DD2A9F896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7BAD83-C9D8-0F70-C200-305D7C02C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85DB-7D50-4C89-A6F2-DF8816D43D61}" type="datetimeFigureOut">
              <a:rPr lang="es-MX" smtClean="0"/>
              <a:t>07/07/2022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0A4295-9CFB-764C-5C96-C3DBF0B58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36B9D1-4428-3D9C-8C09-B7A13A282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7A2D-DDE8-42DD-BBAC-6104312ABD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587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719D52F-4026-8CDA-148C-C68EFF6AC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699330-751C-FB69-E3B0-DA0817F41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146093-B4F3-0561-623D-6A983FC4AF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F85DB-7D50-4C89-A6F2-DF8816D43D61}" type="datetimeFigureOut">
              <a:rPr lang="es-MX" smtClean="0"/>
              <a:t>07/07/2022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C717E7-FD18-BAF8-9456-5C1B6C5C84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0513E0-FA2E-BBA4-598B-28BAF1869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37A2D-DDE8-42DD-BBAC-6104312ABD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866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6B147808-B692-0B17-09D3-69F1F23CB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86856" cy="4091484"/>
          </a:xfrm>
          <a:prstGeom prst="rect">
            <a:avLst/>
          </a:prstGeom>
        </p:spPr>
      </p:pic>
      <p:pic>
        <p:nvPicPr>
          <p:cNvPr id="7" name="Imagen 6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ACE45D69-A373-68A4-057F-D892C8B11B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63"/>
          <a:stretch/>
        </p:blipFill>
        <p:spPr>
          <a:xfrm>
            <a:off x="3163887" y="475012"/>
            <a:ext cx="3705225" cy="2775085"/>
          </a:xfrm>
          <a:prstGeom prst="rect">
            <a:avLst/>
          </a:prstGeom>
        </p:spPr>
      </p:pic>
      <p:pic>
        <p:nvPicPr>
          <p:cNvPr id="9" name="Imagen 8" descr="Dibujo de cara de gato&#10;&#10;Descripción generada automáticamente con confianza media">
            <a:extLst>
              <a:ext uri="{FF2B5EF4-FFF2-40B4-BE49-F238E27FC236}">
                <a16:creationId xmlns:a16="http://schemas.microsoft.com/office/drawing/2014/main" id="{E86A9B0F-4574-CAFB-8CF4-1E4E840B6D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282" y="178842"/>
            <a:ext cx="4318000" cy="3733800"/>
          </a:xfrm>
          <a:prstGeom prst="rect">
            <a:avLst/>
          </a:prstGeom>
        </p:spPr>
      </p:pic>
      <p:pic>
        <p:nvPicPr>
          <p:cNvPr id="11" name="Imagen 10" descr="La cara de un hombre sonriendo&#10;&#10;Descripción generada automáticamente">
            <a:extLst>
              <a:ext uri="{FF2B5EF4-FFF2-40B4-BE49-F238E27FC236}">
                <a16:creationId xmlns:a16="http://schemas.microsoft.com/office/drawing/2014/main" id="{100706A9-D134-58AE-6D37-D73C7A7E37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9" y="4091484"/>
            <a:ext cx="2766516" cy="2766516"/>
          </a:xfrm>
          <a:prstGeom prst="rect">
            <a:avLst/>
          </a:prstGeom>
        </p:spPr>
      </p:pic>
      <p:pic>
        <p:nvPicPr>
          <p:cNvPr id="13" name="Imagen 12" descr="Un roedor sobre una superficie de madera&#10;&#10;Descripción generada automáticamente">
            <a:extLst>
              <a:ext uri="{FF2B5EF4-FFF2-40B4-BE49-F238E27FC236}">
                <a16:creationId xmlns:a16="http://schemas.microsoft.com/office/drawing/2014/main" id="{0A0994EF-7F4D-1830-BB12-6C689997C2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169" y="4304026"/>
            <a:ext cx="1461603" cy="214651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4FF0D64-3A89-FB2D-96CB-2041BEAC6D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9286" y="4176965"/>
            <a:ext cx="4544059" cy="2400635"/>
          </a:xfrm>
          <a:prstGeom prst="rect">
            <a:avLst/>
          </a:prstGeom>
        </p:spPr>
      </p:pic>
      <p:pic>
        <p:nvPicPr>
          <p:cNvPr id="17" name="Imagen 16" descr="Persona parada junto a una puerta&#10;&#10;Descripción generada automáticamente con confianza media">
            <a:extLst>
              <a:ext uri="{FF2B5EF4-FFF2-40B4-BE49-F238E27FC236}">
                <a16:creationId xmlns:a16="http://schemas.microsoft.com/office/drawing/2014/main" id="{ECFCE661-029C-C683-73FF-5D38CECF64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631" y="4304026"/>
            <a:ext cx="2538824" cy="217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581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D407DB7F-4BF1-90A8-E93F-5284331167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" r="1720"/>
          <a:stretch/>
        </p:blipFill>
        <p:spPr>
          <a:xfrm>
            <a:off x="4083133" y="391885"/>
            <a:ext cx="3956462" cy="549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85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B2E07BD5-20BF-3741-AC2A-FB90B0C17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680" y="666997"/>
            <a:ext cx="5524006" cy="552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9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Tello Alonso</dc:creator>
  <cp:lastModifiedBy>Jorge Tello Alonso</cp:lastModifiedBy>
  <cp:revision>5</cp:revision>
  <dcterms:created xsi:type="dcterms:W3CDTF">2022-07-07T15:52:35Z</dcterms:created>
  <dcterms:modified xsi:type="dcterms:W3CDTF">2022-07-07T16:15:14Z</dcterms:modified>
</cp:coreProperties>
</file>