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8E214-2A13-DD4D-75B7-4801EABEE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37FB7-627F-89B1-7A4E-7AFD7438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F42BE-D1DC-30F1-34AF-67B8FA87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F6FFA-5588-C8E3-A760-257B7629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A0FAE-85A0-D2EB-3200-444D83BD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68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23F6F-C61F-731B-C30B-02AD2489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B569E1-0E59-0EE1-F351-C0A3D003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EBFA9-66F0-F80E-EB30-B2C65E10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8483B-C522-A9A3-83DA-A6CDB06D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5E1D2-38FC-70AB-295A-FE9638F6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5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B8D11D-AF48-3EA3-F3A0-44684BE66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B9DAD-E818-CFFD-AE8C-56A82351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36492-63B7-E86E-B60D-8A15D1C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C3FDC-938A-7B7A-950D-AAB2D701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25954-C595-6CFD-F32B-76C80E45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3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4B33A-E48A-CE4C-E645-A3C69EC8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40938-FA66-90BC-3ACC-FEA6B9C4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1EA3E-E120-6BAE-E6AE-44820DCB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3557D-FED8-5AE8-580A-6ABD0E0D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95DEF-38E4-D7E8-850F-400784D5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84640-2119-E52C-BFE0-C1BF135D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7E05B9-9988-BF95-1080-69F6F248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1CBD9-7B56-C220-B8A3-163F9E93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B07C7-C212-9B7B-1FF7-9615F330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64C12-4914-80F7-325E-72DC492C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3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DC87-2F74-B4A2-95D1-D7B163F7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6E076-C8F8-6C5C-6458-EEC8E15D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91D622-08B2-AE02-CE0C-089CE8891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8A2EF-D231-1843-7E9E-E4FF79D6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F1328-1055-05B3-AB13-56ABB5B1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5070A-87BB-AF28-5B05-B4A01DCC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35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3A5A-0D17-5A1A-231E-4295F414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D8C2EC-3E8E-15FA-F1B3-D2D43083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65D39A-7367-11DC-435A-A95293DE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2E2AAE-992A-F3EB-BE25-854B3F1EF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BD296A-E44E-ACB6-6FAD-D19664887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2A050C-631D-8355-4C8F-097F8C7E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B79DDB-6F1B-8E42-A1FF-BC0C273B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8B1515-1119-A25B-FE64-B1247313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39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3584E-57BB-B1ED-12F4-E759284D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19F037-4310-3E75-260B-D631FA58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363842-93FA-5A18-83B7-89F5631D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1BD685-2233-3538-3557-FB7D6573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75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00FB76-14C0-9E6F-B09E-F681D22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C591F-7F88-EA34-D961-CBF04EB3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01627-B6FF-B276-A100-C7DFB450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B4D9-210A-73DF-086E-2A7ACC51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83EA7-31DE-8A0F-C3FC-31679CBB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40B9F-A28D-5267-8134-4222C8F82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B88A4-32A6-FF3A-1195-9142C59F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AD491A-74BA-6237-480F-AA21A0FB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06BEA-873C-676E-DD72-80B85AEE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7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1942B-8B90-0D61-932B-7FD952AB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50597C-66E0-ADC0-5283-84B5ABD4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B82394-CE68-C1F4-1D47-486FD580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1FBB40-A6B4-FD86-9A7D-5F531A58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8796F-AA99-7070-8198-41B73DD8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9201F-B968-8E42-5655-611D7B76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5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3B6941-C12B-8A9D-29DE-856780D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9E0E1-CC53-8B90-9E87-57B3F44D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66F9A-33B0-4B43-AA12-F0F62BA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8484-1D8F-4CB2-BE42-1123CBB64D2E}" type="datetimeFigureOut">
              <a:rPr lang="es-MX" smtClean="0"/>
              <a:t>07/07/2022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5A294-984F-4B41-2E91-FA4D5CC48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1F384-3C05-024E-EFD1-B403E0F39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22F4-05D6-46D6-B729-E156E356B5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6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erro acostado sobre una superficie de madera&#10;&#10;Descripción generada automáticamente">
            <a:extLst>
              <a:ext uri="{FF2B5EF4-FFF2-40B4-BE49-F238E27FC236}">
                <a16:creationId xmlns:a16="http://schemas.microsoft.com/office/drawing/2014/main" id="{0E91F050-8CC0-4511-5E12-5F372880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53164" cy="2964873"/>
          </a:xfrm>
          <a:prstGeom prst="rect">
            <a:avLst/>
          </a:prstGeom>
        </p:spPr>
      </p:pic>
      <p:pic>
        <p:nvPicPr>
          <p:cNvPr id="7" name="Imagen 6" descr="Un perro en una cama&#10;&#10;Descripción generada automáticamente">
            <a:extLst>
              <a:ext uri="{FF2B5EF4-FFF2-40B4-BE49-F238E27FC236}">
                <a16:creationId xmlns:a16="http://schemas.microsoft.com/office/drawing/2014/main" id="{CF0D1B08-BC77-757A-30E6-C3CE38697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8" t="7827" r="20134" b="27292"/>
          <a:stretch/>
        </p:blipFill>
        <p:spPr>
          <a:xfrm>
            <a:off x="7690973" y="4364181"/>
            <a:ext cx="4501027" cy="2493819"/>
          </a:xfrm>
          <a:prstGeom prst="rect">
            <a:avLst/>
          </a:prstGeom>
        </p:spPr>
      </p:pic>
      <p:pic>
        <p:nvPicPr>
          <p:cNvPr id="9" name="Imagen 8" descr="Un perro en una cama&#10;&#10;Descripción generada automáticamente">
            <a:extLst>
              <a:ext uri="{FF2B5EF4-FFF2-40B4-BE49-F238E27FC236}">
                <a16:creationId xmlns:a16="http://schemas.microsoft.com/office/drawing/2014/main" id="{38E9DFA8-61F7-95B9-D8B0-C1DB438C3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05" y="498764"/>
            <a:ext cx="3512127" cy="4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Tello Alonso</dc:creator>
  <cp:lastModifiedBy>Jorge Tello Alonso</cp:lastModifiedBy>
  <cp:revision>2</cp:revision>
  <dcterms:created xsi:type="dcterms:W3CDTF">2022-07-07T21:39:31Z</dcterms:created>
  <dcterms:modified xsi:type="dcterms:W3CDTF">2022-07-07T22:13:51Z</dcterms:modified>
</cp:coreProperties>
</file>