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922E-BB64-DB2F-A201-B25F71306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381BE8-63A7-FC16-2D9C-43C98A236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CFFCB5-37B2-7753-E5CF-5440D3E5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F90E-CEB6-4E21-9580-F6AE4C5A6838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E32D8C-A355-DADC-4853-47B46E68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A9BA1F-D93F-0632-6AE5-1B2785A6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8F9A-B03A-4390-AE94-FF03D2B8C0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465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D6D8-ACCB-E2D6-60B6-5E8B7933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EAD61F-BC39-8B6E-7267-59500D547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E7161A-F7C3-5C98-882B-4B0B5810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F90E-CEB6-4E21-9580-F6AE4C5A6838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CF250-C35B-EC89-0274-F606F682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002E2C-9ACB-46A2-361A-16775735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8F9A-B03A-4390-AE94-FF03D2B8C0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E150B9-1CCD-786E-08F3-DC2F0ED8D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2390D9-EF23-0329-35D8-C5F24EA94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34DC7F-A5B5-F5A1-1023-45BED12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F90E-CEB6-4E21-9580-F6AE4C5A6838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C0D48-6883-2F76-19A2-41951E07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9B8D70-EAF9-2B1A-A3D3-734ADCA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8F9A-B03A-4390-AE94-FF03D2B8C0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4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1801B-0DE0-C542-EAA6-FC8DDBF9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748D8-2EA6-AFE2-5CAA-107660B6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9201BE-313D-8F33-C23C-D76C1E1A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F90E-CEB6-4E21-9580-F6AE4C5A6838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02C5D7-54C2-6F13-DDFF-4E17E83A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ACE3E1-2B2C-DA68-50E1-B599490D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8F9A-B03A-4390-AE94-FF03D2B8C0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03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4CDE5-11CB-CA8F-BD43-FC6018A6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EE9002-7654-1FEB-E806-EC458DD2F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8FDCE-A1FB-DBEF-2FF3-B28B3214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F90E-CEB6-4E21-9580-F6AE4C5A6838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EC0FB4-A0C8-C440-3E33-60B64EC4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CEC2A2-5419-CA11-505E-0B0A22CA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8F9A-B03A-4390-AE94-FF03D2B8C0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067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B2398-C8D4-BE6A-49CE-092183CC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184AF-CC4D-A7F1-70E0-E54313276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816F59-F4E3-E1EB-02B1-13D139C73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812CEB-982B-D694-40B7-E5B1B807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F90E-CEB6-4E21-9580-F6AE4C5A6838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A9091E-B304-C9B9-C22A-C3D444EC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078C2F-83E6-A65C-5A1C-E2F09B61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8F9A-B03A-4390-AE94-FF03D2B8C0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634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B4CAC-162F-07D0-A5AC-DE86E5C6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80FDAD-0B59-57EB-A442-BB6AB8E2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ED1F0E-F20F-80AB-936E-5AD30E7AA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67A312-163E-6D48-F905-0AB5951DB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AFA1B4-2390-6EC7-AC99-37D0960CC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659B7A-8A85-BF01-A074-F2A84D6B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F90E-CEB6-4E21-9580-F6AE4C5A6838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420733-31D7-BEB9-A612-FFD57A00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CB3B2B-29BD-677A-8932-ACB4E897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8F9A-B03A-4390-AE94-FF03D2B8C0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89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8D929-A5DC-E24C-5C36-6B11D4C1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D5FA95-152B-B646-421A-93BFEFC8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F90E-CEB6-4E21-9580-F6AE4C5A6838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E93337-0FA6-FB19-2A5E-3C30B4C8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8A8E5A-0530-898A-269A-64C231DB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8F9A-B03A-4390-AE94-FF03D2B8C0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22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F023D7-B335-CAA6-9137-B634620D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F90E-CEB6-4E21-9580-F6AE4C5A6838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506C19-DE3A-004D-DC15-8C6606BC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B2F3FA-6295-D175-6AA0-E5F6EC1F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8F9A-B03A-4390-AE94-FF03D2B8C0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85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939D4-BCC4-ED06-7FD2-2606B179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D1FD05-62AE-A56C-C100-7C1C2676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05E433-C3B5-E336-83CF-2F5FB150F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0E1DE8-BF11-BBD4-4E5D-84CE5083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F90E-CEB6-4E21-9580-F6AE4C5A6838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23358-9B3F-A005-2150-D42478F0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C74074-493E-3174-DB2A-D1DC79B0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8F9A-B03A-4390-AE94-FF03D2B8C0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54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D1351-2B98-0692-064D-B2794A10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12F33A-8B03-1DC3-7A52-50742B667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A964D5-5054-05E4-AC2C-6D108B467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62820F-55E6-417F-B802-443B974C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F90E-CEB6-4E21-9580-F6AE4C5A6838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7C0046-51EF-D046-0F99-7D8D5478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06312A-4B08-852F-9ED6-12FD1CC2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8F9A-B03A-4390-AE94-FF03D2B8C0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97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4883CF-E3C7-9416-8A04-F185CE31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383E2B-7D96-B491-C465-5AA5CD60A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CC41F-E25F-C7BD-6355-9D54B3B36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F90E-CEB6-4E21-9580-F6AE4C5A6838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D2982-6652-D9ED-524D-C6CDB56BF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A95DFF-EFC8-A4BE-5D21-1C552252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8F9A-B03A-4390-AE94-FF03D2B8C0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17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FC92DFF-1EF9-6447-8E0A-3A2207FD2CFA}"/>
              </a:ext>
            </a:extLst>
          </p:cNvPr>
          <p:cNvSpPr/>
          <p:nvPr/>
        </p:nvSpPr>
        <p:spPr>
          <a:xfrm>
            <a:off x="138545" y="0"/>
            <a:ext cx="118872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¿Quién soy y por qué estoy aquí?</a:t>
            </a:r>
          </a:p>
        </p:txBody>
      </p:sp>
      <p:pic>
        <p:nvPicPr>
          <p:cNvPr id="1026" name="Picture 2" descr="Dibujo de emoticono de cara de perro para colorear | Dibujos para colorear  imprimir gratis">
            <a:extLst>
              <a:ext uri="{FF2B5EF4-FFF2-40B4-BE49-F238E27FC236}">
                <a16:creationId xmlns:a16="http://schemas.microsoft.com/office/drawing/2014/main" id="{A74714EE-21CD-C1F0-D831-E6202A84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878" y="2177328"/>
            <a:ext cx="2860963" cy="250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79DB38F-AE78-2D7E-B4FE-B514A2420F57}"/>
              </a:ext>
            </a:extLst>
          </p:cNvPr>
          <p:cNvSpPr/>
          <p:nvPr/>
        </p:nvSpPr>
        <p:spPr>
          <a:xfrm>
            <a:off x="403761" y="1365662"/>
            <a:ext cx="3491345" cy="16150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¿Por qué estoy aquí?</a:t>
            </a:r>
            <a:br>
              <a:rPr lang="es-MX" dirty="0"/>
            </a:br>
            <a:r>
              <a:rPr lang="es-MX" dirty="0"/>
              <a:t>SEGÚN YO SOY BUENO EN ESTO, ASI QUE ESTOY EN ESTE CURSO PARA CONFIRMAR O DESMENTIR LO ANTERIOR.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85D1C7B-BEA1-A79C-4217-287EF9BA8875}"/>
              </a:ext>
            </a:extLst>
          </p:cNvPr>
          <p:cNvSpPr/>
          <p:nvPr/>
        </p:nvSpPr>
        <p:spPr>
          <a:xfrm>
            <a:off x="8429501" y="4621481"/>
            <a:ext cx="3491345" cy="1793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¿Qué mas deberían saber los demás de mí? 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SOY ALGUIEN MUY SERIO AL INICIO PERO SIEMPRE TERMINO SIENDO MUY SOLIDARIO CON LOS DEMÁS.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9484089-FFE8-CE44-6BC5-7F8941CC8BC9}"/>
              </a:ext>
            </a:extLst>
          </p:cNvPr>
          <p:cNvSpPr/>
          <p:nvPr/>
        </p:nvSpPr>
        <p:spPr>
          <a:xfrm>
            <a:off x="8296894" y="1088571"/>
            <a:ext cx="3491345" cy="1793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¿Qué es lo que mas me emociona del programa?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EL ENFOQUE HACIA LAS HABILIDADES HUMANAS Y TÉCNICAS.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7E6FA71-70F0-F8EA-8DA6-942825B7F4C6}"/>
              </a:ext>
            </a:extLst>
          </p:cNvPr>
          <p:cNvSpPr/>
          <p:nvPr/>
        </p:nvSpPr>
        <p:spPr>
          <a:xfrm>
            <a:off x="556161" y="4621481"/>
            <a:ext cx="3491345" cy="1793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¿Qué es lo que me hace sentir más nervioso del programa?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QUE AL MOMENTO DE QUE NO LLEGUE A ENTENDER UN TEMA ME FRUSTRE Y LO TERMINE DEJANDO.</a:t>
            </a:r>
          </a:p>
        </p:txBody>
      </p:sp>
    </p:spTree>
    <p:extLst>
      <p:ext uri="{BB962C8B-B14F-4D97-AF65-F5344CB8AC3E}">
        <p14:creationId xmlns:p14="http://schemas.microsoft.com/office/powerpoint/2010/main" val="4242428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113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Tello Alonso</dc:creator>
  <cp:lastModifiedBy>Jorge Tello Alonso</cp:lastModifiedBy>
  <cp:revision>1</cp:revision>
  <dcterms:created xsi:type="dcterms:W3CDTF">2022-07-07T17:52:07Z</dcterms:created>
  <dcterms:modified xsi:type="dcterms:W3CDTF">2022-07-07T17:58:30Z</dcterms:modified>
</cp:coreProperties>
</file>