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F988D-9143-45A9-93F0-9D9FA60EB8D5}" v="5" dt="2024-01-07T18:07:1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6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8949-62D3-D904-CE6B-D0422508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C0E3B-01C2-5D12-CFD9-2750F564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619F8-1095-2249-04D4-E0F7D74E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7DBA5-0A97-1AC5-5520-9B3EBC19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AF370-7616-E466-94D0-617D2FC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DACB2-9348-BD92-D9E6-3B09795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92793-5312-9BA2-7FAE-A5AC2798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75764-4A82-90DA-4529-D5B69D3D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849E5-91F2-3111-4BC1-9048C395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C304A-E79D-0128-B946-E4F95039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04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B6757-B351-4574-F996-A143B062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4886C8-9949-208B-A66F-E5EEF3793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C95C2-038B-4BBC-3131-5991DB4C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C2CBD-323F-7637-3F3B-151B7132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F95D0-22DC-9E3F-DD4C-CC037BFE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73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166-FB14-6D91-380C-5714B856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2F903-C525-A6FA-EE4F-36BD33D1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48D82-FC87-7242-2DF0-28E8F14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8E62E-4BFE-11F9-D71E-85BF6692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C42AC-101B-2DDC-E726-315945E7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0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7921-0472-EA70-4DEF-9C60F7E8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95F61-9200-04D8-5F46-D93E01DB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53D9-570E-EEB9-E56D-0878EBE1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C854F-6E92-47C3-95C9-C4D7C34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08AD7-B8FA-C4D4-9525-23E34C7B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8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96E3-2A63-CA77-8EAD-84235A9E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0F9AA-CDD2-D67E-CA8C-23DD7722D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F078B-7CD9-B8A5-303D-C93CB6CB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89BC1-0E89-C76C-8BEE-3C558055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6813B-DDF4-28BD-1C2B-F18D44D5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F82D1-DDF6-799D-16A2-CE848EC2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4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472D-5015-F3D2-6863-944B6B7B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A5AB46-47A2-B2B8-7BA0-FA022F63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F882F4-C840-1B21-E5CC-0BA8A6994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2305C5-1D43-705B-D1A1-766E70980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AF5090-950D-67B8-1AF3-0DED57DA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9CB768-E4D3-67E8-B708-324F60B7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2BFAAB-10A1-3C85-8700-8E0CF131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F23697-9AE4-CD44-C910-14DF167E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1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98DEE-14D3-532D-6A6D-70DDDF1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3E6D70-56FC-5B9B-CA08-E72EA02C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ED9961-67B0-895A-6A05-150375FC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4D52AF-A300-053D-2DC6-CB9D22C0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8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F4069C-101C-ABFF-061C-D1EA9F3E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700BD-0666-F5A1-1E58-70A305A6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B5A842-BF19-580A-D947-1B7DA539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8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51EB5-DBDA-0148-5013-143F51E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CC666-2617-1265-47FB-49371F26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75B6F-7789-994C-4AB0-9D45D7AA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9A7FD-98D8-3595-6683-41F1CE5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18591-DC44-233C-18F3-9C000E0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4CB57-9EAF-E185-20F9-840D7418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0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07EC-38EE-73F1-C5A0-9022C889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4D8E70-5A2A-85BE-971A-6C8C4A4E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89503E-23C9-3F32-28AC-08324726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93539-CB30-31D8-6A1C-C8D46F37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CC245B-DC41-53A1-C857-CDF6BB1A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A04393-FB60-36D1-53A9-D8E40FA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8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70A2F3-74A8-59C1-0D5A-C998E712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5948A-B581-5CE0-B9D5-D05B082D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58DDA-C19B-ED82-3EB7-47E6A1B25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E6742-469B-8753-3680-C65FF84CA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CFD07-B55C-EAAD-7D25-6E007F8D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06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2355CE-AE38-4757-AE12-9ADED862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Figure 1. A) Changes in the concentration of lipopolysaccharide after consumption of placebo or sucralose capsules for 30 days B) Differences in percentage change for M/I value adjusted by fat free mass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4655D02-A514-8264-B912-A6CAA21BE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4248" b="17173"/>
          <a:stretch/>
        </p:blipFill>
        <p:spPr>
          <a:xfrm>
            <a:off x="6311693" y="2009253"/>
            <a:ext cx="4902613" cy="3984082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3FA5817-21AF-9351-C8E1-22A9AD6EC5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5005" t="57473" b="8539"/>
          <a:stretch/>
        </p:blipFill>
        <p:spPr>
          <a:xfrm>
            <a:off x="747459" y="2143433"/>
            <a:ext cx="5188947" cy="32151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BEB277-B003-A752-1269-92754761A055}"/>
              </a:ext>
            </a:extLst>
          </p:cNvPr>
          <p:cNvSpPr txBox="1"/>
          <p:nvPr/>
        </p:nvSpPr>
        <p:spPr>
          <a:xfrm>
            <a:off x="540746" y="2005781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9336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Figure 1. A) Changes in the concentration of lipopolysaccharide after consumption of placebo or sucralose capsules for 30 days B) Differences in percentage change for M/I value adjusted by fat free mass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ROMO ROMO ALONSO</dc:creator>
  <cp:lastModifiedBy>Paloma Almeda-Valdés</cp:lastModifiedBy>
  <cp:revision>2</cp:revision>
  <dcterms:created xsi:type="dcterms:W3CDTF">2024-01-07T04:35:25Z</dcterms:created>
  <dcterms:modified xsi:type="dcterms:W3CDTF">2024-01-07T21:54:32Z</dcterms:modified>
</cp:coreProperties>
</file>