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F988D-9143-45A9-93F0-9D9FA60EB8D5}" v="5" dt="2024-01-07T18:07:10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68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oma Almeda-Valdés" userId="77b77d2a1635a528" providerId="LiveId" clId="{5D7F988D-9143-45A9-93F0-9D9FA60EB8D5}"/>
    <pc:docChg chg="undo redo custSel delSld modSld">
      <pc:chgData name="Paloma Almeda-Valdés" userId="77b77d2a1635a528" providerId="LiveId" clId="{5D7F988D-9143-45A9-93F0-9D9FA60EB8D5}" dt="2024-01-07T21:53:52.091" v="422" actId="47"/>
      <pc:docMkLst>
        <pc:docMk/>
      </pc:docMkLst>
      <pc:sldChg chg="modSp del mod">
        <pc:chgData name="Paloma Almeda-Valdés" userId="77b77d2a1635a528" providerId="LiveId" clId="{5D7F988D-9143-45A9-93F0-9D9FA60EB8D5}" dt="2024-01-07T21:53:49.283" v="420" actId="47"/>
        <pc:sldMkLst>
          <pc:docMk/>
          <pc:sldMk cId="3162772027" sldId="256"/>
        </pc:sldMkLst>
        <pc:picChg chg="mod modCrop">
          <ac:chgData name="Paloma Almeda-Valdés" userId="77b77d2a1635a528" providerId="LiveId" clId="{5D7F988D-9143-45A9-93F0-9D9FA60EB8D5}" dt="2024-01-07T18:05:13.572" v="187" actId="732"/>
          <ac:picMkLst>
            <pc:docMk/>
            <pc:sldMk cId="3162772027" sldId="256"/>
            <ac:picMk id="5" creationId="{35A68457-56E5-F309-1FE5-7B3347861E3B}"/>
          </ac:picMkLst>
        </pc:picChg>
      </pc:sldChg>
      <pc:sldChg chg="modSp del mod">
        <pc:chgData name="Paloma Almeda-Valdés" userId="77b77d2a1635a528" providerId="LiveId" clId="{5D7F988D-9143-45A9-93F0-9D9FA60EB8D5}" dt="2024-01-07T21:53:50.777" v="421" actId="47"/>
        <pc:sldMkLst>
          <pc:docMk/>
          <pc:sldMk cId="1243041739" sldId="264"/>
        </pc:sldMkLst>
        <pc:spChg chg="mod">
          <ac:chgData name="Paloma Almeda-Valdés" userId="77b77d2a1635a528" providerId="LiveId" clId="{5D7F988D-9143-45A9-93F0-9D9FA60EB8D5}" dt="2024-01-07T18:07:22.177" v="415" actId="1076"/>
          <ac:spMkLst>
            <pc:docMk/>
            <pc:sldMk cId="1243041739" sldId="264"/>
            <ac:spMk id="10" creationId="{5A29B458-1446-D71B-A029-D33F9BAEDA84}"/>
          </ac:spMkLst>
        </pc:spChg>
      </pc:sldChg>
      <pc:sldChg chg="del">
        <pc:chgData name="Paloma Almeda-Valdés" userId="77b77d2a1635a528" providerId="LiveId" clId="{5D7F988D-9143-45A9-93F0-9D9FA60EB8D5}" dt="2024-01-07T21:53:52.091" v="422" actId="47"/>
        <pc:sldMkLst>
          <pc:docMk/>
          <pc:sldMk cId="1145883541" sldId="265"/>
        </pc:sldMkLst>
      </pc:sldChg>
      <pc:sldChg chg="addSp delSp modSp mod modClrScheme chgLayout">
        <pc:chgData name="Paloma Almeda-Valdés" userId="77b77d2a1635a528" providerId="LiveId" clId="{5D7F988D-9143-45A9-93F0-9D9FA60EB8D5}" dt="2024-01-07T21:52:38.095" v="419" actId="313"/>
        <pc:sldMkLst>
          <pc:docMk/>
          <pc:sldMk cId="169336418" sldId="266"/>
        </pc:sldMkLst>
        <pc:spChg chg="add mod ord">
          <ac:chgData name="Paloma Almeda-Valdés" userId="77b77d2a1635a528" providerId="LiveId" clId="{5D7F988D-9143-45A9-93F0-9D9FA60EB8D5}" dt="2024-01-07T21:52:38.095" v="419" actId="313"/>
          <ac:spMkLst>
            <pc:docMk/>
            <pc:sldMk cId="169336418" sldId="266"/>
            <ac:spMk id="3" creationId="{FF2355CE-AE38-4757-AE12-9ADED8620368}"/>
          </ac:spMkLst>
        </pc:spChg>
        <pc:spChg chg="add del mod ord">
          <ac:chgData name="Paloma Almeda-Valdés" userId="77b77d2a1635a528" providerId="LiveId" clId="{5D7F988D-9143-45A9-93F0-9D9FA60EB8D5}" dt="2024-01-07T18:02:45.757" v="174" actId="700"/>
          <ac:spMkLst>
            <pc:docMk/>
            <pc:sldMk cId="169336418" sldId="266"/>
            <ac:spMk id="4" creationId="{9302588C-A3A5-718F-4438-5881A2940549}"/>
          </ac:spMkLst>
        </pc:spChg>
        <pc:spChg chg="add del mod ord">
          <ac:chgData name="Paloma Almeda-Valdés" userId="77b77d2a1635a528" providerId="LiveId" clId="{5D7F988D-9143-45A9-93F0-9D9FA60EB8D5}" dt="2024-01-07T18:02:36.643" v="172" actId="478"/>
          <ac:spMkLst>
            <pc:docMk/>
            <pc:sldMk cId="169336418" sldId="266"/>
            <ac:spMk id="5" creationId="{BD369AE1-2908-46FA-3542-E007189D7D7C}"/>
          </ac:spMkLst>
        </pc:spChg>
        <pc:spChg chg="add del mod ord">
          <ac:chgData name="Paloma Almeda-Valdés" userId="77b77d2a1635a528" providerId="LiveId" clId="{5D7F988D-9143-45A9-93F0-9D9FA60EB8D5}" dt="2024-01-07T18:05:22.783" v="188"/>
          <ac:spMkLst>
            <pc:docMk/>
            <pc:sldMk cId="169336418" sldId="266"/>
            <ac:spMk id="6" creationId="{EF6C2073-3470-BA86-E342-5C559DFDF49F}"/>
          </ac:spMkLst>
        </pc:spChg>
        <pc:spChg chg="add del mod ord">
          <ac:chgData name="Paloma Almeda-Valdés" userId="77b77d2a1635a528" providerId="LiveId" clId="{5D7F988D-9143-45A9-93F0-9D9FA60EB8D5}" dt="2024-01-07T18:02:50.222" v="175"/>
          <ac:spMkLst>
            <pc:docMk/>
            <pc:sldMk cId="169336418" sldId="266"/>
            <ac:spMk id="7" creationId="{4397BB13-39F2-B850-4D1D-1491FCB82631}"/>
          </ac:spMkLst>
        </pc:spChg>
        <pc:spChg chg="add del">
          <ac:chgData name="Paloma Almeda-Valdés" userId="77b77d2a1635a528" providerId="LiveId" clId="{5D7F988D-9143-45A9-93F0-9D9FA60EB8D5}" dt="2024-01-07T18:03:14.696" v="177" actId="11529"/>
          <ac:spMkLst>
            <pc:docMk/>
            <pc:sldMk cId="169336418" sldId="266"/>
            <ac:spMk id="9" creationId="{04B5511A-9D8A-6C6F-A973-F5314E2B4919}"/>
          </ac:spMkLst>
        </pc:spChg>
        <pc:spChg chg="add mod">
          <ac:chgData name="Paloma Almeda-Valdés" userId="77b77d2a1635a528" providerId="LiveId" clId="{5D7F988D-9143-45A9-93F0-9D9FA60EB8D5}" dt="2024-01-07T18:06:20.898" v="404" actId="1038"/>
          <ac:spMkLst>
            <pc:docMk/>
            <pc:sldMk cId="169336418" sldId="266"/>
            <ac:spMk id="11" creationId="{54BEB277-B003-A752-1269-92754761A055}"/>
          </ac:spMkLst>
        </pc:spChg>
        <pc:picChg chg="del mod modCrop">
          <ac:chgData name="Paloma Almeda-Valdés" userId="77b77d2a1635a528" providerId="LiveId" clId="{5D7F988D-9143-45A9-93F0-9D9FA60EB8D5}" dt="2024-01-07T18:02:41.068" v="173" actId="21"/>
          <ac:picMkLst>
            <pc:docMk/>
            <pc:sldMk cId="169336418" sldId="266"/>
            <ac:picMk id="2" creationId="{A77BDAA2-2000-604E-7B04-E94B21AF32D9}"/>
          </ac:picMkLst>
        </pc:picChg>
        <pc:picChg chg="add mod">
          <ac:chgData name="Paloma Almeda-Valdés" userId="77b77d2a1635a528" providerId="LiveId" clId="{5D7F988D-9143-45A9-93F0-9D9FA60EB8D5}" dt="2024-01-07T18:02:50.222" v="175"/>
          <ac:picMkLst>
            <pc:docMk/>
            <pc:sldMk cId="169336418" sldId="266"/>
            <ac:picMk id="8" creationId="{94655D02-A514-8264-B912-A6CAA21BE914}"/>
          </ac:picMkLst>
        </pc:picChg>
        <pc:picChg chg="add mod">
          <ac:chgData name="Paloma Almeda-Valdés" userId="77b77d2a1635a528" providerId="LiveId" clId="{5D7F988D-9143-45A9-93F0-9D9FA60EB8D5}" dt="2024-01-07T18:05:42.380" v="264" actId="1037"/>
          <ac:picMkLst>
            <pc:docMk/>
            <pc:sldMk cId="169336418" sldId="266"/>
            <ac:picMk id="10" creationId="{83FA5817-21AF-9351-C8E1-22A9AD6EC533}"/>
          </ac:picMkLst>
        </pc:picChg>
        <pc:picChg chg="add del mod">
          <ac:chgData name="Paloma Almeda-Valdés" userId="77b77d2a1635a528" providerId="LiveId" clId="{5D7F988D-9143-45A9-93F0-9D9FA60EB8D5}" dt="2024-01-07T18:07:10.120" v="406"/>
          <ac:picMkLst>
            <pc:docMk/>
            <pc:sldMk cId="169336418" sldId="266"/>
            <ac:picMk id="12" creationId="{E844031C-BC6C-4923-8B29-E730289D36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D8949-62D3-D904-CE6B-D0422508F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6C0E3B-01C2-5D12-CFD9-2750F5647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6619F8-1095-2249-04D4-E0F7D74E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27DBA5-0A97-1AC5-5520-9B3EBC19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AF370-7616-E466-94D0-617D2FC2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23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DACB2-9348-BD92-D9E6-3B097952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92793-5312-9BA2-7FAE-A5AC2798A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275764-4A82-90DA-4529-D5B69D3D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C849E5-91F2-3111-4BC1-9048C395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1C304A-E79D-0128-B946-E4F95039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04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0B6757-B351-4574-F996-A143B0623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4886C8-9949-208B-A66F-E5EEF3793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AC95C2-038B-4BBC-3131-5991DB4C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4C2CBD-323F-7637-3F3B-151B7132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0F95D0-22DC-9E3F-DD4C-CC037BFE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73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5C166-FB14-6D91-380C-5714B856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2F903-C525-A6FA-EE4F-36BD33D1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948D82-FC87-7242-2DF0-28E8F146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98E62E-4BFE-11F9-D71E-85BF6692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CC42AC-101B-2DDC-E726-315945E7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608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7921-0472-EA70-4DEF-9C60F7E8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795F61-9200-04D8-5F46-D93E01DBF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653D9-570E-EEB9-E56D-0878EBE1A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C854F-6E92-47C3-95C9-C4D7C347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08AD7-B8FA-C4D4-9525-23E34C7B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8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596E3-2A63-CA77-8EAD-84235A9E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D0F9AA-CDD2-D67E-CA8C-23DD7722D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9F078B-7CD9-B8A5-303D-C93CB6CB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D89BC1-0E89-C76C-8BEE-3C558055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66813B-DDF4-28BD-1C2B-F18D44D5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1F82D1-DDF6-799D-16A2-CE848EC2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46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3472D-5015-F3D2-6863-944B6B7B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A5AB46-47A2-B2B8-7BA0-FA022F632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F882F4-C840-1B21-E5CC-0BA8A6994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2305C5-1D43-705B-D1A1-766E70980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AF5090-950D-67B8-1AF3-0DED57DA1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9CB768-E4D3-67E8-B708-324F60B7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2BFAAB-10A1-3C85-8700-8E0CF131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F23697-9AE4-CD44-C910-14DF167E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61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98DEE-14D3-532D-6A6D-70DDDF19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3E6D70-56FC-5B9B-CA08-E72EA02C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ED9961-67B0-895A-6A05-150375FC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4D52AF-A300-053D-2DC6-CB9D22C0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82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F4069C-101C-ABFF-061C-D1EA9F3E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C700BD-0666-F5A1-1E58-70A305A6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B5A842-BF19-580A-D947-1B7DA539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84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51EB5-DBDA-0148-5013-143F51E0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CC666-2617-1265-47FB-49371F26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D75B6F-7789-994C-4AB0-9D45D7AA0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79A7FD-98D8-3595-6683-41F1CE5A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E18591-DC44-233C-18F3-9C000E0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E4CB57-9EAF-E185-20F9-840D7418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60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107EC-38EE-73F1-C5A0-9022C889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4D8E70-5A2A-85BE-971A-6C8C4A4E8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89503E-23C9-3F32-28AC-08324726A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F93539-CB30-31D8-6A1C-C8D46F37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CC245B-DC41-53A1-C857-CDF6BB1A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A04393-FB60-36D1-53A9-D8E40FA8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686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70A2F3-74A8-59C1-0D5A-C998E712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C5948A-B581-5CE0-B9D5-D05B082D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658DDA-C19B-ED82-3EB7-47E6A1B25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7089-8C07-FF4E-B6DF-563F7B51E296}" type="datetimeFigureOut">
              <a:rPr lang="es-MX" smtClean="0"/>
              <a:t>07/01/2024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0E6742-469B-8753-3680-C65FF84CA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2CFD07-B55C-EAAD-7D25-6E007F8D1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333D1-F400-FF43-A789-65DDB7F9A5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06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F2355CE-AE38-4757-AE12-9ADED862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Figure 1. A) Changes in the concentration of lipopolysaccharide after consumption of placebo or sucralose capsules for 30 days B) Differences in percentage change for M/I value adjusted by fat free mass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4655D02-A514-8264-B912-A6CAA21BE9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4248" b="17173"/>
          <a:stretch/>
        </p:blipFill>
        <p:spPr>
          <a:xfrm>
            <a:off x="6311693" y="2009253"/>
            <a:ext cx="4902613" cy="3984082"/>
          </a:xfrm>
          <a:prstGeom prst="rect">
            <a:avLst/>
          </a:prstGeom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83FA5817-21AF-9351-C8E1-22A9AD6EC5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65005" t="57473" b="8539"/>
          <a:stretch/>
        </p:blipFill>
        <p:spPr>
          <a:xfrm>
            <a:off x="747459" y="2143433"/>
            <a:ext cx="5188947" cy="321514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4BEB277-B003-A752-1269-92754761A055}"/>
              </a:ext>
            </a:extLst>
          </p:cNvPr>
          <p:cNvSpPr txBox="1"/>
          <p:nvPr/>
        </p:nvSpPr>
        <p:spPr>
          <a:xfrm>
            <a:off x="540746" y="2005781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dirty="0"/>
              <a:t>A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69336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38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Figure 1. A) Changes in the concentration of lipopolysaccharide after consumption of placebo or sucralose capsules for 30 days B) Differences in percentage change for M/I value adjusted by fat free mass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ROMO ROMO ALONSO</dc:creator>
  <cp:lastModifiedBy>Paloma Almeda-Valdés</cp:lastModifiedBy>
  <cp:revision>1</cp:revision>
  <dcterms:created xsi:type="dcterms:W3CDTF">2024-01-07T04:35:25Z</dcterms:created>
  <dcterms:modified xsi:type="dcterms:W3CDTF">2024-01-07T21:53:54Z</dcterms:modified>
</cp:coreProperties>
</file>