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27D6A-EE86-43BF-9A63-CF87CF98BDB1}" type="doc">
      <dgm:prSet loTypeId="urn:microsoft.com/office/officeart/2005/8/layout/cycle3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CR"/>
        </a:p>
      </dgm:t>
    </dgm:pt>
    <dgm:pt modelId="{A9BE5899-BE5D-43A4-8535-9F36C48CC74A}">
      <dgm:prSet phldrT="[Texto]"/>
      <dgm:spPr/>
      <dgm:t>
        <a:bodyPr/>
        <a:lstStyle/>
        <a:p>
          <a:r>
            <a:rPr lang="es-CR" dirty="0" smtClean="0"/>
            <a:t>Instrucción</a:t>
          </a:r>
        </a:p>
      </dgm:t>
    </dgm:pt>
    <dgm:pt modelId="{35D7F93A-3FC2-40D4-951B-CB1C09D829BC}" type="parTrans" cxnId="{9DF40079-2F3A-4399-9186-1306A76F73B4}">
      <dgm:prSet/>
      <dgm:spPr/>
      <dgm:t>
        <a:bodyPr/>
        <a:lstStyle/>
        <a:p>
          <a:endParaRPr lang="es-CR"/>
        </a:p>
      </dgm:t>
    </dgm:pt>
    <dgm:pt modelId="{303DA389-DA03-41EF-AD68-B7B73A1AD278}" type="sibTrans" cxnId="{9DF40079-2F3A-4399-9186-1306A76F73B4}">
      <dgm:prSet/>
      <dgm:spPr/>
      <dgm:t>
        <a:bodyPr/>
        <a:lstStyle/>
        <a:p>
          <a:endParaRPr lang="es-CR"/>
        </a:p>
      </dgm:t>
    </dgm:pt>
    <dgm:pt modelId="{227D131E-F674-41DE-AF3F-DC22AC05FA3F}">
      <dgm:prSet phldrT="[Texto]"/>
      <dgm:spPr/>
      <dgm:t>
        <a:bodyPr/>
        <a:lstStyle/>
        <a:p>
          <a:r>
            <a:rPr lang="es-CR" dirty="0" smtClean="0"/>
            <a:t>Ejecutar</a:t>
          </a:r>
          <a:endParaRPr lang="es-CR" dirty="0"/>
        </a:p>
      </dgm:t>
    </dgm:pt>
    <dgm:pt modelId="{35372588-0D50-4EFF-AB38-2806F2502DC7}" type="parTrans" cxnId="{AB176BB6-25D2-4382-935E-FDB8FF810C05}">
      <dgm:prSet/>
      <dgm:spPr/>
      <dgm:t>
        <a:bodyPr/>
        <a:lstStyle/>
        <a:p>
          <a:endParaRPr lang="es-CR"/>
        </a:p>
      </dgm:t>
    </dgm:pt>
    <dgm:pt modelId="{062917C3-28FC-4989-B73C-F54F01D85432}" type="sibTrans" cxnId="{AB176BB6-25D2-4382-935E-FDB8FF810C05}">
      <dgm:prSet/>
      <dgm:spPr/>
      <dgm:t>
        <a:bodyPr/>
        <a:lstStyle/>
        <a:p>
          <a:endParaRPr lang="es-CR"/>
        </a:p>
      </dgm:t>
    </dgm:pt>
    <dgm:pt modelId="{9BF18219-055F-4DF6-8E3A-5F0F0D76FDD6}">
      <dgm:prSet phldrT="[Texto]"/>
      <dgm:spPr/>
      <dgm:t>
        <a:bodyPr/>
        <a:lstStyle/>
        <a:p>
          <a:r>
            <a:rPr lang="es-CR" dirty="0" smtClean="0"/>
            <a:t>IR1←M[PC]</a:t>
          </a:r>
          <a:endParaRPr lang="es-CR" dirty="0"/>
        </a:p>
      </dgm:t>
    </dgm:pt>
    <dgm:pt modelId="{AE0B6A2B-B8E6-4050-90C2-4649BA0D958F}" type="parTrans" cxnId="{DE9E36AD-CE85-489A-9026-40016BBD6778}">
      <dgm:prSet/>
      <dgm:spPr/>
      <dgm:t>
        <a:bodyPr/>
        <a:lstStyle/>
        <a:p>
          <a:endParaRPr lang="es-CR"/>
        </a:p>
      </dgm:t>
    </dgm:pt>
    <dgm:pt modelId="{1F611ED1-A062-49BA-B64D-B13CFBAE690A}" type="sibTrans" cxnId="{DE9E36AD-CE85-489A-9026-40016BBD6778}">
      <dgm:prSet/>
      <dgm:spPr/>
      <dgm:t>
        <a:bodyPr/>
        <a:lstStyle/>
        <a:p>
          <a:endParaRPr lang="es-CR"/>
        </a:p>
      </dgm:t>
    </dgm:pt>
    <dgm:pt modelId="{34BE9D94-2A6C-4286-8450-89E502864799}">
      <dgm:prSet phldrT="[Texto]"/>
      <dgm:spPr/>
      <dgm:t>
        <a:bodyPr/>
        <a:lstStyle/>
        <a:p>
          <a:r>
            <a:rPr lang="es-CR" dirty="0" smtClean="0"/>
            <a:t>IR2←M[PC+1]</a:t>
          </a:r>
          <a:endParaRPr lang="es-CR" dirty="0"/>
        </a:p>
      </dgm:t>
    </dgm:pt>
    <dgm:pt modelId="{67E89516-BF1F-4C67-9E6B-FC41014BA86B}" type="parTrans" cxnId="{B60C4391-547E-4704-8D13-2A811259C784}">
      <dgm:prSet/>
      <dgm:spPr/>
      <dgm:t>
        <a:bodyPr/>
        <a:lstStyle/>
        <a:p>
          <a:endParaRPr lang="es-CR"/>
        </a:p>
      </dgm:t>
    </dgm:pt>
    <dgm:pt modelId="{429DD9DD-F3C4-4AF7-B864-0669ADC80233}" type="sibTrans" cxnId="{B60C4391-547E-4704-8D13-2A811259C784}">
      <dgm:prSet/>
      <dgm:spPr/>
      <dgm:t>
        <a:bodyPr/>
        <a:lstStyle/>
        <a:p>
          <a:endParaRPr lang="es-CR"/>
        </a:p>
      </dgm:t>
    </dgm:pt>
    <dgm:pt modelId="{61029335-A92E-46D3-8DCB-6E764E06AB38}">
      <dgm:prSet phldrT="[Texto]"/>
      <dgm:spPr/>
      <dgm:t>
        <a:bodyPr/>
        <a:lstStyle/>
        <a:p>
          <a:r>
            <a:rPr lang="es-CR" dirty="0" smtClean="0"/>
            <a:t>PC←IS</a:t>
          </a:r>
          <a:endParaRPr lang="es-CR" dirty="0"/>
        </a:p>
      </dgm:t>
    </dgm:pt>
    <dgm:pt modelId="{47B0E95A-F729-440E-A443-0F538F0D652C}" type="parTrans" cxnId="{6983C9E2-B67B-4010-8CAA-661F5A68E463}">
      <dgm:prSet/>
      <dgm:spPr/>
      <dgm:t>
        <a:bodyPr/>
        <a:lstStyle/>
        <a:p>
          <a:endParaRPr lang="es-CR"/>
        </a:p>
      </dgm:t>
    </dgm:pt>
    <dgm:pt modelId="{1686BE91-2293-40C4-B39F-8C0CE6490E6A}" type="sibTrans" cxnId="{6983C9E2-B67B-4010-8CAA-661F5A68E463}">
      <dgm:prSet/>
      <dgm:spPr/>
      <dgm:t>
        <a:bodyPr/>
        <a:lstStyle/>
        <a:p>
          <a:endParaRPr lang="es-CR"/>
        </a:p>
      </dgm:t>
    </dgm:pt>
    <dgm:pt modelId="{4EB5D4A9-7EE6-4923-A700-4A93337AE067}">
      <dgm:prSet phldrT="[Texto]"/>
      <dgm:spPr/>
      <dgm:t>
        <a:bodyPr/>
        <a:lstStyle/>
        <a:p>
          <a:r>
            <a:rPr lang="es-CR" dirty="0" smtClean="0"/>
            <a:t>PC←M[PC+2]</a:t>
          </a:r>
          <a:endParaRPr lang="es-CR" dirty="0"/>
        </a:p>
      </dgm:t>
    </dgm:pt>
    <dgm:pt modelId="{A0FB06A9-04B9-4C62-9F31-F01281F6E949}" type="parTrans" cxnId="{41B757BC-BD1D-451F-97D7-8F3A74B9318A}">
      <dgm:prSet/>
      <dgm:spPr/>
      <dgm:t>
        <a:bodyPr/>
        <a:lstStyle/>
        <a:p>
          <a:endParaRPr lang="es-CR"/>
        </a:p>
      </dgm:t>
    </dgm:pt>
    <dgm:pt modelId="{A36FCAF2-1BA5-439F-B201-19C0F4FEDD26}" type="sibTrans" cxnId="{41B757BC-BD1D-451F-97D7-8F3A74B9318A}">
      <dgm:prSet/>
      <dgm:spPr/>
      <dgm:t>
        <a:bodyPr/>
        <a:lstStyle/>
        <a:p>
          <a:endParaRPr lang="es-CR"/>
        </a:p>
      </dgm:t>
    </dgm:pt>
    <dgm:pt modelId="{D130E831-C540-40B7-BEB0-101997AC5A35}">
      <dgm:prSet phldrT="[Texto]"/>
      <dgm:spPr/>
      <dgm:t>
        <a:bodyPr/>
        <a:lstStyle/>
        <a:p>
          <a:r>
            <a:rPr lang="es-CR" dirty="0" smtClean="0"/>
            <a:t>IR1+IR2</a:t>
          </a:r>
          <a:endParaRPr lang="es-CR" dirty="0"/>
        </a:p>
      </dgm:t>
    </dgm:pt>
    <dgm:pt modelId="{EC165E20-5A2F-4E1E-BB91-ED6E3A9823A9}" type="parTrans" cxnId="{D1F31DDE-AAEB-4F8D-A958-2D2DEB056BFE}">
      <dgm:prSet/>
      <dgm:spPr/>
      <dgm:t>
        <a:bodyPr/>
        <a:lstStyle/>
        <a:p>
          <a:endParaRPr lang="es-CR"/>
        </a:p>
      </dgm:t>
    </dgm:pt>
    <dgm:pt modelId="{15F4CB43-C938-42A2-B2FB-EFA38C230863}" type="sibTrans" cxnId="{D1F31DDE-AAEB-4F8D-A958-2D2DEB056BFE}">
      <dgm:prSet/>
      <dgm:spPr/>
      <dgm:t>
        <a:bodyPr/>
        <a:lstStyle/>
        <a:p>
          <a:endParaRPr lang="es-CR"/>
        </a:p>
      </dgm:t>
    </dgm:pt>
    <dgm:pt modelId="{B3D52B7D-14C7-4A42-8560-1714175E6878}" type="pres">
      <dgm:prSet presAssocID="{24627D6A-EE86-43BF-9A63-CF87CF98BDB1}" presName="Name0" presStyleCnt="0">
        <dgm:presLayoutVars>
          <dgm:dir/>
          <dgm:resizeHandles val="exact"/>
        </dgm:presLayoutVars>
      </dgm:prSet>
      <dgm:spPr/>
    </dgm:pt>
    <dgm:pt modelId="{6ED2A36B-5948-40D0-B8AF-2F3B5FB8FDFC}" type="pres">
      <dgm:prSet presAssocID="{24627D6A-EE86-43BF-9A63-CF87CF98BDB1}" presName="cycle" presStyleCnt="0"/>
      <dgm:spPr/>
    </dgm:pt>
    <dgm:pt modelId="{53BD84D4-2EDC-473C-93F2-08BF53BC80D9}" type="pres">
      <dgm:prSet presAssocID="{A9BE5899-BE5D-43A4-8535-9F36C48CC74A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17477B02-25D7-4561-8054-F3F2AC9B5EF9}" type="pres">
      <dgm:prSet presAssocID="{303DA389-DA03-41EF-AD68-B7B73A1AD278}" presName="sibTransFirstNode" presStyleLbl="bgShp" presStyleIdx="0" presStyleCnt="1"/>
      <dgm:spPr/>
    </dgm:pt>
    <dgm:pt modelId="{E8370FFC-0341-4C29-854F-D6A121B849B5}" type="pres">
      <dgm:prSet presAssocID="{227D131E-F674-41DE-AF3F-DC22AC05FA3F}" presName="nodeFollowingNodes" presStyleLbl="node1" presStyleIdx="1" presStyleCnt="7" custRadScaleRad="162226" custRadScaleInc="1967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C74AF20-3F79-43C8-86B7-93A00A73DA63}" type="pres">
      <dgm:prSet presAssocID="{61029335-A92E-46D3-8DCB-6E764E06AB38}" presName="nodeFollowingNodes" presStyleLbl="node1" presStyleIdx="2" presStyleCnt="7" custRadScaleRad="109658" custRadScaleInc="-85019">
        <dgm:presLayoutVars>
          <dgm:bulletEnabled val="1"/>
        </dgm:presLayoutVars>
      </dgm:prSet>
      <dgm:spPr/>
    </dgm:pt>
    <dgm:pt modelId="{012FDCE6-2129-4054-9852-F7FB888C8085}" type="pres">
      <dgm:prSet presAssocID="{9BF18219-055F-4DF6-8E3A-5F0F0D76FDD6}" presName="nodeFollowingNodes" presStyleLbl="node1" presStyleIdx="3" presStyleCnt="7" custRadScaleRad="102721" custRadScaleInc="-84842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DA07656F-A7FF-49E1-A091-57D7D1D9B629}" type="pres">
      <dgm:prSet presAssocID="{34BE9D94-2A6C-4286-8450-89E502864799}" presName="nodeFollowingNodes" presStyleLbl="node1" presStyleIdx="4" presStyleCnt="7" custRadScaleRad="89318" custRadScaleInc="-57682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382169A-A9EB-41D3-B8D3-1EDC4FB4E153}" type="pres">
      <dgm:prSet presAssocID="{4EB5D4A9-7EE6-4923-A700-4A93337AE067}" presName="nodeFollowingNodes" presStyleLbl="node1" presStyleIdx="5" presStyleCnt="7" custRadScaleRad="106295" custRadScaleInc="-27354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63D4030-E424-4B7B-87F0-107D69A8CF7A}" type="pres">
      <dgm:prSet presAssocID="{D130E831-C540-40B7-BEB0-101997AC5A35}" presName="nodeFollowingNodes" presStyleLbl="node1" presStyleIdx="6" presStyleCnt="7" custRadScaleRad="107089" custRadScaleInc="-27812">
        <dgm:presLayoutVars>
          <dgm:bulletEnabled val="1"/>
        </dgm:presLayoutVars>
      </dgm:prSet>
      <dgm:spPr/>
    </dgm:pt>
  </dgm:ptLst>
  <dgm:cxnLst>
    <dgm:cxn modelId="{41B757BC-BD1D-451F-97D7-8F3A74B9318A}" srcId="{24627D6A-EE86-43BF-9A63-CF87CF98BDB1}" destId="{4EB5D4A9-7EE6-4923-A700-4A93337AE067}" srcOrd="5" destOrd="0" parTransId="{A0FB06A9-04B9-4C62-9F31-F01281F6E949}" sibTransId="{A36FCAF2-1BA5-439F-B201-19C0F4FEDD26}"/>
    <dgm:cxn modelId="{F8BC1F66-A48F-4161-94F8-7BD7B771906F}" type="presOf" srcId="{303DA389-DA03-41EF-AD68-B7B73A1AD278}" destId="{17477B02-25D7-4561-8054-F3F2AC9B5EF9}" srcOrd="0" destOrd="0" presId="urn:microsoft.com/office/officeart/2005/8/layout/cycle3"/>
    <dgm:cxn modelId="{9DF40079-2F3A-4399-9186-1306A76F73B4}" srcId="{24627D6A-EE86-43BF-9A63-CF87CF98BDB1}" destId="{A9BE5899-BE5D-43A4-8535-9F36C48CC74A}" srcOrd="0" destOrd="0" parTransId="{35D7F93A-3FC2-40D4-951B-CB1C09D829BC}" sibTransId="{303DA389-DA03-41EF-AD68-B7B73A1AD278}"/>
    <dgm:cxn modelId="{76AC8F59-37D5-431C-B5C1-3D685A5BAAB8}" type="presOf" srcId="{227D131E-F674-41DE-AF3F-DC22AC05FA3F}" destId="{E8370FFC-0341-4C29-854F-D6A121B849B5}" srcOrd="0" destOrd="0" presId="urn:microsoft.com/office/officeart/2005/8/layout/cycle3"/>
    <dgm:cxn modelId="{BD13A746-CE7B-4249-9264-A2E900E739C2}" type="presOf" srcId="{61029335-A92E-46D3-8DCB-6E764E06AB38}" destId="{CC74AF20-3F79-43C8-86B7-93A00A73DA63}" srcOrd="0" destOrd="0" presId="urn:microsoft.com/office/officeart/2005/8/layout/cycle3"/>
    <dgm:cxn modelId="{2A75826A-E6E4-43F2-AFC9-2EDE9A20CC4C}" type="presOf" srcId="{D130E831-C540-40B7-BEB0-101997AC5A35}" destId="{C63D4030-E424-4B7B-87F0-107D69A8CF7A}" srcOrd="0" destOrd="0" presId="urn:microsoft.com/office/officeart/2005/8/layout/cycle3"/>
    <dgm:cxn modelId="{B60C4391-547E-4704-8D13-2A811259C784}" srcId="{24627D6A-EE86-43BF-9A63-CF87CF98BDB1}" destId="{34BE9D94-2A6C-4286-8450-89E502864799}" srcOrd="4" destOrd="0" parTransId="{67E89516-BF1F-4C67-9E6B-FC41014BA86B}" sibTransId="{429DD9DD-F3C4-4AF7-B864-0669ADC80233}"/>
    <dgm:cxn modelId="{D1F31DDE-AAEB-4F8D-A958-2D2DEB056BFE}" srcId="{24627D6A-EE86-43BF-9A63-CF87CF98BDB1}" destId="{D130E831-C540-40B7-BEB0-101997AC5A35}" srcOrd="6" destOrd="0" parTransId="{EC165E20-5A2F-4E1E-BB91-ED6E3A9823A9}" sibTransId="{15F4CB43-C938-42A2-B2FB-EFA38C230863}"/>
    <dgm:cxn modelId="{DD70160B-C549-4041-B73D-33618A0EEBF3}" type="presOf" srcId="{34BE9D94-2A6C-4286-8450-89E502864799}" destId="{DA07656F-A7FF-49E1-A091-57D7D1D9B629}" srcOrd="0" destOrd="0" presId="urn:microsoft.com/office/officeart/2005/8/layout/cycle3"/>
    <dgm:cxn modelId="{6983C9E2-B67B-4010-8CAA-661F5A68E463}" srcId="{24627D6A-EE86-43BF-9A63-CF87CF98BDB1}" destId="{61029335-A92E-46D3-8DCB-6E764E06AB38}" srcOrd="2" destOrd="0" parTransId="{47B0E95A-F729-440E-A443-0F538F0D652C}" sibTransId="{1686BE91-2293-40C4-B39F-8C0CE6490E6A}"/>
    <dgm:cxn modelId="{4A44CA92-2B22-480C-A372-77AC8F22EC46}" type="presOf" srcId="{4EB5D4A9-7EE6-4923-A700-4A93337AE067}" destId="{7382169A-A9EB-41D3-B8D3-1EDC4FB4E153}" srcOrd="0" destOrd="0" presId="urn:microsoft.com/office/officeart/2005/8/layout/cycle3"/>
    <dgm:cxn modelId="{AB176BB6-25D2-4382-935E-FDB8FF810C05}" srcId="{24627D6A-EE86-43BF-9A63-CF87CF98BDB1}" destId="{227D131E-F674-41DE-AF3F-DC22AC05FA3F}" srcOrd="1" destOrd="0" parTransId="{35372588-0D50-4EFF-AB38-2806F2502DC7}" sibTransId="{062917C3-28FC-4989-B73C-F54F01D85432}"/>
    <dgm:cxn modelId="{C45DDD1E-E619-4048-ADE7-B0A0C55B6E19}" type="presOf" srcId="{9BF18219-055F-4DF6-8E3A-5F0F0D76FDD6}" destId="{012FDCE6-2129-4054-9852-F7FB888C8085}" srcOrd="0" destOrd="0" presId="urn:microsoft.com/office/officeart/2005/8/layout/cycle3"/>
    <dgm:cxn modelId="{1E371A11-24B2-4C3D-BB9F-B6A1DBE117A2}" type="presOf" srcId="{A9BE5899-BE5D-43A4-8535-9F36C48CC74A}" destId="{53BD84D4-2EDC-473C-93F2-08BF53BC80D9}" srcOrd="0" destOrd="0" presId="urn:microsoft.com/office/officeart/2005/8/layout/cycle3"/>
    <dgm:cxn modelId="{DE9E36AD-CE85-489A-9026-40016BBD6778}" srcId="{24627D6A-EE86-43BF-9A63-CF87CF98BDB1}" destId="{9BF18219-055F-4DF6-8E3A-5F0F0D76FDD6}" srcOrd="3" destOrd="0" parTransId="{AE0B6A2B-B8E6-4050-90C2-4649BA0D958F}" sibTransId="{1F611ED1-A062-49BA-B64D-B13CFBAE690A}"/>
    <dgm:cxn modelId="{19A8514C-4077-4515-AA17-189974C47BF3}" type="presOf" srcId="{24627D6A-EE86-43BF-9A63-CF87CF98BDB1}" destId="{B3D52B7D-14C7-4A42-8560-1714175E6878}" srcOrd="0" destOrd="0" presId="urn:microsoft.com/office/officeart/2005/8/layout/cycle3"/>
    <dgm:cxn modelId="{43D9E254-EB30-4562-90CA-E4DD6A904180}" type="presParOf" srcId="{B3D52B7D-14C7-4A42-8560-1714175E6878}" destId="{6ED2A36B-5948-40D0-B8AF-2F3B5FB8FDFC}" srcOrd="0" destOrd="0" presId="urn:microsoft.com/office/officeart/2005/8/layout/cycle3"/>
    <dgm:cxn modelId="{D364FC2C-F204-4188-AA4F-DCCDDE2C5A68}" type="presParOf" srcId="{6ED2A36B-5948-40D0-B8AF-2F3B5FB8FDFC}" destId="{53BD84D4-2EDC-473C-93F2-08BF53BC80D9}" srcOrd="0" destOrd="0" presId="urn:microsoft.com/office/officeart/2005/8/layout/cycle3"/>
    <dgm:cxn modelId="{7D917172-AD25-46E2-BAD6-A812CD0B4646}" type="presParOf" srcId="{6ED2A36B-5948-40D0-B8AF-2F3B5FB8FDFC}" destId="{17477B02-25D7-4561-8054-F3F2AC9B5EF9}" srcOrd="1" destOrd="0" presId="urn:microsoft.com/office/officeart/2005/8/layout/cycle3"/>
    <dgm:cxn modelId="{C0D11C6A-06A3-41C1-8221-DFFD6A5C7E04}" type="presParOf" srcId="{6ED2A36B-5948-40D0-B8AF-2F3B5FB8FDFC}" destId="{E8370FFC-0341-4C29-854F-D6A121B849B5}" srcOrd="2" destOrd="0" presId="urn:microsoft.com/office/officeart/2005/8/layout/cycle3"/>
    <dgm:cxn modelId="{D272EC67-B276-4908-AB08-15AE6427C20A}" type="presParOf" srcId="{6ED2A36B-5948-40D0-B8AF-2F3B5FB8FDFC}" destId="{CC74AF20-3F79-43C8-86B7-93A00A73DA63}" srcOrd="3" destOrd="0" presId="urn:microsoft.com/office/officeart/2005/8/layout/cycle3"/>
    <dgm:cxn modelId="{9BDCCD38-2180-44F8-B871-28CB3B83637D}" type="presParOf" srcId="{6ED2A36B-5948-40D0-B8AF-2F3B5FB8FDFC}" destId="{012FDCE6-2129-4054-9852-F7FB888C8085}" srcOrd="4" destOrd="0" presId="urn:microsoft.com/office/officeart/2005/8/layout/cycle3"/>
    <dgm:cxn modelId="{31EBC672-37C1-402C-9B47-F9064B75AA8F}" type="presParOf" srcId="{6ED2A36B-5948-40D0-B8AF-2F3B5FB8FDFC}" destId="{DA07656F-A7FF-49E1-A091-57D7D1D9B629}" srcOrd="5" destOrd="0" presId="urn:microsoft.com/office/officeart/2005/8/layout/cycle3"/>
    <dgm:cxn modelId="{9BDC4531-49D1-457A-A5E0-846D87522776}" type="presParOf" srcId="{6ED2A36B-5948-40D0-B8AF-2F3B5FB8FDFC}" destId="{7382169A-A9EB-41D3-B8D3-1EDC4FB4E153}" srcOrd="6" destOrd="0" presId="urn:microsoft.com/office/officeart/2005/8/layout/cycle3"/>
    <dgm:cxn modelId="{BFCC86E0-A666-4A58-B31C-B19972D0FA0F}" type="presParOf" srcId="{6ED2A36B-5948-40D0-B8AF-2F3B5FB8FDFC}" destId="{C63D4030-E424-4B7B-87F0-107D69A8CF7A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77B02-25D7-4561-8054-F3F2AC9B5EF9}">
      <dsp:nvSpPr>
        <dsp:cNvPr id="0" name=""/>
        <dsp:cNvSpPr/>
      </dsp:nvSpPr>
      <dsp:spPr>
        <a:xfrm>
          <a:off x="942772" y="-28872"/>
          <a:ext cx="4210455" cy="4210455"/>
        </a:xfrm>
        <a:prstGeom prst="circularArrow">
          <a:avLst>
            <a:gd name="adj1" fmla="val 5544"/>
            <a:gd name="adj2" fmla="val 330680"/>
            <a:gd name="adj3" fmla="val 14529799"/>
            <a:gd name="adj4" fmla="val 16942217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D84D4-2EDC-473C-93F2-08BF53BC80D9}">
      <dsp:nvSpPr>
        <dsp:cNvPr id="0" name=""/>
        <dsp:cNvSpPr/>
      </dsp:nvSpPr>
      <dsp:spPr>
        <a:xfrm>
          <a:off x="2399109" y="956"/>
          <a:ext cx="1297781" cy="64889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Instrucción</a:t>
          </a:r>
        </a:p>
      </dsp:txBody>
      <dsp:txXfrm>
        <a:off x="2430785" y="32632"/>
        <a:ext cx="1234429" cy="585538"/>
      </dsp:txXfrm>
    </dsp:sp>
    <dsp:sp modelId="{E8370FFC-0341-4C29-854F-D6A121B849B5}">
      <dsp:nvSpPr>
        <dsp:cNvPr id="0" name=""/>
        <dsp:cNvSpPr/>
      </dsp:nvSpPr>
      <dsp:spPr>
        <a:xfrm>
          <a:off x="4704190" y="15772"/>
          <a:ext cx="1297781" cy="648890"/>
        </a:xfrm>
        <a:prstGeom prst="roundRect">
          <a:avLst/>
        </a:prstGeom>
        <a:solidFill>
          <a:schemeClr val="accent1">
            <a:shade val="50000"/>
            <a:hueOff val="103268"/>
            <a:satOff val="-2160"/>
            <a:lumOff val="120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Ejecutar</a:t>
          </a:r>
          <a:endParaRPr lang="es-CR" sz="1500" kern="1200" dirty="0"/>
        </a:p>
      </dsp:txBody>
      <dsp:txXfrm>
        <a:off x="4735866" y="47448"/>
        <a:ext cx="1234429" cy="585538"/>
      </dsp:txXfrm>
    </dsp:sp>
    <dsp:sp modelId="{CC74AF20-3F79-43C8-86B7-93A00A73DA63}">
      <dsp:nvSpPr>
        <dsp:cNvPr id="0" name=""/>
        <dsp:cNvSpPr/>
      </dsp:nvSpPr>
      <dsp:spPr>
        <a:xfrm>
          <a:off x="4177677" y="951880"/>
          <a:ext cx="1297781" cy="648890"/>
        </a:xfrm>
        <a:prstGeom prst="roundRect">
          <a:avLst/>
        </a:prstGeom>
        <a:solidFill>
          <a:schemeClr val="accent1">
            <a:shade val="50000"/>
            <a:hueOff val="206535"/>
            <a:satOff val="-4320"/>
            <a:lumOff val="240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PC←IS</a:t>
          </a:r>
          <a:endParaRPr lang="es-CR" sz="1500" kern="1200" dirty="0"/>
        </a:p>
      </dsp:txBody>
      <dsp:txXfrm>
        <a:off x="4209353" y="983556"/>
        <a:ext cx="1234429" cy="585538"/>
      </dsp:txXfrm>
    </dsp:sp>
    <dsp:sp modelId="{012FDCE6-2129-4054-9852-F7FB888C8085}">
      <dsp:nvSpPr>
        <dsp:cNvPr id="0" name=""/>
        <dsp:cNvSpPr/>
      </dsp:nvSpPr>
      <dsp:spPr>
        <a:xfrm>
          <a:off x="4055297" y="2608062"/>
          <a:ext cx="1297781" cy="648890"/>
        </a:xfrm>
        <a:prstGeom prst="roundRect">
          <a:avLst/>
        </a:prstGeom>
        <a:solidFill>
          <a:schemeClr val="accent1">
            <a:shade val="50000"/>
            <a:hueOff val="309803"/>
            <a:satOff val="-6480"/>
            <a:lumOff val="360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IR1←M[PC]</a:t>
          </a:r>
          <a:endParaRPr lang="es-CR" sz="1500" kern="1200" dirty="0"/>
        </a:p>
      </dsp:txBody>
      <dsp:txXfrm>
        <a:off x="4086973" y="2639738"/>
        <a:ext cx="1234429" cy="585538"/>
      </dsp:txXfrm>
    </dsp:sp>
    <dsp:sp modelId="{DA07656F-A7FF-49E1-A091-57D7D1D9B629}">
      <dsp:nvSpPr>
        <dsp:cNvPr id="0" name=""/>
        <dsp:cNvSpPr/>
      </dsp:nvSpPr>
      <dsp:spPr>
        <a:xfrm>
          <a:off x="2405900" y="3400153"/>
          <a:ext cx="1297781" cy="648890"/>
        </a:xfrm>
        <a:prstGeom prst="roundRect">
          <a:avLst/>
        </a:prstGeom>
        <a:solidFill>
          <a:schemeClr val="accent1">
            <a:shade val="50000"/>
            <a:hueOff val="309803"/>
            <a:satOff val="-6480"/>
            <a:lumOff val="360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IR2←M[PC+1]</a:t>
          </a:r>
          <a:endParaRPr lang="es-CR" sz="1500" kern="1200" dirty="0"/>
        </a:p>
      </dsp:txBody>
      <dsp:txXfrm>
        <a:off x="2437576" y="3431829"/>
        <a:ext cx="1234429" cy="585538"/>
      </dsp:txXfrm>
    </dsp:sp>
    <dsp:sp modelId="{7382169A-A9EB-41D3-B8D3-1EDC4FB4E153}">
      <dsp:nvSpPr>
        <dsp:cNvPr id="0" name=""/>
        <dsp:cNvSpPr/>
      </dsp:nvSpPr>
      <dsp:spPr>
        <a:xfrm>
          <a:off x="671744" y="2608061"/>
          <a:ext cx="1297781" cy="648890"/>
        </a:xfrm>
        <a:prstGeom prst="roundRect">
          <a:avLst/>
        </a:prstGeom>
        <a:solidFill>
          <a:schemeClr val="accent1">
            <a:shade val="50000"/>
            <a:hueOff val="206535"/>
            <a:satOff val="-4320"/>
            <a:lumOff val="240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PC←M[PC+2]</a:t>
          </a:r>
          <a:endParaRPr lang="es-CR" sz="1500" kern="1200" dirty="0"/>
        </a:p>
      </dsp:txBody>
      <dsp:txXfrm>
        <a:off x="703420" y="2639737"/>
        <a:ext cx="1234429" cy="585538"/>
      </dsp:txXfrm>
    </dsp:sp>
    <dsp:sp modelId="{C63D4030-E424-4B7B-87F0-107D69A8CF7A}">
      <dsp:nvSpPr>
        <dsp:cNvPr id="0" name=""/>
        <dsp:cNvSpPr/>
      </dsp:nvSpPr>
      <dsp:spPr>
        <a:xfrm>
          <a:off x="671745" y="951876"/>
          <a:ext cx="1297781" cy="648890"/>
        </a:xfrm>
        <a:prstGeom prst="roundRect">
          <a:avLst/>
        </a:prstGeom>
        <a:solidFill>
          <a:schemeClr val="accent1">
            <a:shade val="50000"/>
            <a:hueOff val="103268"/>
            <a:satOff val="-2160"/>
            <a:lumOff val="120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kern="1200" dirty="0" smtClean="0"/>
            <a:t>IR1+IR2</a:t>
          </a:r>
          <a:endParaRPr lang="es-CR" sz="1500" kern="1200" dirty="0"/>
        </a:p>
      </dsp:txBody>
      <dsp:txXfrm>
        <a:off x="703421" y="983552"/>
        <a:ext cx="1234429" cy="58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AA7A2-419B-4FE2-812D-E35B4F4EA420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7AA3-8E8A-42B9-A5B9-85A8206B27D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531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72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2615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548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826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977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9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241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579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832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62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41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4C79-6477-4E8D-8016-198B75799734}" type="datetimeFigureOut">
              <a:rPr lang="es-CR" smtClean="0"/>
              <a:t>23/11/2010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B253-9426-4373-922F-F192CC044E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530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9733" y="836253"/>
            <a:ext cx="7772400" cy="1470025"/>
          </a:xfrm>
        </p:spPr>
        <p:txBody>
          <a:bodyPr/>
          <a:lstStyle/>
          <a:p>
            <a:r>
              <a:rPr lang="es-CR" dirty="0" smtClean="0">
                <a:latin typeface="Consolas" pitchFamily="49" charset="0"/>
                <a:cs typeface="Consolas" pitchFamily="49" charset="0"/>
              </a:rPr>
              <a:t>1001 0101 0001 000010</a:t>
            </a:r>
            <a:endParaRPr lang="es-C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Abrir llave"/>
          <p:cNvSpPr/>
          <p:nvPr/>
        </p:nvSpPr>
        <p:spPr>
          <a:xfrm rot="16200000">
            <a:off x="1807056" y="1268759"/>
            <a:ext cx="288032" cy="1296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4 Abrir llave"/>
          <p:cNvSpPr/>
          <p:nvPr/>
        </p:nvSpPr>
        <p:spPr>
          <a:xfrm rot="16200000">
            <a:off x="3391232" y="1268759"/>
            <a:ext cx="288032" cy="1296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5 Abrir llave"/>
          <p:cNvSpPr/>
          <p:nvPr/>
        </p:nvSpPr>
        <p:spPr>
          <a:xfrm rot="16200000">
            <a:off x="4903400" y="1268759"/>
            <a:ext cx="288032" cy="1296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6 Abrir llave"/>
          <p:cNvSpPr/>
          <p:nvPr/>
        </p:nvSpPr>
        <p:spPr>
          <a:xfrm rot="16200000">
            <a:off x="6717919" y="966407"/>
            <a:ext cx="288032" cy="19008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CuadroTexto"/>
          <p:cNvSpPr txBox="1"/>
          <p:nvPr/>
        </p:nvSpPr>
        <p:spPr>
          <a:xfrm>
            <a:off x="1259632" y="2088019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Identificador</a:t>
            </a:r>
            <a:endParaRPr lang="es-CR" dirty="0"/>
          </a:p>
        </p:txBody>
      </p:sp>
      <p:sp>
        <p:nvSpPr>
          <p:cNvPr id="9" name="8 CuadroTexto"/>
          <p:cNvSpPr txBox="1"/>
          <p:nvPr/>
        </p:nvSpPr>
        <p:spPr>
          <a:xfrm>
            <a:off x="2811235" y="2088019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Variante/Op1</a:t>
            </a:r>
            <a:endParaRPr lang="es-CR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20449" y="2088019"/>
            <a:ext cx="12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Operador 2</a:t>
            </a:r>
            <a:endParaRPr lang="es-C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630141" y="20880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S.I.</a:t>
            </a:r>
            <a:endParaRPr lang="es-CR" dirty="0"/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695898" y="30131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 smtClean="0">
                <a:latin typeface="Consolas" pitchFamily="49" charset="0"/>
                <a:cs typeface="Consolas" pitchFamily="49" charset="0"/>
              </a:rPr>
              <a:t>1111 10 010001 001100</a:t>
            </a:r>
            <a:endParaRPr lang="es-C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14 Abrir llave"/>
          <p:cNvSpPr/>
          <p:nvPr/>
        </p:nvSpPr>
        <p:spPr>
          <a:xfrm rot="16200000">
            <a:off x="1803539" y="3428999"/>
            <a:ext cx="288032" cy="1296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15 Abrir llave"/>
          <p:cNvSpPr/>
          <p:nvPr/>
        </p:nvSpPr>
        <p:spPr>
          <a:xfrm rot="16200000">
            <a:off x="3038149" y="3738715"/>
            <a:ext cx="288032" cy="676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16 Abrir llave"/>
          <p:cNvSpPr/>
          <p:nvPr/>
        </p:nvSpPr>
        <p:spPr>
          <a:xfrm rot="16200000">
            <a:off x="4626172" y="3155288"/>
            <a:ext cx="288032" cy="1843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17 Abrir llave"/>
          <p:cNvSpPr/>
          <p:nvPr/>
        </p:nvSpPr>
        <p:spPr>
          <a:xfrm rot="16200000">
            <a:off x="6716161" y="3124890"/>
            <a:ext cx="288032" cy="1904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18 CuadroTexto"/>
          <p:cNvSpPr txBox="1"/>
          <p:nvPr/>
        </p:nvSpPr>
        <p:spPr>
          <a:xfrm>
            <a:off x="1256115" y="4221088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Identificador</a:t>
            </a:r>
            <a:endParaRPr lang="es-C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689561" y="4221088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Dirección</a:t>
            </a:r>
            <a:endParaRPr lang="es-C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88128" y="4221088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Literal</a:t>
            </a:r>
            <a:endParaRPr lang="es-C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628383" y="42210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S.I.</a:t>
            </a:r>
            <a:endParaRPr lang="es-C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186103" y="846004"/>
            <a:ext cx="21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latin typeface="Trebuchet MS" pitchFamily="34" charset="0"/>
                <a:ea typeface="NSimSun" pitchFamily="49" charset="-122"/>
              </a:rPr>
              <a:t>Estructura general</a:t>
            </a:r>
            <a:endParaRPr lang="es-CR" b="1" dirty="0">
              <a:latin typeface="Trebuchet MS" pitchFamily="34" charset="0"/>
              <a:ea typeface="NSimSun" pitchFamily="49" charset="-122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186103" y="3013179"/>
            <a:ext cx="34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latin typeface="Trebuchet MS" pitchFamily="34" charset="0"/>
                <a:ea typeface="NSimSun" pitchFamily="49" charset="-122"/>
              </a:rPr>
              <a:t>Estructura de literal a registro</a:t>
            </a:r>
            <a:endParaRPr lang="es-CR" b="1" dirty="0">
              <a:latin typeface="Trebuchet MS" pitchFamily="34" charset="0"/>
              <a:ea typeface="NSimSun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04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03044"/>
              </p:ext>
            </p:extLst>
          </p:nvPr>
        </p:nvGraphicFramePr>
        <p:xfrm>
          <a:off x="3570852" y="16288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R1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R2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R3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R4</a:t>
                      </a:r>
                      <a:endParaRPr lang="es-CR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R5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R6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R7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R8</a:t>
                      </a:r>
                      <a:endParaRPr lang="es-CR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CF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SF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ZF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OF</a:t>
                      </a:r>
                      <a:endParaRPr lang="es-CR" dirty="0"/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AF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PC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IR1</a:t>
                      </a:r>
                      <a:endParaRPr lang="es-C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IR2</a:t>
                      </a:r>
                      <a:endParaRPr lang="es-C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001512" y="1201947"/>
            <a:ext cx="329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dirty="0" smtClean="0">
                <a:latin typeface="Trebuchet MS" pitchFamily="34" charset="0"/>
                <a:ea typeface="NSimSun" pitchFamily="49" charset="-122"/>
              </a:rPr>
              <a:t>Registros de trabajo</a:t>
            </a:r>
            <a:endParaRPr lang="es-CR" b="1" dirty="0">
              <a:latin typeface="Trebuchet MS" pitchFamily="34" charset="0"/>
              <a:ea typeface="NSimSun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3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77269" y="156631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latin typeface="Consolas" pitchFamily="49" charset="0"/>
                <a:cs typeface="Consolas" pitchFamily="49" charset="0"/>
              </a:rPr>
              <a:t>0000 0001 0000 0000</a:t>
            </a:r>
            <a:endParaRPr lang="es-C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Abrir llave"/>
          <p:cNvSpPr/>
          <p:nvPr/>
        </p:nvSpPr>
        <p:spPr>
          <a:xfrm rot="16200000">
            <a:off x="3154077" y="1658651"/>
            <a:ext cx="147963" cy="497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6 CuadroTexto"/>
          <p:cNvSpPr txBox="1"/>
          <p:nvPr/>
        </p:nvSpPr>
        <p:spPr>
          <a:xfrm>
            <a:off x="1007511" y="4581128"/>
            <a:ext cx="616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/>
              <a:t>Código</a:t>
            </a:r>
            <a:endParaRPr lang="es-CR" sz="1200" dirty="0"/>
          </a:p>
        </p:txBody>
      </p:sp>
      <p:sp>
        <p:nvSpPr>
          <p:cNvPr id="9" name="8 Flecha doblada"/>
          <p:cNvSpPr/>
          <p:nvPr/>
        </p:nvSpPr>
        <p:spPr>
          <a:xfrm rot="10800000" flipH="1">
            <a:off x="3437073" y="4477322"/>
            <a:ext cx="1048811" cy="353089"/>
          </a:xfrm>
          <a:prstGeom prst="bentArrow">
            <a:avLst>
              <a:gd name="adj1" fmla="val 23083"/>
              <a:gd name="adj2" fmla="val 44174"/>
              <a:gd name="adj3" fmla="val 50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4826124" y="1727322"/>
            <a:ext cx="508741" cy="25199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436096" y="1642771"/>
            <a:ext cx="720080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RAM</a:t>
            </a:r>
            <a:endParaRPr lang="es-C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819194" y="458112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Dividendo</a:t>
            </a:r>
            <a:endParaRPr lang="es-C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691575" y="461327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050" dirty="0" smtClean="0"/>
              <a:t>Cociente</a:t>
            </a:r>
            <a:endParaRPr lang="es-CR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7178794" y="461071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050" dirty="0" smtClean="0"/>
              <a:t>Residuo</a:t>
            </a:r>
            <a:endParaRPr lang="es-CR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190916" y="246835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W</a:t>
            </a:r>
            <a:endParaRPr lang="es-CR" sz="1400" dirty="0"/>
          </a:p>
        </p:txBody>
      </p:sp>
      <p:cxnSp>
        <p:nvCxnSpPr>
          <p:cNvPr id="30" name="29 Conector angular"/>
          <p:cNvCxnSpPr>
            <a:stCxn id="45" idx="2"/>
            <a:endCxn id="21" idx="1"/>
          </p:cNvCxnSpPr>
          <p:nvPr/>
        </p:nvCxnSpPr>
        <p:spPr>
          <a:xfrm rot="16200000" flipH="1">
            <a:off x="3518214" y="1949544"/>
            <a:ext cx="380586" cy="9648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21" idx="3"/>
            <a:endCxn id="11" idx="2"/>
          </p:cNvCxnSpPr>
          <p:nvPr/>
        </p:nvCxnSpPr>
        <p:spPr>
          <a:xfrm flipV="1">
            <a:off x="4535882" y="2074819"/>
            <a:ext cx="1260254" cy="5474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746191" y="1964661"/>
            <a:ext cx="95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/>
              <a:t>Control R/W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657385" y="24928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Op1</a:t>
            </a:r>
            <a:endParaRPr lang="es-CR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222174" y="277613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R</a:t>
            </a:r>
            <a:endParaRPr lang="es-CR" sz="1400" dirty="0"/>
          </a:p>
        </p:txBody>
      </p:sp>
      <p:cxnSp>
        <p:nvCxnSpPr>
          <p:cNvPr id="64" name="63 Conector angular"/>
          <p:cNvCxnSpPr>
            <a:stCxn id="63" idx="1"/>
            <a:endCxn id="45" idx="1"/>
          </p:cNvCxnSpPr>
          <p:nvPr/>
        </p:nvCxnSpPr>
        <p:spPr>
          <a:xfrm rot="10800000">
            <a:off x="2746192" y="2103161"/>
            <a:ext cx="1475983" cy="826862"/>
          </a:xfrm>
          <a:prstGeom prst="bentConnector3">
            <a:avLst>
              <a:gd name="adj1" fmla="val 1154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11" idx="3"/>
            <a:endCxn id="63" idx="3"/>
          </p:cNvCxnSpPr>
          <p:nvPr/>
        </p:nvCxnSpPr>
        <p:spPr>
          <a:xfrm flipH="1">
            <a:off x="4504624" y="1858795"/>
            <a:ext cx="1651552" cy="1071228"/>
          </a:xfrm>
          <a:prstGeom prst="bentConnector3">
            <a:avLst>
              <a:gd name="adj1" fmla="val -13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30393123"/>
              </p:ext>
            </p:extLst>
          </p:nvPr>
        </p:nvGraphicFramePr>
        <p:xfrm>
          <a:off x="1763688" y="4046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09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154917" y="836712"/>
            <a:ext cx="1584176" cy="2016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8 Rectángulo redondeado"/>
          <p:cNvSpPr/>
          <p:nvPr/>
        </p:nvSpPr>
        <p:spPr>
          <a:xfrm>
            <a:off x="2848365" y="836712"/>
            <a:ext cx="1440160" cy="4192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9 Rectángulo redondeado"/>
          <p:cNvSpPr/>
          <p:nvPr/>
        </p:nvSpPr>
        <p:spPr>
          <a:xfrm>
            <a:off x="2848365" y="1425549"/>
            <a:ext cx="1440160" cy="4192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2" name="11 Grupo"/>
          <p:cNvGrpSpPr/>
          <p:nvPr/>
        </p:nvGrpSpPr>
        <p:grpSpPr>
          <a:xfrm>
            <a:off x="6451006" y="1289767"/>
            <a:ext cx="1130524" cy="1216634"/>
            <a:chOff x="1572904" y="1772815"/>
            <a:chExt cx="1130524" cy="1216634"/>
          </a:xfrm>
          <a:solidFill>
            <a:schemeClr val="accent2"/>
          </a:solidFill>
        </p:grpSpPr>
        <p:sp>
          <p:nvSpPr>
            <p:cNvPr id="5" name="4 Paralelogramo"/>
            <p:cNvSpPr/>
            <p:nvPr/>
          </p:nvSpPr>
          <p:spPr>
            <a:xfrm rot="5400000">
              <a:off x="1683048" y="1662671"/>
              <a:ext cx="437288" cy="657576"/>
            </a:xfrm>
            <a:prstGeom prst="parallelogram">
              <a:avLst>
                <a:gd name="adj" fmla="val 3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" name="5 Paralelogramo"/>
            <p:cNvSpPr/>
            <p:nvPr/>
          </p:nvSpPr>
          <p:spPr>
            <a:xfrm rot="5400000" flipH="1">
              <a:off x="1699404" y="2458374"/>
              <a:ext cx="404575" cy="657576"/>
            </a:xfrm>
            <a:prstGeom prst="parallelogram">
              <a:avLst>
                <a:gd name="adj" fmla="val 3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3 Trapecio"/>
            <p:cNvSpPr/>
            <p:nvPr/>
          </p:nvSpPr>
          <p:spPr>
            <a:xfrm rot="5400000">
              <a:off x="1861225" y="2047298"/>
              <a:ext cx="1011656" cy="67275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6945076" y="17123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</a:rPr>
              <a:t>ALU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619030" y="20150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</a:rPr>
              <a:t>RAM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40470" y="145052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</a:rPr>
              <a:t>MDR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240470" y="8616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</a:rPr>
              <a:t>MAR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685550" y="2626697"/>
            <a:ext cx="105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Registros</a:t>
            </a:r>
            <a:endParaRPr lang="es-C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4820318" y="1793824"/>
            <a:ext cx="823315" cy="802403"/>
            <a:chOff x="2327608" y="814686"/>
            <a:chExt cx="1631885" cy="1590435"/>
          </a:xfrm>
        </p:grpSpPr>
        <p:sp>
          <p:nvSpPr>
            <p:cNvPr id="17" name="16 Rectángulo"/>
            <p:cNvSpPr/>
            <p:nvPr/>
          </p:nvSpPr>
          <p:spPr>
            <a:xfrm>
              <a:off x="3549732" y="1988548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3140792" y="1993999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3140792" y="1610915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3549732" y="1610915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2736548" y="1990730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2327608" y="1996181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327608" y="1613097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2736548" y="1613097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3550553" y="1205967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3141613" y="1197770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141613" y="814686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3550553" y="814686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2737369" y="1208149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328429" y="1199952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2328429" y="816868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2737369" y="816868"/>
              <a:ext cx="408940" cy="408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38" name="37 Recortar y redondear rectángulo de esquina sencilla"/>
          <p:cNvSpPr/>
          <p:nvPr/>
        </p:nvSpPr>
        <p:spPr>
          <a:xfrm>
            <a:off x="4700101" y="817749"/>
            <a:ext cx="1271314" cy="457200"/>
          </a:xfrm>
          <a:prstGeom prst="snip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Control</a:t>
            </a:r>
            <a:endParaRPr lang="es-CR" dirty="0"/>
          </a:p>
        </p:txBody>
      </p:sp>
      <p:cxnSp>
        <p:nvCxnSpPr>
          <p:cNvPr id="40" name="39 Conector recto de flecha"/>
          <p:cNvCxnSpPr>
            <a:stCxn id="9" idx="1"/>
          </p:cNvCxnSpPr>
          <p:nvPr/>
        </p:nvCxnSpPr>
        <p:spPr>
          <a:xfrm flipH="1" flipV="1">
            <a:off x="2195736" y="1046349"/>
            <a:ext cx="652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0" idx="1"/>
          </p:cNvCxnSpPr>
          <p:nvPr/>
        </p:nvCxnSpPr>
        <p:spPr>
          <a:xfrm flipH="1" flipV="1">
            <a:off x="2195736" y="1632933"/>
            <a:ext cx="652629" cy="2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8" idx="2"/>
            <a:endCxn id="9" idx="3"/>
          </p:cNvCxnSpPr>
          <p:nvPr/>
        </p:nvCxnSpPr>
        <p:spPr>
          <a:xfrm flipH="1">
            <a:off x="4288525" y="1046349"/>
            <a:ext cx="411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32" idx="3"/>
            <a:endCxn id="4" idx="2"/>
          </p:cNvCxnSpPr>
          <p:nvPr/>
        </p:nvCxnSpPr>
        <p:spPr>
          <a:xfrm>
            <a:off x="5643633" y="1896983"/>
            <a:ext cx="1265147" cy="36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4" idx="0"/>
            <a:endCxn id="17" idx="3"/>
          </p:cNvCxnSpPr>
          <p:nvPr/>
        </p:nvCxnSpPr>
        <p:spPr>
          <a:xfrm flipH="1">
            <a:off x="5643219" y="1900626"/>
            <a:ext cx="1938312" cy="588591"/>
          </a:xfrm>
          <a:prstGeom prst="bentConnector3">
            <a:avLst>
              <a:gd name="adj1" fmla="val -205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38" idx="1"/>
            <a:endCxn id="31" idx="0"/>
          </p:cNvCxnSpPr>
          <p:nvPr/>
        </p:nvCxnSpPr>
        <p:spPr>
          <a:xfrm rot="5400000">
            <a:off x="5075521" y="1533586"/>
            <a:ext cx="518875" cy="16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38" idx="0"/>
            <a:endCxn id="4" idx="1"/>
          </p:cNvCxnSpPr>
          <p:nvPr/>
        </p:nvCxnSpPr>
        <p:spPr>
          <a:xfrm>
            <a:off x="5971415" y="1046349"/>
            <a:ext cx="1273740" cy="432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38" idx="2"/>
            <a:endCxn id="10" idx="3"/>
          </p:cNvCxnSpPr>
          <p:nvPr/>
        </p:nvCxnSpPr>
        <p:spPr>
          <a:xfrm rot="10800000" flipV="1">
            <a:off x="4288525" y="1046349"/>
            <a:ext cx="411576" cy="5888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4" idx="3"/>
            <a:endCxn id="10" idx="2"/>
          </p:cNvCxnSpPr>
          <p:nvPr/>
        </p:nvCxnSpPr>
        <p:spPr>
          <a:xfrm flipV="1">
            <a:off x="2274979" y="1844824"/>
            <a:ext cx="1293466" cy="3549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26" idx="1"/>
            <a:endCxn id="9" idx="3"/>
          </p:cNvCxnSpPr>
          <p:nvPr/>
        </p:nvCxnSpPr>
        <p:spPr>
          <a:xfrm rot="10800000">
            <a:off x="4288526" y="1046350"/>
            <a:ext cx="531793" cy="14467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26" idx="1"/>
            <a:endCxn id="10" idx="3"/>
          </p:cNvCxnSpPr>
          <p:nvPr/>
        </p:nvCxnSpPr>
        <p:spPr>
          <a:xfrm rot="10800000">
            <a:off x="4288526" y="1635188"/>
            <a:ext cx="531793" cy="8578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38" idx="3"/>
            <a:endCxn id="8" idx="0"/>
          </p:cNvCxnSpPr>
          <p:nvPr/>
        </p:nvCxnSpPr>
        <p:spPr>
          <a:xfrm rot="16200000" flipH="1" flipV="1">
            <a:off x="3631900" y="-867147"/>
            <a:ext cx="18963" cy="3388753"/>
          </a:xfrm>
          <a:prstGeom prst="bentConnector3">
            <a:avLst>
              <a:gd name="adj1" fmla="val -1205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36" idx="0"/>
          </p:cNvCxnSpPr>
          <p:nvPr/>
        </p:nvCxnSpPr>
        <p:spPr>
          <a:xfrm rot="16200000" flipV="1">
            <a:off x="4860534" y="1525250"/>
            <a:ext cx="538938" cy="4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99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83</Words>
  <Application>Microsoft Office PowerPoint</Application>
  <PresentationFormat>Presentación en pantalla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1001 0101 0001 000010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1001 0101 0001 0010</dc:title>
  <dc:creator>Alonso Vega</dc:creator>
  <cp:lastModifiedBy>Alonso Vega</cp:lastModifiedBy>
  <cp:revision>16</cp:revision>
  <dcterms:created xsi:type="dcterms:W3CDTF">2010-11-23T00:20:37Z</dcterms:created>
  <dcterms:modified xsi:type="dcterms:W3CDTF">2010-11-24T01:12:28Z</dcterms:modified>
</cp:coreProperties>
</file>