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8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A591-5D49-4303-A687-6FC31D992059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4628-051B-46D4-8F78-87AD827897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3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A591-5D49-4303-A687-6FC31D992059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4628-051B-46D4-8F78-87AD827897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1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A591-5D49-4303-A687-6FC31D992059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4628-051B-46D4-8F78-87AD827897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A591-5D49-4303-A687-6FC31D992059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4628-051B-46D4-8F78-87AD827897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6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A591-5D49-4303-A687-6FC31D992059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4628-051B-46D4-8F78-87AD827897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6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A591-5D49-4303-A687-6FC31D992059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4628-051B-46D4-8F78-87AD827897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A591-5D49-4303-A687-6FC31D992059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4628-051B-46D4-8F78-87AD827897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3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A591-5D49-4303-A687-6FC31D992059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4628-051B-46D4-8F78-87AD827897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8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A591-5D49-4303-A687-6FC31D992059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4628-051B-46D4-8F78-87AD827897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9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A591-5D49-4303-A687-6FC31D992059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4628-051B-46D4-8F78-87AD827897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0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A591-5D49-4303-A687-6FC31D992059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4628-051B-46D4-8F78-87AD827897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8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4A591-5D49-4303-A687-6FC31D992059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24628-051B-46D4-8F78-87AD827897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1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ecisión"/>
          <p:cNvSpPr/>
          <p:nvPr/>
        </p:nvSpPr>
        <p:spPr>
          <a:xfrm>
            <a:off x="2339752" y="209104"/>
            <a:ext cx="1656184" cy="720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Inicio</a:t>
            </a:r>
            <a:endParaRPr lang="en-US" sz="1200" dirty="0" smtClean="0"/>
          </a:p>
        </p:txBody>
      </p:sp>
      <p:cxnSp>
        <p:nvCxnSpPr>
          <p:cNvPr id="10" name="9 Conector recto"/>
          <p:cNvCxnSpPr>
            <a:stCxn id="4" idx="2"/>
            <a:endCxn id="71" idx="0"/>
          </p:cNvCxnSpPr>
          <p:nvPr/>
        </p:nvCxnSpPr>
        <p:spPr>
          <a:xfrm>
            <a:off x="3167844" y="929184"/>
            <a:ext cx="0" cy="400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8026521" y="153190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62" name="61 Proceso"/>
          <p:cNvSpPr/>
          <p:nvPr/>
        </p:nvSpPr>
        <p:spPr>
          <a:xfrm>
            <a:off x="5351071" y="1500546"/>
            <a:ext cx="1368152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Retornar</a:t>
            </a:r>
            <a:r>
              <a:rPr lang="en-US" sz="1200" dirty="0"/>
              <a:t> </a:t>
            </a:r>
            <a:r>
              <a:rPr lang="en-US" sz="1200" dirty="0" smtClean="0"/>
              <a:t>(</a:t>
            </a:r>
            <a:r>
              <a:rPr lang="en-US" sz="1200" dirty="0" err="1" smtClean="0"/>
              <a:t>Podar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4" name="63 CuadroTexto"/>
          <p:cNvSpPr txBox="1"/>
          <p:nvPr/>
        </p:nvSpPr>
        <p:spPr>
          <a:xfrm>
            <a:off x="8077015" y="111966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</a:t>
            </a:r>
            <a:endParaRPr lang="en-US" dirty="0"/>
          </a:p>
        </p:txBody>
      </p:sp>
      <p:sp>
        <p:nvSpPr>
          <p:cNvPr id="69" name="68 Decisión"/>
          <p:cNvSpPr/>
          <p:nvPr/>
        </p:nvSpPr>
        <p:spPr>
          <a:xfrm>
            <a:off x="7342445" y="2955963"/>
            <a:ext cx="1656184" cy="10400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Temp </a:t>
            </a:r>
            <a:r>
              <a:rPr lang="en-US" sz="1200" dirty="0" err="1" smtClean="0"/>
              <a:t>tiene</a:t>
            </a:r>
            <a:r>
              <a:rPr lang="en-US" sz="1200" dirty="0" smtClean="0"/>
              <a:t> mas </a:t>
            </a:r>
            <a:r>
              <a:rPr lang="en-US" sz="1200" dirty="0" err="1" smtClean="0"/>
              <a:t>rutas</a:t>
            </a:r>
            <a:endParaRPr lang="en-US" sz="1200" dirty="0"/>
          </a:p>
        </p:txBody>
      </p:sp>
      <p:cxnSp>
        <p:nvCxnSpPr>
          <p:cNvPr id="70" name="69 Conector angular"/>
          <p:cNvCxnSpPr/>
          <p:nvPr/>
        </p:nvCxnSpPr>
        <p:spPr>
          <a:xfrm rot="16200000" flipV="1">
            <a:off x="7925024" y="3565587"/>
            <a:ext cx="303982" cy="2088232"/>
          </a:xfrm>
          <a:prstGeom prst="bentConnector3">
            <a:avLst>
              <a:gd name="adj1" fmla="val 1459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70 Proceso"/>
          <p:cNvSpPr/>
          <p:nvPr/>
        </p:nvSpPr>
        <p:spPr>
          <a:xfrm>
            <a:off x="2483768" y="1329473"/>
            <a:ext cx="1368152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Revisar</a:t>
            </a:r>
            <a:r>
              <a:rPr lang="en-US" sz="1200" dirty="0" smtClean="0"/>
              <a:t> </a:t>
            </a:r>
            <a:r>
              <a:rPr lang="en-US" sz="1200" dirty="0" err="1" smtClean="0"/>
              <a:t>siguiente</a:t>
            </a:r>
            <a:r>
              <a:rPr lang="en-US" sz="1200" dirty="0" smtClean="0"/>
              <a:t> </a:t>
            </a:r>
            <a:r>
              <a:rPr lang="en-US" sz="1200" dirty="0" err="1" smtClean="0"/>
              <a:t>rama</a:t>
            </a:r>
            <a:endParaRPr lang="en-US" sz="1200" dirty="0"/>
          </a:p>
        </p:txBody>
      </p:sp>
      <p:sp>
        <p:nvSpPr>
          <p:cNvPr id="73" name="72 Decisión"/>
          <p:cNvSpPr/>
          <p:nvPr/>
        </p:nvSpPr>
        <p:spPr>
          <a:xfrm>
            <a:off x="2339752" y="2011188"/>
            <a:ext cx="1656184" cy="6336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Esta</a:t>
            </a:r>
            <a:r>
              <a:rPr lang="en-US" sz="1200" dirty="0" smtClean="0"/>
              <a:t> en la </a:t>
            </a:r>
            <a:r>
              <a:rPr lang="en-US" sz="1200" dirty="0" err="1" smtClean="0"/>
              <a:t>lista</a:t>
            </a:r>
            <a:endParaRPr lang="en-US" sz="1200" dirty="0"/>
          </a:p>
        </p:txBody>
      </p:sp>
      <p:sp>
        <p:nvSpPr>
          <p:cNvPr id="74" name="73 CuadroTexto"/>
          <p:cNvSpPr txBox="1"/>
          <p:nvPr/>
        </p:nvSpPr>
        <p:spPr>
          <a:xfrm>
            <a:off x="3694614" y="25224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77" name="76 CuadroTexto"/>
          <p:cNvSpPr txBox="1"/>
          <p:nvPr/>
        </p:nvSpPr>
        <p:spPr>
          <a:xfrm>
            <a:off x="2320100" y="246022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</a:t>
            </a:r>
            <a:endParaRPr lang="en-US" dirty="0"/>
          </a:p>
        </p:txBody>
      </p:sp>
      <p:cxnSp>
        <p:nvCxnSpPr>
          <p:cNvPr id="79" name="78 Conector angular"/>
          <p:cNvCxnSpPr>
            <a:stCxn id="73" idx="2"/>
            <a:endCxn id="71" idx="1"/>
          </p:cNvCxnSpPr>
          <p:nvPr/>
        </p:nvCxnSpPr>
        <p:spPr>
          <a:xfrm rot="5400000" flipH="1">
            <a:off x="2276111" y="1753154"/>
            <a:ext cx="1099390" cy="684076"/>
          </a:xfrm>
          <a:prstGeom prst="bentConnector4">
            <a:avLst>
              <a:gd name="adj1" fmla="val -20793"/>
              <a:gd name="adj2" fmla="val 1544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85 Conector recto"/>
          <p:cNvCxnSpPr>
            <a:stCxn id="71" idx="2"/>
            <a:endCxn id="73" idx="0"/>
          </p:cNvCxnSpPr>
          <p:nvPr/>
        </p:nvCxnSpPr>
        <p:spPr>
          <a:xfrm>
            <a:off x="3167844" y="1761521"/>
            <a:ext cx="0" cy="24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88 Decisión"/>
          <p:cNvSpPr/>
          <p:nvPr/>
        </p:nvSpPr>
        <p:spPr>
          <a:xfrm>
            <a:off x="2339752" y="2947444"/>
            <a:ext cx="1656184" cy="10400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Queda</a:t>
            </a:r>
            <a:r>
              <a:rPr lang="en-US" sz="1200" dirty="0" smtClean="0"/>
              <a:t> solo un </a:t>
            </a:r>
            <a:r>
              <a:rPr lang="en-US" sz="1200" dirty="0" err="1" smtClean="0"/>
              <a:t>vertice</a:t>
            </a:r>
            <a:endParaRPr lang="en-US" sz="1200" dirty="0"/>
          </a:p>
        </p:txBody>
      </p:sp>
      <p:cxnSp>
        <p:nvCxnSpPr>
          <p:cNvPr id="90" name="89 Conector angular"/>
          <p:cNvCxnSpPr>
            <a:stCxn id="89" idx="3"/>
            <a:endCxn id="73" idx="3"/>
          </p:cNvCxnSpPr>
          <p:nvPr/>
        </p:nvCxnSpPr>
        <p:spPr>
          <a:xfrm flipV="1">
            <a:off x="3995936" y="2328038"/>
            <a:ext cx="12700" cy="1139412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92 Proceso"/>
          <p:cNvSpPr/>
          <p:nvPr/>
        </p:nvSpPr>
        <p:spPr>
          <a:xfrm>
            <a:off x="2339752" y="4202795"/>
            <a:ext cx="1656184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Agregar</a:t>
            </a:r>
            <a:r>
              <a:rPr lang="en-US" sz="1200" dirty="0" smtClean="0"/>
              <a:t> </a:t>
            </a:r>
            <a:r>
              <a:rPr lang="en-US" sz="1200" dirty="0" err="1" smtClean="0"/>
              <a:t>ruta</a:t>
            </a:r>
            <a:r>
              <a:rPr lang="en-US" sz="1200" dirty="0" smtClean="0"/>
              <a:t> al </a:t>
            </a:r>
            <a:r>
              <a:rPr lang="en-US" sz="1200" dirty="0" err="1" smtClean="0"/>
              <a:t>resultado</a:t>
            </a:r>
            <a:r>
              <a:rPr lang="en-US" sz="1200" dirty="0" smtClean="0"/>
              <a:t>. </a:t>
            </a:r>
            <a:r>
              <a:rPr lang="en-US" sz="1200" dirty="0" err="1" smtClean="0"/>
              <a:t>Retornar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94" name="93 CuadroTexto"/>
          <p:cNvSpPr txBox="1"/>
          <p:nvPr/>
        </p:nvSpPr>
        <p:spPr>
          <a:xfrm>
            <a:off x="3517720" y="380327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</a:t>
            </a:r>
            <a:endParaRPr lang="en-US" dirty="0"/>
          </a:p>
        </p:txBody>
      </p:sp>
      <p:cxnSp>
        <p:nvCxnSpPr>
          <p:cNvPr id="96" name="95 Conector recto"/>
          <p:cNvCxnSpPr>
            <a:stCxn id="89" idx="2"/>
            <a:endCxn id="93" idx="0"/>
          </p:cNvCxnSpPr>
          <p:nvPr/>
        </p:nvCxnSpPr>
        <p:spPr>
          <a:xfrm>
            <a:off x="3167844" y="3987456"/>
            <a:ext cx="0" cy="21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96 CuadroTexto"/>
          <p:cNvSpPr txBox="1"/>
          <p:nvPr/>
        </p:nvSpPr>
        <p:spPr>
          <a:xfrm>
            <a:off x="1932266" y="361812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98" name="97 Proceso"/>
          <p:cNvSpPr/>
          <p:nvPr/>
        </p:nvSpPr>
        <p:spPr>
          <a:xfrm>
            <a:off x="2483768" y="4815521"/>
            <a:ext cx="1368152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BackTrack</a:t>
            </a:r>
            <a:r>
              <a:rPr lang="en-US" sz="1200" dirty="0" smtClean="0"/>
              <a:t> (</a:t>
            </a:r>
            <a:r>
              <a:rPr lang="en-US" sz="1200" dirty="0" err="1" smtClean="0"/>
              <a:t>ruta.otroExtremo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99" name="98 Conector angular"/>
          <p:cNvCxnSpPr>
            <a:stCxn id="98" idx="1"/>
            <a:endCxn id="89" idx="1"/>
          </p:cNvCxnSpPr>
          <p:nvPr/>
        </p:nvCxnSpPr>
        <p:spPr>
          <a:xfrm rot="10800000">
            <a:off x="2339752" y="3467451"/>
            <a:ext cx="144016" cy="1564095"/>
          </a:xfrm>
          <a:prstGeom prst="bentConnector3">
            <a:avLst>
              <a:gd name="adj1" fmla="val 3910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102 Decisión"/>
          <p:cNvSpPr/>
          <p:nvPr/>
        </p:nvSpPr>
        <p:spPr>
          <a:xfrm>
            <a:off x="4283968" y="4647194"/>
            <a:ext cx="1512168" cy="7687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Es</a:t>
            </a:r>
            <a:r>
              <a:rPr lang="en-US" sz="1200" dirty="0" smtClean="0"/>
              <a:t> </a:t>
            </a:r>
            <a:r>
              <a:rPr lang="en-US" sz="1200" dirty="0" err="1" smtClean="0"/>
              <a:t>más</a:t>
            </a:r>
            <a:r>
              <a:rPr lang="en-US" sz="1200" dirty="0" smtClean="0"/>
              <a:t> </a:t>
            </a:r>
            <a:r>
              <a:rPr lang="en-US" sz="1200" dirty="0" err="1" smtClean="0"/>
              <a:t>cercana</a:t>
            </a:r>
            <a:endParaRPr lang="en-US" sz="1200" dirty="0"/>
          </a:p>
        </p:txBody>
      </p:sp>
      <p:cxnSp>
        <p:nvCxnSpPr>
          <p:cNvPr id="105" name="104 Conector recto"/>
          <p:cNvCxnSpPr>
            <a:stCxn id="98" idx="3"/>
            <a:endCxn id="103" idx="1"/>
          </p:cNvCxnSpPr>
          <p:nvPr/>
        </p:nvCxnSpPr>
        <p:spPr>
          <a:xfrm>
            <a:off x="3851920" y="5031545"/>
            <a:ext cx="4320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108 Proceso"/>
          <p:cNvSpPr/>
          <p:nvPr/>
        </p:nvSpPr>
        <p:spPr>
          <a:xfrm>
            <a:off x="4211960" y="3956587"/>
            <a:ext cx="1656184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Agregrar</a:t>
            </a:r>
            <a:r>
              <a:rPr lang="en-US" sz="1200" dirty="0" smtClean="0"/>
              <a:t> a </a:t>
            </a:r>
            <a:r>
              <a:rPr lang="en-US" sz="1200" dirty="0" err="1" smtClean="0"/>
              <a:t>resultado</a:t>
            </a:r>
            <a:r>
              <a:rPr lang="en-US" sz="1200" dirty="0" smtClean="0"/>
              <a:t>. </a:t>
            </a:r>
            <a:endParaRPr lang="en-US" sz="1200" dirty="0"/>
          </a:p>
        </p:txBody>
      </p:sp>
      <p:cxnSp>
        <p:nvCxnSpPr>
          <p:cNvPr id="110" name="109 Conector recto"/>
          <p:cNvCxnSpPr>
            <a:stCxn id="109" idx="2"/>
            <a:endCxn id="103" idx="0"/>
          </p:cNvCxnSpPr>
          <p:nvPr/>
        </p:nvCxnSpPr>
        <p:spPr>
          <a:xfrm>
            <a:off x="5040052" y="4388635"/>
            <a:ext cx="0" cy="258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114 CuadroTexto"/>
          <p:cNvSpPr txBox="1"/>
          <p:nvPr/>
        </p:nvSpPr>
        <p:spPr>
          <a:xfrm>
            <a:off x="5220072" y="43828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</a:t>
            </a:r>
            <a:endParaRPr lang="en-US" dirty="0"/>
          </a:p>
        </p:txBody>
      </p:sp>
      <p:sp>
        <p:nvSpPr>
          <p:cNvPr id="116" name="115 CuadroTexto"/>
          <p:cNvSpPr txBox="1"/>
          <p:nvPr/>
        </p:nvSpPr>
        <p:spPr>
          <a:xfrm>
            <a:off x="6099321" y="453042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17" name="116 Conector angular"/>
          <p:cNvCxnSpPr>
            <a:stCxn id="62" idx="2"/>
            <a:endCxn id="103" idx="3"/>
          </p:cNvCxnSpPr>
          <p:nvPr/>
        </p:nvCxnSpPr>
        <p:spPr>
          <a:xfrm rot="5400000">
            <a:off x="4366166" y="3362565"/>
            <a:ext cx="3098952" cy="2390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Conector angular"/>
          <p:cNvCxnSpPr>
            <a:stCxn id="71" idx="3"/>
            <a:endCxn id="109" idx="0"/>
          </p:cNvCxnSpPr>
          <p:nvPr/>
        </p:nvCxnSpPr>
        <p:spPr>
          <a:xfrm>
            <a:off x="3851920" y="1545497"/>
            <a:ext cx="1188132" cy="24110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670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36363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46</Words>
  <Application>Microsoft Office PowerPoint</Application>
  <PresentationFormat>Presentación en pantalla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Alonso</dc:creator>
  <cp:lastModifiedBy>Alonso</cp:lastModifiedBy>
  <cp:revision>5</cp:revision>
  <dcterms:created xsi:type="dcterms:W3CDTF">2011-06-10T17:05:12Z</dcterms:created>
  <dcterms:modified xsi:type="dcterms:W3CDTF">2011-06-10T18:33:41Z</dcterms:modified>
</cp:coreProperties>
</file>