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141"/>
  </p:normalViewPr>
  <p:slideViewPr>
    <p:cSldViewPr snapToGrid="0" snapToObjects="1">
      <p:cViewPr varScale="1">
        <p:scale>
          <a:sx n="101" d="100"/>
          <a:sy n="101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019F-3846-C148-B92D-85FA73C16DC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Working Group</a:t>
            </a:r>
            <a:br>
              <a:rPr lang="en-US" dirty="0" smtClean="0"/>
            </a:br>
            <a:r>
              <a:rPr lang="en-US" dirty="0" smtClean="0"/>
              <a:t>Preliminary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Onega,Morton,Lindsay,Alonzi</a:t>
            </a:r>
            <a:endParaRPr lang="en-US" dirty="0" smtClean="0"/>
          </a:p>
          <a:p>
            <a:r>
              <a:rPr lang="en-US" dirty="0" smtClean="0"/>
              <a:t>4/6/2018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338"/>
            <a:ext cx="10145475" cy="68246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365125"/>
            <a:ext cx="4419600" cy="1325563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Note the spike at 3000 days ago ~ Dec 1 2009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017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5034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029" y="446315"/>
            <a:ext cx="6183085" cy="101418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3600" dirty="0" smtClean="0"/>
              <a:t>Lines are spaced 365 days apart</a:t>
            </a:r>
            <a:br>
              <a:rPr lang="en-US" sz="3600" dirty="0" smtClean="0"/>
            </a:br>
            <a:r>
              <a:rPr lang="en-US" sz="3600" dirty="0" smtClean="0"/>
              <a:t>Note the periodic 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4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= Beta[1]*</a:t>
            </a:r>
            <a:r>
              <a:rPr lang="en-US" dirty="0" err="1" smtClean="0"/>
              <a:t>days_since_last_checkout+Beta</a:t>
            </a:r>
            <a:r>
              <a:rPr lang="en-US" dirty="0" smtClean="0"/>
              <a:t>[2]*</a:t>
            </a:r>
            <a:r>
              <a:rPr lang="en-US" dirty="0" err="1" smtClean="0"/>
              <a:t>total_checkouts</a:t>
            </a:r>
            <a:endParaRPr lang="en-US" dirty="0" smtClean="0"/>
          </a:p>
          <a:p>
            <a:r>
              <a:rPr lang="en-US" dirty="0" smtClean="0"/>
              <a:t>Beta[</a:t>
            </a:r>
            <a:r>
              <a:rPr lang="en-US" dirty="0" err="1" smtClean="0"/>
              <a:t>i</a:t>
            </a:r>
            <a:r>
              <a:rPr lang="en-US" dirty="0" smtClean="0"/>
              <a:t>] are free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13" y="3638550"/>
            <a:ext cx="3561487" cy="725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2741084"/>
            <a:ext cx="5080000" cy="33866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76200" y="631190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Qef</a:t>
            </a:r>
            <a:r>
              <a:rPr lang="en-US" dirty="0" smtClean="0"/>
              <a:t> (talk) - Created from scratch with </a:t>
            </a:r>
            <a:r>
              <a:rPr lang="en-US" dirty="0" err="1" smtClean="0"/>
              <a:t>gnuplot</a:t>
            </a:r>
            <a:r>
              <a:rPr lang="en-US" dirty="0" smtClean="0"/>
              <a:t>, Public Domain,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/w/</a:t>
            </a:r>
            <a:r>
              <a:rPr lang="en-US" dirty="0" err="1" smtClean="0"/>
              <a:t>index.php?curid</a:t>
            </a:r>
            <a:r>
              <a:rPr lang="en-US" dirty="0" smtClean="0"/>
              <a:t>=4310325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338"/>
            <a:ext cx="10145475" cy="68246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200" y="998538"/>
            <a:ext cx="7061200" cy="2047875"/>
          </a:xfrm>
        </p:spPr>
        <p:txBody>
          <a:bodyPr>
            <a:normAutofit/>
          </a:bodyPr>
          <a:lstStyle/>
          <a:p>
            <a:r>
              <a:rPr lang="en-US" sz="5400" smtClean="0"/>
              <a:t>Beta=(-1,1)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9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5034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6200" y="998538"/>
            <a:ext cx="7061200" cy="204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Beta=(-1,5)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7260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5034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6200" y="998538"/>
            <a:ext cx="7061200" cy="204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Beta=(-5,1)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2187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Data Working Group Preliminary Data</vt:lpstr>
      <vt:lpstr>Note the spike at 3000 days ago ~ Dec 1 2009</vt:lpstr>
      <vt:lpstr>Lines are spaced 365 days apart Note the periodic structure</vt:lpstr>
      <vt:lpstr>Model</vt:lpstr>
      <vt:lpstr>Beta=(-1,1)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Working Group Preliminary Data</dc:title>
  <dc:creator>Microsoft Office User</dc:creator>
  <cp:lastModifiedBy>Microsoft Office User</cp:lastModifiedBy>
  <cp:revision>3</cp:revision>
  <dcterms:created xsi:type="dcterms:W3CDTF">2018-04-06T19:07:15Z</dcterms:created>
  <dcterms:modified xsi:type="dcterms:W3CDTF">2018-04-06T19:19:39Z</dcterms:modified>
</cp:coreProperties>
</file>