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/>
    <p:restoredTop sz="92243"/>
  </p:normalViewPr>
  <p:slideViewPr>
    <p:cSldViewPr snapToGrid="0" snapToObjects="1">
      <p:cViewPr varScale="1">
        <p:scale>
          <a:sx n="89" d="100"/>
          <a:sy n="89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019F-3846-C148-B92D-85FA73C16DC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Working Group</a:t>
            </a:r>
            <a:br>
              <a:rPr lang="en-US" dirty="0" smtClean="0"/>
            </a:br>
            <a:r>
              <a:rPr lang="en-US" dirty="0" smtClean="0"/>
              <a:t>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Onega,Morton,Lindsay,Alonzi</a:t>
            </a:r>
            <a:endParaRPr lang="en-US" dirty="0" smtClean="0"/>
          </a:p>
          <a:p>
            <a:r>
              <a:rPr lang="en-US" dirty="0" smtClean="0"/>
              <a:t>4/6/2018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0"/>
            <a:ext cx="4419600" cy="13255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Note the spike at 3000 days ago ~ Dec 1 2009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7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453298" cy="672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029" y="446315"/>
            <a:ext cx="6183085" cy="101418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 smtClean="0"/>
              <a:t>Lines are spaced 365 days apart</a:t>
            </a:r>
            <a:br>
              <a:rPr lang="en-US" sz="3600" dirty="0" smtClean="0"/>
            </a:br>
            <a:r>
              <a:rPr lang="en-US" sz="3600" dirty="0" smtClean="0"/>
              <a:t>Note the periodic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4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= </a:t>
            </a:r>
          </a:p>
          <a:p>
            <a:pPr lvl="1"/>
            <a:r>
              <a:rPr lang="en-US" dirty="0" smtClean="0"/>
              <a:t>Beta[1]*</a:t>
            </a:r>
            <a:r>
              <a:rPr lang="en-US" dirty="0" err="1" smtClean="0"/>
              <a:t>days_since_last_checkout</a:t>
            </a:r>
            <a:r>
              <a:rPr lang="en-US" dirty="0" smtClean="0"/>
              <a:t> + </a:t>
            </a:r>
          </a:p>
          <a:p>
            <a:pPr lvl="1"/>
            <a:r>
              <a:rPr lang="en-US" dirty="0" smtClean="0"/>
              <a:t>Beta[2]*</a:t>
            </a:r>
            <a:r>
              <a:rPr lang="en-US" dirty="0" err="1" smtClean="0"/>
              <a:t>total_checkouts</a:t>
            </a:r>
            <a:r>
              <a:rPr lang="en-US" dirty="0" smtClean="0"/>
              <a:t> +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Beta[</a:t>
            </a:r>
            <a:r>
              <a:rPr lang="en-US" dirty="0"/>
              <a:t>n</a:t>
            </a:r>
            <a:r>
              <a:rPr lang="en-US" dirty="0" smtClean="0"/>
              <a:t>]*additional features</a:t>
            </a:r>
          </a:p>
          <a:p>
            <a:r>
              <a:rPr lang="en-US" dirty="0" smtClean="0"/>
              <a:t>Beta[</a:t>
            </a:r>
            <a:r>
              <a:rPr lang="en-US" dirty="0" err="1" smtClean="0"/>
              <a:t>i</a:t>
            </a:r>
            <a:r>
              <a:rPr lang="en-US" dirty="0" smtClean="0"/>
              <a:t>] are free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7" y="2015596"/>
            <a:ext cx="3561487" cy="72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204"/>
            <a:ext cx="5080000" cy="33866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76200" y="63119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Qef</a:t>
            </a:r>
            <a:r>
              <a:rPr lang="en-US" dirty="0" smtClean="0"/>
              <a:t> (talk) - Created from scratch with </a:t>
            </a:r>
            <a:r>
              <a:rPr lang="en-US" dirty="0" err="1" smtClean="0"/>
              <a:t>gnuplot</a:t>
            </a:r>
            <a:r>
              <a:rPr lang="en-US" dirty="0" smtClean="0"/>
              <a:t>, Public Domain,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=4310325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120" y="1375077"/>
            <a:ext cx="7061200" cy="2047875"/>
          </a:xfrm>
        </p:spPr>
        <p:txBody>
          <a:bodyPr>
            <a:normAutofit/>
          </a:bodyPr>
          <a:lstStyle/>
          <a:p>
            <a:r>
              <a:rPr lang="en-US" sz="5400" smtClean="0"/>
              <a:t>Beta=(-1,1)</a:t>
            </a:r>
            <a:endParaRPr lang="en-US" sz="5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0600" cy="6845904"/>
          </a:xfrm>
        </p:spPr>
      </p:pic>
    </p:spTree>
    <p:extLst>
      <p:ext uri="{BB962C8B-B14F-4D97-AF65-F5344CB8AC3E}">
        <p14:creationId xmlns:p14="http://schemas.microsoft.com/office/powerpoint/2010/main" val="289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Cutoff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5080000" cy="4378235"/>
          </a:xfrm>
          <a:prstGeom prst="rect">
            <a:avLst/>
          </a:prstGeom>
        </p:spPr>
      </p:pic>
      <p:pic>
        <p:nvPicPr>
          <p:cNvPr id="9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" b="6017"/>
          <a:stretch/>
        </p:blipFill>
        <p:spPr>
          <a:xfrm>
            <a:off x="5013960" y="2151862"/>
            <a:ext cx="4530090" cy="3062448"/>
          </a:xfrm>
          <a:prstGeom prst="rect">
            <a:avLst/>
          </a:prstGeom>
          <a:scene3d>
            <a:camera prst="orthographicFront">
              <a:rot lat="0" lon="10800000" rev="16200000"/>
            </a:camera>
            <a:lightRig rig="threePt" dir="t"/>
          </a:scene3d>
        </p:spPr>
      </p:pic>
      <p:cxnSp>
        <p:nvCxnSpPr>
          <p:cNvPr id="11" name="Straight Connector 10"/>
          <p:cNvCxnSpPr/>
          <p:nvPr/>
        </p:nvCxnSpPr>
        <p:spPr>
          <a:xfrm>
            <a:off x="1400175" y="2543175"/>
            <a:ext cx="844391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00813" y="1690688"/>
            <a:ext cx="2222" cy="85248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8956" y="1667545"/>
            <a:ext cx="1402054" cy="5837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Action 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400099" y="2533348"/>
            <a:ext cx="951" cy="232440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>
          <a:xfrm>
            <a:off x="6998045" y="4128058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9844088" y="2251298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61400" y="1531938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Beta=(-1,5)</a:t>
            </a:r>
            <a:endParaRPr lang="en-US" sz="5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</p:spTree>
    <p:extLst>
      <p:ext uri="{BB962C8B-B14F-4D97-AF65-F5344CB8AC3E}">
        <p14:creationId xmlns:p14="http://schemas.microsoft.com/office/powerpoint/2010/main" val="16726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834120" y="2055813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Beta=(-5,1)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</p:spTree>
    <p:extLst>
      <p:ext uri="{BB962C8B-B14F-4D97-AF65-F5344CB8AC3E}">
        <p14:creationId xmlns:p14="http://schemas.microsoft.com/office/powerpoint/2010/main" val="182187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Cutoff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0491"/>
            <a:ext cx="5080000" cy="3386667"/>
          </a:xfrm>
          <a:prstGeom prst="rect">
            <a:avLst/>
          </a:prstGeom>
        </p:spPr>
      </p:pic>
      <p:pic>
        <p:nvPicPr>
          <p:cNvPr id="9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5328"/>
            <a:ext cx="5572734" cy="44306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0088880" y="1844040"/>
            <a:ext cx="0" cy="438531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088880" y="2240491"/>
            <a:ext cx="1074420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77780" y="2379014"/>
            <a:ext cx="1402054" cy="5837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Action 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106973" y="3840691"/>
            <a:ext cx="2981907" cy="1182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>
          <a:xfrm>
            <a:off x="7195873" y="3268767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9476753" y="6217521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Data Working Group Preliminary Data</vt:lpstr>
      <vt:lpstr>Note the spike at 3000 days ago ~ Dec 1 2009</vt:lpstr>
      <vt:lpstr>Lines are spaced 365 days apart Note the periodic structure</vt:lpstr>
      <vt:lpstr>Model</vt:lpstr>
      <vt:lpstr>Beta=(-1,1)</vt:lpstr>
      <vt:lpstr>Model Cutoff</vt:lpstr>
      <vt:lpstr>PowerPoint Presentation</vt:lpstr>
      <vt:lpstr>PowerPoint Presentation</vt:lpstr>
      <vt:lpstr>Model Cutoff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Working Group Preliminary Data</dc:title>
  <dc:creator>Microsoft Office User</dc:creator>
  <cp:lastModifiedBy>Microsoft Office User</cp:lastModifiedBy>
  <cp:revision>8</cp:revision>
  <dcterms:created xsi:type="dcterms:W3CDTF">2018-04-06T19:07:15Z</dcterms:created>
  <dcterms:modified xsi:type="dcterms:W3CDTF">2018-04-18T17:44:45Z</dcterms:modified>
</cp:coreProperties>
</file>