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3" r:id="rId4"/>
    <p:sldId id="30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197"/>
  </p:normalViewPr>
  <p:slideViewPr>
    <p:cSldViewPr>
      <p:cViewPr varScale="1">
        <p:scale>
          <a:sx n="68" d="100"/>
          <a:sy n="68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err="1" smtClean="0"/>
              <a:t>Scikit</a:t>
            </a:r>
            <a:r>
              <a:rPr lang="en-US" sz="3200" dirty="0" smtClean="0"/>
              <a:t>-learn</a:t>
            </a:r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/>
              <a:t>http://</a:t>
            </a:r>
            <a:r>
              <a:rPr lang="en-US" sz="3200" dirty="0" err="1"/>
              <a:t>scikit-learn.org</a:t>
            </a:r>
            <a:r>
              <a:rPr lang="en-US" sz="3200" dirty="0"/>
              <a:t>/stable/</a:t>
            </a:r>
            <a:br>
              <a:rPr lang="en-US" sz="3200" dirty="0"/>
            </a:br>
            <a:r>
              <a:rPr lang="en-US" sz="3200" dirty="0" smtClean="0"/>
              <a:t> 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scikit</a:t>
            </a:r>
            <a:r>
              <a:rPr lang="en-US" sz="3200" dirty="0"/>
              <a:t>-learn/</a:t>
            </a:r>
            <a:r>
              <a:rPr lang="en-US" sz="3200" dirty="0" err="1"/>
              <a:t>scikit</a:t>
            </a:r>
            <a:r>
              <a:rPr lang="en-US" sz="3200" dirty="0"/>
              <a:t>-learn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28950"/>
            <a:ext cx="6400800" cy="13144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Pete Alonzi</a:t>
            </a:r>
          </a:p>
          <a:p>
            <a:r>
              <a:rPr lang="en-US" dirty="0" smtClean="0"/>
              <a:t>University of Virginia Library</a:t>
            </a:r>
          </a:p>
          <a:p>
            <a:r>
              <a:rPr lang="en-US" dirty="0" smtClean="0"/>
              <a:t>Research Data Services</a:t>
            </a:r>
          </a:p>
          <a:p>
            <a:r>
              <a:rPr lang="en-US" dirty="0" err="1" smtClean="0"/>
              <a:t>Data.library.virginia.edu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4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Work examples</a:t>
            </a:r>
          </a:p>
          <a:p>
            <a:r>
              <a:rPr lang="en-US" dirty="0" smtClean="0"/>
              <a:t>Machine 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7198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pip install -U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scikit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-learn</a:t>
            </a:r>
          </a:p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scikit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-learn</a:t>
            </a:r>
            <a:endParaRPr lang="en-US" sz="27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Plotting Cross-Validated </a:t>
            </a:r>
            <a:r>
              <a:rPr lang="en-US" b="1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scikit-learn.org</a:t>
            </a:r>
            <a:r>
              <a:rPr lang="en-US" sz="2400" dirty="0"/>
              <a:t>/stable/</a:t>
            </a:r>
            <a:r>
              <a:rPr lang="en-US" sz="2400" dirty="0" err="1"/>
              <a:t>auto_examples</a:t>
            </a:r>
            <a:r>
              <a:rPr lang="en-US" sz="2400" dirty="0"/>
              <a:t>/</a:t>
            </a:r>
            <a:r>
              <a:rPr lang="en-US" sz="2400" dirty="0" err="1"/>
              <a:t>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6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34</Words>
  <Application>Microsoft Macintosh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Courier New</vt:lpstr>
      <vt:lpstr>Arial</vt:lpstr>
      <vt:lpstr>Office Theme</vt:lpstr>
      <vt:lpstr>Scikit-learn   http://scikit-learn.org/stable/  https://github.com/scikit-learn/scikit-learn</vt:lpstr>
      <vt:lpstr>Goals</vt:lpstr>
      <vt:lpstr>Installation</vt:lpstr>
      <vt:lpstr>Plotting Cross-Validated Predictions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Alonzi, Loreto Peter (lpa2a)</dc:creator>
  <cp:lastModifiedBy>Microsoft Office User</cp:lastModifiedBy>
  <cp:revision>37</cp:revision>
  <dcterms:created xsi:type="dcterms:W3CDTF">2006-08-16T00:00:00Z</dcterms:created>
  <dcterms:modified xsi:type="dcterms:W3CDTF">2017-10-12T14:49:17Z</dcterms:modified>
</cp:coreProperties>
</file>