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7772400" cy="10058400"/>
  <p:notesSz cx="7102475" cy="9388475"/>
  <p:embeddedFontLst>
    <p:embeddedFont>
      <p:font typeface="Garet" panose="020B0604020202020204" charset="0"/>
      <p:regular r:id="rId8"/>
    </p:embeddedFont>
    <p:embeddedFont>
      <p:font typeface="Open Sans Bold" panose="020B0604020202020204" charset="0"/>
      <p:regular r:id="rId9"/>
    </p:embeddedFont>
    <p:embeddedFont>
      <p:font typeface="Bahnschrift SemiBold" panose="020B0502040204020203" pitchFamily="34" charset="0"/>
      <p:bold r:id="rId10"/>
    </p:embeddedFont>
    <p:embeddedFont>
      <p:font typeface="Canva Sans"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34C39-630B-4263-A0AD-76B4FCAE72F0}" v="14" dt="2024-10-10T13:47:3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00" d="100"/>
          <a:sy n="100" d="100"/>
        </p:scale>
        <p:origin x="9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vin chilel" userId="aa0fd6d29d7cc2c5" providerId="LiveId" clId="{E0234C39-630B-4263-A0AD-76B4FCAE72F0}"/>
    <pc:docChg chg="undo custSel modSld">
      <pc:chgData name="kelvin chilel" userId="aa0fd6d29d7cc2c5" providerId="LiveId" clId="{E0234C39-630B-4263-A0AD-76B4FCAE72F0}" dt="2024-10-10T13:51:14.291" v="385" actId="5793"/>
      <pc:docMkLst>
        <pc:docMk/>
      </pc:docMkLst>
      <pc:sldChg chg="modSp mod">
        <pc:chgData name="kelvin chilel" userId="aa0fd6d29d7cc2c5" providerId="LiveId" clId="{E0234C39-630B-4263-A0AD-76B4FCAE72F0}" dt="2024-10-10T13:43:24.705" v="207" actId="1076"/>
        <pc:sldMkLst>
          <pc:docMk/>
          <pc:sldMk cId="0" sldId="257"/>
        </pc:sldMkLst>
        <pc:spChg chg="mod">
          <ac:chgData name="kelvin chilel" userId="aa0fd6d29d7cc2c5" providerId="LiveId" clId="{E0234C39-630B-4263-A0AD-76B4FCAE72F0}" dt="2024-10-10T13:43:06.697" v="206" actId="14100"/>
          <ac:spMkLst>
            <pc:docMk/>
            <pc:sldMk cId="0" sldId="257"/>
            <ac:spMk id="8" creationId="{00000000-0000-0000-0000-000000000000}"/>
          </ac:spMkLst>
        </pc:spChg>
        <pc:spChg chg="mod">
          <ac:chgData name="kelvin chilel" userId="aa0fd6d29d7cc2c5" providerId="LiveId" clId="{E0234C39-630B-4263-A0AD-76B4FCAE72F0}" dt="2024-10-10T13:43:24.705" v="207" actId="1076"/>
          <ac:spMkLst>
            <pc:docMk/>
            <pc:sldMk cId="0" sldId="257"/>
            <ac:spMk id="9" creationId="{00000000-0000-0000-0000-000000000000}"/>
          </ac:spMkLst>
        </pc:spChg>
        <pc:spChg chg="mod">
          <ac:chgData name="kelvin chilel" userId="aa0fd6d29d7cc2c5" providerId="LiveId" clId="{E0234C39-630B-4263-A0AD-76B4FCAE72F0}" dt="2024-10-10T13:42:32.274" v="201" actId="20577"/>
          <ac:spMkLst>
            <pc:docMk/>
            <pc:sldMk cId="0" sldId="257"/>
            <ac:spMk id="10" creationId="{00000000-0000-0000-0000-000000000000}"/>
          </ac:spMkLst>
        </pc:spChg>
        <pc:grpChg chg="mod">
          <ac:chgData name="kelvin chilel" userId="aa0fd6d29d7cc2c5" providerId="LiveId" clId="{E0234C39-630B-4263-A0AD-76B4FCAE72F0}" dt="2024-10-10T13:43:02.396" v="205" actId="1076"/>
          <ac:grpSpMkLst>
            <pc:docMk/>
            <pc:sldMk cId="0" sldId="257"/>
            <ac:grpSpMk id="2" creationId="{00000000-0000-0000-0000-000000000000}"/>
          </ac:grpSpMkLst>
        </pc:grpChg>
      </pc:sldChg>
      <pc:sldChg chg="addSp delSp modSp mod">
        <pc:chgData name="kelvin chilel" userId="aa0fd6d29d7cc2c5" providerId="LiveId" clId="{E0234C39-630B-4263-A0AD-76B4FCAE72F0}" dt="2024-10-10T13:35:34.922" v="10" actId="1076"/>
        <pc:sldMkLst>
          <pc:docMk/>
          <pc:sldMk cId="0" sldId="258"/>
        </pc:sldMkLst>
        <pc:spChg chg="mod">
          <ac:chgData name="kelvin chilel" userId="aa0fd6d29d7cc2c5" providerId="LiveId" clId="{E0234C39-630B-4263-A0AD-76B4FCAE72F0}" dt="2024-10-10T13:35:04.972" v="1" actId="1076"/>
          <ac:spMkLst>
            <pc:docMk/>
            <pc:sldMk cId="0" sldId="258"/>
            <ac:spMk id="3" creationId="{00000000-0000-0000-0000-000000000000}"/>
          </ac:spMkLst>
        </pc:spChg>
        <pc:spChg chg="del">
          <ac:chgData name="kelvin chilel" userId="aa0fd6d29d7cc2c5" providerId="LiveId" clId="{E0234C39-630B-4263-A0AD-76B4FCAE72F0}" dt="2024-10-10T13:34:59.524" v="0" actId="478"/>
          <ac:spMkLst>
            <pc:docMk/>
            <pc:sldMk cId="0" sldId="258"/>
            <ac:spMk id="7" creationId="{00000000-0000-0000-0000-000000000000}"/>
          </ac:spMkLst>
        </pc:spChg>
        <pc:spChg chg="mod">
          <ac:chgData name="kelvin chilel" userId="aa0fd6d29d7cc2c5" providerId="LiveId" clId="{E0234C39-630B-4263-A0AD-76B4FCAE72F0}" dt="2024-10-10T13:35:08.725" v="3" actId="20577"/>
          <ac:spMkLst>
            <pc:docMk/>
            <pc:sldMk cId="0" sldId="258"/>
            <ac:spMk id="8" creationId="{00000000-0000-0000-0000-000000000000}"/>
          </ac:spMkLst>
        </pc:spChg>
        <pc:grpChg chg="mod">
          <ac:chgData name="kelvin chilel" userId="aa0fd6d29d7cc2c5" providerId="LiveId" clId="{E0234C39-630B-4263-A0AD-76B4FCAE72F0}" dt="2024-10-10T13:35:34.922" v="10" actId="1076"/>
          <ac:grpSpMkLst>
            <pc:docMk/>
            <pc:sldMk cId="0" sldId="258"/>
            <ac:grpSpMk id="2" creationId="{00000000-0000-0000-0000-000000000000}"/>
          </ac:grpSpMkLst>
        </pc:grpChg>
        <pc:picChg chg="add mod">
          <ac:chgData name="kelvin chilel" userId="aa0fd6d29d7cc2c5" providerId="LiveId" clId="{E0234C39-630B-4263-A0AD-76B4FCAE72F0}" dt="2024-10-10T13:35:20.715" v="9" actId="1076"/>
          <ac:picMkLst>
            <pc:docMk/>
            <pc:sldMk cId="0" sldId="258"/>
            <ac:picMk id="10" creationId="{6941C6E5-2E80-BDC8-8D52-FF17C309B5C5}"/>
          </ac:picMkLst>
        </pc:picChg>
      </pc:sldChg>
      <pc:sldChg chg="addSp delSp modSp mod">
        <pc:chgData name="kelvin chilel" userId="aa0fd6d29d7cc2c5" providerId="LiveId" clId="{E0234C39-630B-4263-A0AD-76B4FCAE72F0}" dt="2024-10-10T13:47:31.626" v="244" actId="1076"/>
        <pc:sldMkLst>
          <pc:docMk/>
          <pc:sldMk cId="0" sldId="259"/>
        </pc:sldMkLst>
        <pc:spChg chg="del mod">
          <ac:chgData name="kelvin chilel" userId="aa0fd6d29d7cc2c5" providerId="LiveId" clId="{E0234C39-630B-4263-A0AD-76B4FCAE72F0}" dt="2024-10-10T13:44:08.675" v="211"/>
          <ac:spMkLst>
            <pc:docMk/>
            <pc:sldMk cId="0" sldId="259"/>
            <ac:spMk id="8" creationId="{00000000-0000-0000-0000-000000000000}"/>
          </ac:spMkLst>
        </pc:spChg>
        <pc:spChg chg="add mod">
          <ac:chgData name="kelvin chilel" userId="aa0fd6d29d7cc2c5" providerId="LiveId" clId="{E0234C39-630B-4263-A0AD-76B4FCAE72F0}" dt="2024-10-10T13:47:17.552" v="241" actId="1076"/>
          <ac:spMkLst>
            <pc:docMk/>
            <pc:sldMk cId="0" sldId="259"/>
            <ac:spMk id="9" creationId="{B8E8776B-1AFC-8677-F717-0ED76433B165}"/>
          </ac:spMkLst>
        </pc:spChg>
        <pc:spChg chg="add mod">
          <ac:chgData name="kelvin chilel" userId="aa0fd6d29d7cc2c5" providerId="LiveId" clId="{E0234C39-630B-4263-A0AD-76B4FCAE72F0}" dt="2024-10-10T13:47:31.626" v="244" actId="1076"/>
          <ac:spMkLst>
            <pc:docMk/>
            <pc:sldMk cId="0" sldId="259"/>
            <ac:spMk id="15" creationId="{23BFF3BD-8F9A-B686-B6B6-5EF5514ADFDD}"/>
          </ac:spMkLst>
        </pc:spChg>
        <pc:grpChg chg="mod">
          <ac:chgData name="kelvin chilel" userId="aa0fd6d29d7cc2c5" providerId="LiveId" clId="{E0234C39-630B-4263-A0AD-76B4FCAE72F0}" dt="2024-10-10T13:45:21.813" v="219" actId="1076"/>
          <ac:grpSpMkLst>
            <pc:docMk/>
            <pc:sldMk cId="0" sldId="259"/>
            <ac:grpSpMk id="2" creationId="{00000000-0000-0000-0000-000000000000}"/>
          </ac:grpSpMkLst>
        </pc:grpChg>
        <pc:grpChg chg="add">
          <ac:chgData name="kelvin chilel" userId="aa0fd6d29d7cc2c5" providerId="LiveId" clId="{E0234C39-630B-4263-A0AD-76B4FCAE72F0}" dt="2024-10-10T13:44:07.325" v="209"/>
          <ac:grpSpMkLst>
            <pc:docMk/>
            <pc:sldMk cId="0" sldId="259"/>
            <ac:grpSpMk id="10" creationId="{D9AEF0A7-2E97-86D6-64DB-4B5FA705EFF4}"/>
          </ac:grpSpMkLst>
        </pc:grpChg>
      </pc:sldChg>
      <pc:sldChg chg="addSp delSp modSp mod">
        <pc:chgData name="kelvin chilel" userId="aa0fd6d29d7cc2c5" providerId="LiveId" clId="{E0234C39-630B-4263-A0AD-76B4FCAE72F0}" dt="2024-10-10T13:38:42.001" v="188" actId="14100"/>
        <pc:sldMkLst>
          <pc:docMk/>
          <pc:sldMk cId="0" sldId="260"/>
        </pc:sldMkLst>
        <pc:spChg chg="mod">
          <ac:chgData name="kelvin chilel" userId="aa0fd6d29d7cc2c5" providerId="LiveId" clId="{E0234C39-630B-4263-A0AD-76B4FCAE72F0}" dt="2024-10-10T13:38:35.453" v="187" actId="14100"/>
          <ac:spMkLst>
            <pc:docMk/>
            <pc:sldMk cId="0" sldId="260"/>
            <ac:spMk id="7" creationId="{00000000-0000-0000-0000-000000000000}"/>
          </ac:spMkLst>
        </pc:spChg>
        <pc:spChg chg="add del mod">
          <ac:chgData name="kelvin chilel" userId="aa0fd6d29d7cc2c5" providerId="LiveId" clId="{E0234C39-630B-4263-A0AD-76B4FCAE72F0}" dt="2024-10-10T13:38:42.001" v="188" actId="14100"/>
          <ac:spMkLst>
            <pc:docMk/>
            <pc:sldMk cId="0" sldId="260"/>
            <ac:spMk id="8" creationId="{00000000-0000-0000-0000-000000000000}"/>
          </ac:spMkLst>
        </pc:spChg>
      </pc:sldChg>
      <pc:sldChg chg="modSp mod">
        <pc:chgData name="kelvin chilel" userId="aa0fd6d29d7cc2c5" providerId="LiveId" clId="{E0234C39-630B-4263-A0AD-76B4FCAE72F0}" dt="2024-10-10T13:36:55.334" v="143" actId="20577"/>
        <pc:sldMkLst>
          <pc:docMk/>
          <pc:sldMk cId="0" sldId="261"/>
        </pc:sldMkLst>
        <pc:spChg chg="mod">
          <ac:chgData name="kelvin chilel" userId="aa0fd6d29d7cc2c5" providerId="LiveId" clId="{E0234C39-630B-4263-A0AD-76B4FCAE72F0}" dt="2024-10-10T13:36:55.334" v="143" actId="20577"/>
          <ac:spMkLst>
            <pc:docMk/>
            <pc:sldMk cId="0" sldId="261"/>
            <ac:spMk id="8" creationId="{00000000-0000-0000-0000-000000000000}"/>
          </ac:spMkLst>
        </pc:spChg>
      </pc:sldChg>
      <pc:sldChg chg="modSp mod">
        <pc:chgData name="kelvin chilel" userId="aa0fd6d29d7cc2c5" providerId="LiveId" clId="{E0234C39-630B-4263-A0AD-76B4FCAE72F0}" dt="2024-10-10T13:51:14.291" v="385" actId="5793"/>
        <pc:sldMkLst>
          <pc:docMk/>
          <pc:sldMk cId="0" sldId="262"/>
        </pc:sldMkLst>
        <pc:spChg chg="mod">
          <ac:chgData name="kelvin chilel" userId="aa0fd6d29d7cc2c5" providerId="LiveId" clId="{E0234C39-630B-4263-A0AD-76B4FCAE72F0}" dt="2024-10-10T13:51:14.291" v="385" actId="5793"/>
          <ac:spMkLst>
            <pc:docMk/>
            <pc:sldMk cId="0" sldId="262"/>
            <ac:spMk id="2" creationId="{00000000-0000-0000-0000-000000000000}"/>
          </ac:spMkLst>
        </pc:spChg>
        <pc:spChg chg="mod">
          <ac:chgData name="kelvin chilel" userId="aa0fd6d29d7cc2c5" providerId="LiveId" clId="{E0234C39-630B-4263-A0AD-76B4FCAE72F0}" dt="2024-10-10T13:50:43.903" v="368" actId="1076"/>
          <ac:spMkLst>
            <pc:docMk/>
            <pc:sldMk cId="0" sldId="26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355E"/>
        </a:solidFill>
        <a:effectLst/>
      </p:bgPr>
    </p:bg>
    <p:spTree>
      <p:nvGrpSpPr>
        <p:cNvPr id="1" name=""/>
        <p:cNvGrpSpPr/>
        <p:nvPr/>
      </p:nvGrpSpPr>
      <p:grpSpPr>
        <a:xfrm>
          <a:off x="0" y="0"/>
          <a:ext cx="0" cy="0"/>
          <a:chOff x="0" y="0"/>
          <a:chExt cx="0" cy="0"/>
        </a:xfrm>
      </p:grpSpPr>
      <p:sp>
        <p:nvSpPr>
          <p:cNvPr id="2" name="Freeform 2"/>
          <p:cNvSpPr/>
          <p:nvPr/>
        </p:nvSpPr>
        <p:spPr>
          <a:xfrm>
            <a:off x="-184086" y="2251979"/>
            <a:ext cx="8288005" cy="9058700"/>
          </a:xfrm>
          <a:custGeom>
            <a:avLst/>
            <a:gdLst/>
            <a:ahLst/>
            <a:cxnLst/>
            <a:rect l="l" t="t" r="r" b="b"/>
            <a:pathLst>
              <a:path w="8288005" h="9058700">
                <a:moveTo>
                  <a:pt x="0" y="0"/>
                </a:moveTo>
                <a:lnTo>
                  <a:pt x="8288005" y="0"/>
                </a:lnTo>
                <a:lnTo>
                  <a:pt x="8288005" y="9058699"/>
                </a:lnTo>
                <a:lnTo>
                  <a:pt x="0" y="9058699"/>
                </a:lnTo>
                <a:lnTo>
                  <a:pt x="0" y="0"/>
                </a:lnTo>
                <a:close/>
              </a:path>
            </a:pathLst>
          </a:custGeom>
          <a:blipFill>
            <a:blip r:embed="rId2">
              <a:alphaModFix amt="39000"/>
            </a:blip>
            <a:stretch>
              <a:fillRect l="-32025" r="-32025"/>
            </a:stretch>
          </a:blipFill>
          <a:ln cap="sq">
            <a:noFill/>
            <a:prstDash val="solid"/>
            <a:miter/>
          </a:ln>
        </p:spPr>
        <p:txBody>
          <a:bodyPr/>
          <a:lstStyle/>
          <a:p>
            <a:endParaRPr lang="es-GT"/>
          </a:p>
        </p:txBody>
      </p:sp>
      <p:sp>
        <p:nvSpPr>
          <p:cNvPr id="3" name="Freeform 3"/>
          <p:cNvSpPr/>
          <p:nvPr/>
        </p:nvSpPr>
        <p:spPr>
          <a:xfrm>
            <a:off x="-2133600" y="-3200400"/>
            <a:ext cx="11631736" cy="11631736"/>
          </a:xfrm>
          <a:custGeom>
            <a:avLst/>
            <a:gdLst/>
            <a:ahLst/>
            <a:cxnLst/>
            <a:rect l="l" t="t" r="r" b="b"/>
            <a:pathLst>
              <a:path w="11631736" h="11631736">
                <a:moveTo>
                  <a:pt x="0" y="0"/>
                </a:moveTo>
                <a:lnTo>
                  <a:pt x="11631736" y="0"/>
                </a:lnTo>
                <a:lnTo>
                  <a:pt x="11631736" y="11631736"/>
                </a:lnTo>
                <a:lnTo>
                  <a:pt x="0" y="1163173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txBody>
          <a:bodyPr/>
          <a:lstStyle/>
          <a:p>
            <a:endParaRPr lang="es-GT"/>
          </a:p>
        </p:txBody>
      </p:sp>
      <p:sp>
        <p:nvSpPr>
          <p:cNvPr id="4" name="Freeform 4"/>
          <p:cNvSpPr/>
          <p:nvPr/>
        </p:nvSpPr>
        <p:spPr>
          <a:xfrm rot="-8100000">
            <a:off x="-3008839" y="1189197"/>
            <a:ext cx="9874948" cy="5173680"/>
          </a:xfrm>
          <a:custGeom>
            <a:avLst/>
            <a:gdLst/>
            <a:ahLst/>
            <a:cxnLst/>
            <a:rect l="l" t="t" r="r" b="b"/>
            <a:pathLst>
              <a:path w="9874948" h="5173680">
                <a:moveTo>
                  <a:pt x="0" y="0"/>
                </a:moveTo>
                <a:lnTo>
                  <a:pt x="9874947" y="0"/>
                </a:lnTo>
                <a:lnTo>
                  <a:pt x="9874947" y="5173680"/>
                </a:lnTo>
                <a:lnTo>
                  <a:pt x="0" y="517368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txBody>
          <a:bodyPr/>
          <a:lstStyle/>
          <a:p>
            <a:endParaRPr lang="es-GT"/>
          </a:p>
        </p:txBody>
      </p:sp>
      <p:sp>
        <p:nvSpPr>
          <p:cNvPr id="5" name="Freeform 5"/>
          <p:cNvSpPr/>
          <p:nvPr/>
        </p:nvSpPr>
        <p:spPr>
          <a:xfrm>
            <a:off x="2642823" y="7279148"/>
            <a:ext cx="2678035" cy="2678035"/>
          </a:xfrm>
          <a:custGeom>
            <a:avLst/>
            <a:gdLst/>
            <a:ahLst/>
            <a:cxnLst/>
            <a:rect l="l" t="t" r="r" b="b"/>
            <a:pathLst>
              <a:path w="2678035" h="2678035">
                <a:moveTo>
                  <a:pt x="0" y="0"/>
                </a:moveTo>
                <a:lnTo>
                  <a:pt x="2678034" y="0"/>
                </a:lnTo>
                <a:lnTo>
                  <a:pt x="2678034" y="2678034"/>
                </a:lnTo>
                <a:lnTo>
                  <a:pt x="0" y="2678034"/>
                </a:lnTo>
                <a:lnTo>
                  <a:pt x="0" y="0"/>
                </a:lnTo>
                <a:close/>
              </a:path>
            </a:pathLst>
          </a:custGeom>
          <a:blipFill>
            <a:blip r:embed="rId7"/>
            <a:stretch>
              <a:fillRect/>
            </a:stretch>
          </a:blipFill>
        </p:spPr>
        <p:txBody>
          <a:bodyPr/>
          <a:lstStyle/>
          <a:p>
            <a:endParaRPr lang="es-GT"/>
          </a:p>
        </p:txBody>
      </p:sp>
      <p:sp>
        <p:nvSpPr>
          <p:cNvPr id="6" name="Freeform 6"/>
          <p:cNvSpPr/>
          <p:nvPr/>
        </p:nvSpPr>
        <p:spPr>
          <a:xfrm>
            <a:off x="5320857" y="7524558"/>
            <a:ext cx="2269908" cy="2269908"/>
          </a:xfrm>
          <a:custGeom>
            <a:avLst/>
            <a:gdLst/>
            <a:ahLst/>
            <a:cxnLst/>
            <a:rect l="l" t="t" r="r" b="b"/>
            <a:pathLst>
              <a:path w="2269908" h="2269908">
                <a:moveTo>
                  <a:pt x="0" y="0"/>
                </a:moveTo>
                <a:lnTo>
                  <a:pt x="2269909" y="0"/>
                </a:lnTo>
                <a:lnTo>
                  <a:pt x="2269909" y="2269908"/>
                </a:lnTo>
                <a:lnTo>
                  <a:pt x="0" y="2269908"/>
                </a:lnTo>
                <a:lnTo>
                  <a:pt x="0" y="0"/>
                </a:lnTo>
                <a:close/>
              </a:path>
            </a:pathLst>
          </a:custGeom>
          <a:blipFill>
            <a:blip r:embed="rId8"/>
            <a:stretch>
              <a:fillRect/>
            </a:stretch>
          </a:blipFill>
        </p:spPr>
        <p:txBody>
          <a:bodyPr/>
          <a:lstStyle/>
          <a:p>
            <a:endParaRPr lang="es-GT"/>
          </a:p>
        </p:txBody>
      </p:sp>
      <p:sp>
        <p:nvSpPr>
          <p:cNvPr id="7" name="Freeform 7"/>
          <p:cNvSpPr/>
          <p:nvPr/>
        </p:nvSpPr>
        <p:spPr>
          <a:xfrm>
            <a:off x="544103" y="7797836"/>
            <a:ext cx="1640659" cy="1640659"/>
          </a:xfrm>
          <a:custGeom>
            <a:avLst/>
            <a:gdLst/>
            <a:ahLst/>
            <a:cxnLst/>
            <a:rect l="l" t="t" r="r" b="b"/>
            <a:pathLst>
              <a:path w="1640659" h="1640659">
                <a:moveTo>
                  <a:pt x="0" y="0"/>
                </a:moveTo>
                <a:lnTo>
                  <a:pt x="1640659" y="0"/>
                </a:lnTo>
                <a:lnTo>
                  <a:pt x="1640659" y="1640658"/>
                </a:lnTo>
                <a:lnTo>
                  <a:pt x="0" y="1640658"/>
                </a:lnTo>
                <a:lnTo>
                  <a:pt x="0" y="0"/>
                </a:lnTo>
                <a:close/>
              </a:path>
            </a:pathLst>
          </a:custGeom>
          <a:blipFill>
            <a:blip r:embed="rId9"/>
            <a:stretch>
              <a:fillRect/>
            </a:stretch>
          </a:blipFill>
        </p:spPr>
        <p:txBody>
          <a:bodyPr/>
          <a:lstStyle/>
          <a:p>
            <a:endParaRPr lang="es-GT"/>
          </a:p>
        </p:txBody>
      </p:sp>
      <p:sp>
        <p:nvSpPr>
          <p:cNvPr id="8" name="Freeform 8"/>
          <p:cNvSpPr/>
          <p:nvPr/>
        </p:nvSpPr>
        <p:spPr>
          <a:xfrm>
            <a:off x="0" y="193525"/>
            <a:ext cx="6246476" cy="3433861"/>
          </a:xfrm>
          <a:custGeom>
            <a:avLst/>
            <a:gdLst/>
            <a:ahLst/>
            <a:cxnLst/>
            <a:rect l="l" t="t" r="r" b="b"/>
            <a:pathLst>
              <a:path w="6246476" h="3433861">
                <a:moveTo>
                  <a:pt x="0" y="0"/>
                </a:moveTo>
                <a:lnTo>
                  <a:pt x="6246476" y="0"/>
                </a:lnTo>
                <a:lnTo>
                  <a:pt x="6246476" y="3433860"/>
                </a:lnTo>
                <a:lnTo>
                  <a:pt x="0" y="3433860"/>
                </a:lnTo>
                <a:lnTo>
                  <a:pt x="0" y="0"/>
                </a:lnTo>
                <a:close/>
              </a:path>
            </a:pathLst>
          </a:custGeom>
          <a:blipFill>
            <a:blip r:embed="rId10"/>
            <a:stretch>
              <a:fillRect l="-57173" t="-10756" b="-10756"/>
            </a:stretch>
          </a:blipFill>
        </p:spPr>
        <p:txBody>
          <a:bodyPr/>
          <a:lstStyle/>
          <a:p>
            <a:endParaRPr lang="es-GT"/>
          </a:p>
        </p:txBody>
      </p:sp>
      <p:sp>
        <p:nvSpPr>
          <p:cNvPr id="9" name="Cuadro de texto 2"/>
          <p:cNvSpPr txBox="1">
            <a:spLocks noChangeArrowheads="1"/>
          </p:cNvSpPr>
          <p:nvPr/>
        </p:nvSpPr>
        <p:spPr bwMode="auto">
          <a:xfrm>
            <a:off x="1219200" y="4482782"/>
            <a:ext cx="5334000" cy="1092835"/>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s-MX" sz="2400">
                <a:solidFill>
                  <a:srgbClr val="000000"/>
                </a:solidFill>
                <a:effectLst/>
                <a:latin typeface="Bahnschrift SemiBold" panose="020B0502040204020203" pitchFamily="34" charset="0"/>
                <a:ea typeface="Calibri" panose="020F0502020204030204" pitchFamily="34" charset="0"/>
              </a:rPr>
              <a:t>PARTICIPANTE:</a:t>
            </a:r>
            <a:endParaRPr lang="es-MX" sz="1100">
              <a:solidFill>
                <a:srgbClr val="000000"/>
              </a:solidFill>
              <a:effectLst/>
              <a:latin typeface="Calibri" panose="020F0502020204030204" pitchFamily="34" charset="0"/>
              <a:ea typeface="Calibri" panose="020F0502020204030204" pitchFamily="34" charset="0"/>
            </a:endParaRPr>
          </a:p>
          <a:p>
            <a:pPr algn="ctr">
              <a:lnSpc>
                <a:spcPct val="107000"/>
              </a:lnSpc>
              <a:spcAft>
                <a:spcPts val="800"/>
              </a:spcAft>
            </a:pPr>
            <a:r>
              <a:rPr lang="es-MX" sz="2400">
                <a:solidFill>
                  <a:srgbClr val="000000"/>
                </a:solidFill>
                <a:effectLst/>
                <a:latin typeface="Bahnschrift SemiBold" panose="020B0502040204020203" pitchFamily="34" charset="0"/>
                <a:ea typeface="Calibri" panose="020F0502020204030204" pitchFamily="34" charset="0"/>
              </a:rPr>
              <a:t>Abdiel Israel Alonzo Sum</a:t>
            </a:r>
            <a:endParaRPr lang="es-MX" sz="110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3244" y="773418"/>
            <a:ext cx="6825909" cy="9297731"/>
            <a:chOff x="0" y="0"/>
            <a:chExt cx="2650486" cy="3610289"/>
          </a:xfrm>
        </p:grpSpPr>
        <p:sp>
          <p:nvSpPr>
            <p:cNvPr id="3" name="Freeform 3"/>
            <p:cNvSpPr/>
            <p:nvPr/>
          </p:nvSpPr>
          <p:spPr>
            <a:xfrm>
              <a:off x="0" y="0"/>
              <a:ext cx="2650486" cy="3610289"/>
            </a:xfrm>
            <a:custGeom>
              <a:avLst/>
              <a:gdLst/>
              <a:ahLst/>
              <a:cxnLst/>
              <a:rect l="l" t="t" r="r" b="b"/>
              <a:pathLst>
                <a:path w="2650486" h="3610289">
                  <a:moveTo>
                    <a:pt x="34026" y="0"/>
                  </a:moveTo>
                  <a:lnTo>
                    <a:pt x="2616460" y="0"/>
                  </a:lnTo>
                  <a:cubicBezTo>
                    <a:pt x="2635252" y="0"/>
                    <a:pt x="2650486" y="15234"/>
                    <a:pt x="2650486" y="34026"/>
                  </a:cubicBezTo>
                  <a:lnTo>
                    <a:pt x="2650486" y="3576263"/>
                  </a:lnTo>
                  <a:cubicBezTo>
                    <a:pt x="2650486" y="3585287"/>
                    <a:pt x="2646901" y="3593941"/>
                    <a:pt x="2640520" y="3600322"/>
                  </a:cubicBezTo>
                  <a:cubicBezTo>
                    <a:pt x="2634139" y="3606704"/>
                    <a:pt x="2625484" y="3610289"/>
                    <a:pt x="2616460" y="3610289"/>
                  </a:cubicBezTo>
                  <a:lnTo>
                    <a:pt x="34026" y="3610289"/>
                  </a:lnTo>
                  <a:cubicBezTo>
                    <a:pt x="25002" y="3610289"/>
                    <a:pt x="16347" y="3606704"/>
                    <a:pt x="9966" y="3600322"/>
                  </a:cubicBezTo>
                  <a:cubicBezTo>
                    <a:pt x="3585" y="3593941"/>
                    <a:pt x="0" y="3585287"/>
                    <a:pt x="0" y="3576263"/>
                  </a:cubicBezTo>
                  <a:lnTo>
                    <a:pt x="0" y="34026"/>
                  </a:lnTo>
                  <a:cubicBezTo>
                    <a:pt x="0" y="25002"/>
                    <a:pt x="3585" y="16347"/>
                    <a:pt x="9966" y="9966"/>
                  </a:cubicBezTo>
                  <a:cubicBezTo>
                    <a:pt x="16347" y="3585"/>
                    <a:pt x="25002" y="0"/>
                    <a:pt x="34026" y="0"/>
                  </a:cubicBezTo>
                  <a:close/>
                </a:path>
              </a:pathLst>
            </a:custGeom>
            <a:solidFill>
              <a:srgbClr val="000000">
                <a:alpha val="0"/>
              </a:srgbClr>
            </a:solidFill>
            <a:ln w="19050" cap="rnd">
              <a:solidFill>
                <a:srgbClr val="18355E"/>
              </a:solidFill>
              <a:prstDash val="solid"/>
              <a:round/>
            </a:ln>
          </p:spPr>
          <p:txBody>
            <a:bodyPr/>
            <a:lstStyle/>
            <a:p>
              <a:endParaRPr lang="es-GT"/>
            </a:p>
          </p:txBody>
        </p:sp>
        <p:sp>
          <p:nvSpPr>
            <p:cNvPr id="4" name="TextBox 4"/>
            <p:cNvSpPr txBox="1"/>
            <p:nvPr/>
          </p:nvSpPr>
          <p:spPr>
            <a:xfrm>
              <a:off x="0" y="-28575"/>
              <a:ext cx="2650486" cy="3638864"/>
            </a:xfrm>
            <a:prstGeom prst="rect">
              <a:avLst/>
            </a:prstGeom>
          </p:spPr>
          <p:txBody>
            <a:bodyPr lIns="50800" tIns="50800" rIns="50800" bIns="50800" rtlCol="0" anchor="ctr"/>
            <a:lstStyle/>
            <a:p>
              <a:pPr algn="ctr">
                <a:lnSpc>
                  <a:spcPts val="1960"/>
                </a:lnSpc>
                <a:spcBef>
                  <a:spcPct val="0"/>
                </a:spcBef>
              </a:pPr>
              <a:endParaRPr/>
            </a:p>
          </p:txBody>
        </p:sp>
      </p:grpSp>
      <p:sp>
        <p:nvSpPr>
          <p:cNvPr id="5" name="Freeform 5"/>
          <p:cNvSpPr/>
          <p:nvPr/>
        </p:nvSpPr>
        <p:spPr>
          <a:xfrm>
            <a:off x="608730" y="513365"/>
            <a:ext cx="2790985" cy="405961"/>
          </a:xfrm>
          <a:custGeom>
            <a:avLst/>
            <a:gdLst/>
            <a:ahLst/>
            <a:cxnLst/>
            <a:rect l="l" t="t" r="r" b="b"/>
            <a:pathLst>
              <a:path w="2790985" h="405961">
                <a:moveTo>
                  <a:pt x="0" y="0"/>
                </a:moveTo>
                <a:lnTo>
                  <a:pt x="2790984" y="0"/>
                </a:lnTo>
                <a:lnTo>
                  <a:pt x="2790984" y="405962"/>
                </a:lnTo>
                <a:lnTo>
                  <a:pt x="0" y="405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6" name="Freeform 6"/>
          <p:cNvSpPr/>
          <p:nvPr/>
        </p:nvSpPr>
        <p:spPr>
          <a:xfrm rot="-10800000">
            <a:off x="4301326" y="9078179"/>
            <a:ext cx="2790985" cy="405961"/>
          </a:xfrm>
          <a:custGeom>
            <a:avLst/>
            <a:gdLst/>
            <a:ahLst/>
            <a:cxnLst/>
            <a:rect l="l" t="t" r="r" b="b"/>
            <a:pathLst>
              <a:path w="2790985" h="405961">
                <a:moveTo>
                  <a:pt x="0" y="0"/>
                </a:moveTo>
                <a:lnTo>
                  <a:pt x="2790984" y="0"/>
                </a:lnTo>
                <a:lnTo>
                  <a:pt x="2790984" y="405962"/>
                </a:lnTo>
                <a:lnTo>
                  <a:pt x="0" y="405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7" name="TextBox 7"/>
          <p:cNvSpPr txBox="1"/>
          <p:nvPr/>
        </p:nvSpPr>
        <p:spPr>
          <a:xfrm>
            <a:off x="2684723" y="1334692"/>
            <a:ext cx="2402953" cy="409572"/>
          </a:xfrm>
          <a:prstGeom prst="rect">
            <a:avLst/>
          </a:prstGeom>
        </p:spPr>
        <p:txBody>
          <a:bodyPr lIns="0" tIns="0" rIns="0" bIns="0" rtlCol="0" anchor="t">
            <a:spAutoFit/>
          </a:bodyPr>
          <a:lstStyle/>
          <a:p>
            <a:pPr algn="ctr">
              <a:lnSpc>
                <a:spcPts val="3395"/>
              </a:lnSpc>
              <a:spcBef>
                <a:spcPct val="0"/>
              </a:spcBef>
            </a:pPr>
            <a:r>
              <a:rPr lang="en-US" sz="2425" spc="80" dirty="0">
                <a:solidFill>
                  <a:srgbClr val="18355E"/>
                </a:solidFill>
                <a:latin typeface="Garet"/>
                <a:ea typeface="Garet"/>
                <a:cs typeface="Garet"/>
                <a:sym typeface="Garet"/>
              </a:rPr>
              <a:t>DESCRIPCIÓN:</a:t>
            </a:r>
          </a:p>
        </p:txBody>
      </p:sp>
      <p:sp>
        <p:nvSpPr>
          <p:cNvPr id="8" name="TextBox 8"/>
          <p:cNvSpPr txBox="1"/>
          <p:nvPr/>
        </p:nvSpPr>
        <p:spPr>
          <a:xfrm rot="10800000" flipV="1">
            <a:off x="2136442" y="5338272"/>
            <a:ext cx="3499511" cy="856325"/>
          </a:xfrm>
          <a:prstGeom prst="rect">
            <a:avLst/>
          </a:prstGeom>
        </p:spPr>
        <p:txBody>
          <a:bodyPr wrap="square" lIns="0" tIns="0" rIns="0" bIns="0" rtlCol="0" anchor="t">
            <a:spAutoFit/>
          </a:bodyPr>
          <a:lstStyle/>
          <a:p>
            <a:pPr algn="ctr">
              <a:lnSpc>
                <a:spcPts val="3395"/>
              </a:lnSpc>
              <a:spcBef>
                <a:spcPct val="0"/>
              </a:spcBef>
            </a:pPr>
            <a:r>
              <a:rPr lang="en-US" sz="2425" spc="80" dirty="0">
                <a:solidFill>
                  <a:srgbClr val="18355E"/>
                </a:solidFill>
                <a:latin typeface="Garet"/>
                <a:ea typeface="Garet"/>
                <a:cs typeface="Garet"/>
                <a:sym typeface="Garet"/>
              </a:rPr>
              <a:t>OBJETIVO PRINCIPAL:</a:t>
            </a:r>
          </a:p>
        </p:txBody>
      </p:sp>
      <p:sp>
        <p:nvSpPr>
          <p:cNvPr id="9" name="TextBox 9"/>
          <p:cNvSpPr txBox="1"/>
          <p:nvPr/>
        </p:nvSpPr>
        <p:spPr>
          <a:xfrm>
            <a:off x="1068517" y="1846883"/>
            <a:ext cx="5683341" cy="3205173"/>
          </a:xfrm>
          <a:prstGeom prst="rect">
            <a:avLst/>
          </a:prstGeom>
        </p:spPr>
        <p:txBody>
          <a:bodyPr wrap="square" lIns="0" tIns="0" rIns="0" bIns="0" rtlCol="0" anchor="t">
            <a:spAutoFit/>
          </a:bodyPr>
          <a:lstStyle/>
          <a:p>
            <a:pPr algn="just">
              <a:lnSpc>
                <a:spcPts val="2082"/>
              </a:lnSpc>
            </a:pPr>
            <a:r>
              <a:rPr lang="es-GT"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Esté es un proyecto diseñado para la empresa  “Creaciones </a:t>
            </a:r>
            <a:r>
              <a:rPr lang="es-GT" sz="1400" dirty="0" err="1"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Bezaleel</a:t>
            </a:r>
            <a:r>
              <a:rPr lang="es-GT"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 l</a:t>
            </a:r>
            <a:r>
              <a:rPr lang="es-MX"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a </a:t>
            </a:r>
            <a:r>
              <a:rPr lang="es-MX" sz="1400" dirty="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cual se dedica a producir accesorios </a:t>
            </a:r>
            <a:r>
              <a:rPr lang="es-MX"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en </a:t>
            </a:r>
            <a:r>
              <a:rPr lang="es-MX" sz="1400" dirty="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bisutería fina, porcelana, joyería y manualidades en general.</a:t>
            </a:r>
            <a:r>
              <a:rPr lang="es-GT"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 Esta empresa se ha encontrado con la necesidad de actualizar su sistema de inventario, control de ventas, clientes y productos. Este proyecto fue elaborado en Apache </a:t>
            </a:r>
            <a:r>
              <a:rPr lang="es-GT" sz="1400" dirty="0" err="1"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NetBeans</a:t>
            </a:r>
            <a:r>
              <a:rPr lang="es-GT" sz="1400" dirty="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 </a:t>
            </a:r>
            <a:r>
              <a:rPr lang="es-GT"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utilizando el lenguaje de programación Java y una base de datos en </a:t>
            </a:r>
            <a:r>
              <a:rPr lang="es-GT" sz="1400" dirty="0" err="1"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MySQL</a:t>
            </a:r>
            <a:r>
              <a:rPr lang="es-GT"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 </a:t>
            </a:r>
            <a:r>
              <a:rPr lang="es-GT" sz="1400" dirty="0" err="1"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Workbench</a:t>
            </a:r>
            <a:r>
              <a:rPr lang="es-GT" sz="1400" dirty="0" smtClean="0">
                <a:solidFill>
                  <a:srgbClr val="000000"/>
                </a:solidFill>
                <a:latin typeface="Arial" panose="020B0604020202020204" pitchFamily="34" charset="0"/>
                <a:ea typeface="Calibri" panose="020F0502020204030204" pitchFamily="34" charset="0"/>
                <a:cs typeface="Arial" panose="020B0604020202020204" pitchFamily="34" charset="0"/>
                <a:sym typeface="Canva Sans"/>
              </a:rPr>
              <a:t>. En lo personal, este trabajo fue un reto, ya que Java es un lenguaje de alto nivel lo que hace que sea complicado de programar en el. Yo decidí programar en este lenguaje por el motivo de que mis conocimientos acerca de este tema no eran lo suficientes como para poder crear programas; pero con el proyecto aprendí y fortalecí múltiples conocimientos.</a:t>
            </a:r>
            <a:endParaRPr lang="en-US" sz="1200" dirty="0">
              <a:solidFill>
                <a:srgbClr val="18355E"/>
              </a:solidFill>
              <a:latin typeface="Arial" panose="020B0604020202020204" pitchFamily="34" charset="0"/>
              <a:ea typeface="Canva Sans"/>
              <a:cs typeface="Arial" panose="020B0604020202020204" pitchFamily="34" charset="0"/>
              <a:sym typeface="Canva Sans"/>
            </a:endParaRPr>
          </a:p>
        </p:txBody>
      </p:sp>
      <p:sp>
        <p:nvSpPr>
          <p:cNvPr id="10" name="TextBox 10"/>
          <p:cNvSpPr txBox="1"/>
          <p:nvPr/>
        </p:nvSpPr>
        <p:spPr>
          <a:xfrm>
            <a:off x="994034" y="6477000"/>
            <a:ext cx="5832305" cy="2154436"/>
          </a:xfrm>
          <a:prstGeom prst="rect">
            <a:avLst/>
          </a:prstGeom>
        </p:spPr>
        <p:txBody>
          <a:bodyPr lIns="0" tIns="0" rIns="0" bIns="0" rtlCol="0" anchor="t">
            <a:spAutoFit/>
          </a:bodyPr>
          <a:lstStyle/>
          <a:p>
            <a:pPr marL="342900" indent="-342900" algn="just">
              <a:lnSpc>
                <a:spcPts val="2100"/>
              </a:lnSpc>
              <a:buFont typeface="+mj-lt"/>
              <a:buAutoNum type="arabicPeriod"/>
            </a:pPr>
            <a:r>
              <a:rPr lang="es-GT" sz="1400" dirty="0" smtClean="0">
                <a:solidFill>
                  <a:srgbClr val="000000"/>
                </a:solidFill>
                <a:latin typeface="Arial" panose="020B0604020202020204" pitchFamily="34" charset="0"/>
                <a:ea typeface="Calibri" panose="020F0502020204030204" pitchFamily="34" charset="0"/>
              </a:rPr>
              <a:t>E</a:t>
            </a:r>
            <a:r>
              <a:rPr lang="es-GT" sz="1400" dirty="0" smtClean="0">
                <a:solidFill>
                  <a:srgbClr val="000000"/>
                </a:solidFill>
                <a:latin typeface="Arial" panose="020B0604020202020204" pitchFamily="34" charset="0"/>
                <a:ea typeface="Calibri" panose="020F0502020204030204" pitchFamily="34" charset="0"/>
              </a:rPr>
              <a:t>s </a:t>
            </a:r>
            <a:r>
              <a:rPr lang="es-GT" sz="1400" dirty="0" smtClean="0">
                <a:solidFill>
                  <a:srgbClr val="000000"/>
                </a:solidFill>
                <a:latin typeface="Arial" panose="020B0604020202020204" pitchFamily="34" charset="0"/>
                <a:ea typeface="Calibri" panose="020F0502020204030204" pitchFamily="34" charset="0"/>
              </a:rPr>
              <a:t>poder ofrecer a la empresaria Dania Sum de “Creaciones </a:t>
            </a:r>
            <a:r>
              <a:rPr lang="es-GT" sz="1400" dirty="0" err="1" smtClean="0">
                <a:solidFill>
                  <a:srgbClr val="000000"/>
                </a:solidFill>
                <a:latin typeface="Arial" panose="020B0604020202020204" pitchFamily="34" charset="0"/>
                <a:ea typeface="Calibri" panose="020F0502020204030204" pitchFamily="34" charset="0"/>
              </a:rPr>
              <a:t>Bezaleel</a:t>
            </a:r>
            <a:r>
              <a:rPr lang="es-GT" sz="1400" dirty="0" smtClean="0">
                <a:solidFill>
                  <a:srgbClr val="000000"/>
                </a:solidFill>
                <a:latin typeface="Arial" panose="020B0604020202020204" pitchFamily="34" charset="0"/>
                <a:ea typeface="Calibri" panose="020F0502020204030204" pitchFamily="34" charset="0"/>
              </a:rPr>
              <a:t>” un sistema que le facilita llevar el control de su negocio acerca de las ventas que realiza, productos que ingresan y clientes nuevos que tienen</a:t>
            </a:r>
            <a:r>
              <a:rPr lang="es-GT" sz="1400" dirty="0" smtClean="0">
                <a:solidFill>
                  <a:srgbClr val="000000"/>
                </a:solidFill>
                <a:latin typeface="Arial" panose="020B0604020202020204" pitchFamily="34" charset="0"/>
                <a:ea typeface="Calibri" panose="020F0502020204030204" pitchFamily="34" charset="0"/>
              </a:rPr>
              <a:t>.</a:t>
            </a:r>
          </a:p>
          <a:p>
            <a:pPr marL="342900" indent="-342900" algn="just">
              <a:lnSpc>
                <a:spcPts val="2100"/>
              </a:lnSpc>
              <a:buFont typeface="+mj-lt"/>
              <a:buAutoNum type="arabicPeriod"/>
            </a:pPr>
            <a:endParaRPr lang="es-GT" sz="1400" dirty="0" smtClean="0">
              <a:solidFill>
                <a:srgbClr val="000000"/>
              </a:solidFill>
              <a:latin typeface="Arial" panose="020B0604020202020204" pitchFamily="34" charset="0"/>
              <a:ea typeface="Calibri" panose="020F0502020204030204" pitchFamily="34" charset="0"/>
            </a:endParaRPr>
          </a:p>
          <a:p>
            <a:pPr marL="342900" indent="-342900" algn="just">
              <a:lnSpc>
                <a:spcPts val="2100"/>
              </a:lnSpc>
              <a:buFont typeface="+mj-lt"/>
              <a:buAutoNum type="arabicPeriod"/>
            </a:pPr>
            <a:r>
              <a:rPr lang="es-GT" sz="1400" dirty="0" smtClean="0">
                <a:solidFill>
                  <a:srgbClr val="000000"/>
                </a:solidFill>
                <a:latin typeface="Arial" panose="020B0604020202020204" pitchFamily="34" charset="0"/>
                <a:ea typeface="Calibri" panose="020F0502020204030204" pitchFamily="34" charset="0"/>
              </a:rPr>
              <a:t>E</a:t>
            </a:r>
            <a:r>
              <a:rPr lang="es-GT" sz="1400" dirty="0" smtClean="0">
                <a:solidFill>
                  <a:srgbClr val="000000"/>
                </a:solidFill>
                <a:latin typeface="Arial" panose="020B0604020202020204" pitchFamily="34" charset="0"/>
                <a:ea typeface="Calibri" panose="020F0502020204030204" pitchFamily="34" charset="0"/>
              </a:rPr>
              <a:t>s </a:t>
            </a:r>
            <a:r>
              <a:rPr lang="es-GT" sz="1400" dirty="0" smtClean="0">
                <a:solidFill>
                  <a:srgbClr val="000000"/>
                </a:solidFill>
                <a:latin typeface="Arial" panose="020B0604020202020204" pitchFamily="34" charset="0"/>
                <a:ea typeface="Calibri" panose="020F0502020204030204" pitchFamily="34" charset="0"/>
              </a:rPr>
              <a:t>poder expandir y fortalecer mis conocimientos en Java y </a:t>
            </a:r>
            <a:r>
              <a:rPr lang="es-GT" sz="1400" dirty="0" err="1" smtClean="0">
                <a:solidFill>
                  <a:srgbClr val="000000"/>
                </a:solidFill>
                <a:latin typeface="Arial" panose="020B0604020202020204" pitchFamily="34" charset="0"/>
                <a:ea typeface="Calibri" panose="020F0502020204030204" pitchFamily="34" charset="0"/>
              </a:rPr>
              <a:t>MySQL</a:t>
            </a:r>
            <a:r>
              <a:rPr lang="es-GT" sz="1400" dirty="0">
                <a:solidFill>
                  <a:srgbClr val="000000"/>
                </a:solidFill>
                <a:latin typeface="Arial" panose="020B0604020202020204" pitchFamily="34" charset="0"/>
                <a:ea typeface="Calibri" panose="020F0502020204030204" pitchFamily="34" charset="0"/>
              </a:rPr>
              <a:t> </a:t>
            </a:r>
            <a:r>
              <a:rPr lang="es-GT" sz="1400" dirty="0" smtClean="0">
                <a:solidFill>
                  <a:srgbClr val="000000"/>
                </a:solidFill>
                <a:latin typeface="Arial" panose="020B0604020202020204" pitchFamily="34" charset="0"/>
                <a:ea typeface="Calibri" panose="020F0502020204030204" pitchFamily="34" charset="0"/>
              </a:rPr>
              <a:t>ya que como dije al inicio, el lenguaje de Java es uno de los complicados de trabajar.</a:t>
            </a:r>
            <a:endParaRPr lang="es-GT" sz="1400" dirty="0">
              <a:solidFill>
                <a:srgbClr val="000000"/>
              </a:solidFill>
              <a:effectLst/>
              <a:latin typeface="Arial" panose="020B060402020202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2687" y="495370"/>
            <a:ext cx="7007025" cy="9376531"/>
            <a:chOff x="-70327" y="-30598"/>
            <a:chExt cx="2720813" cy="3640887"/>
          </a:xfrm>
        </p:grpSpPr>
        <p:sp>
          <p:nvSpPr>
            <p:cNvPr id="3" name="Freeform 3"/>
            <p:cNvSpPr/>
            <p:nvPr/>
          </p:nvSpPr>
          <p:spPr>
            <a:xfrm>
              <a:off x="-70327" y="-30598"/>
              <a:ext cx="2650486" cy="3610289"/>
            </a:xfrm>
            <a:custGeom>
              <a:avLst/>
              <a:gdLst/>
              <a:ahLst/>
              <a:cxnLst/>
              <a:rect l="l" t="t" r="r" b="b"/>
              <a:pathLst>
                <a:path w="2650486" h="3610289">
                  <a:moveTo>
                    <a:pt x="34026" y="0"/>
                  </a:moveTo>
                  <a:lnTo>
                    <a:pt x="2616460" y="0"/>
                  </a:lnTo>
                  <a:cubicBezTo>
                    <a:pt x="2635252" y="0"/>
                    <a:pt x="2650486" y="15234"/>
                    <a:pt x="2650486" y="34026"/>
                  </a:cubicBezTo>
                  <a:lnTo>
                    <a:pt x="2650486" y="3576263"/>
                  </a:lnTo>
                  <a:cubicBezTo>
                    <a:pt x="2650486" y="3585287"/>
                    <a:pt x="2646901" y="3593941"/>
                    <a:pt x="2640520" y="3600322"/>
                  </a:cubicBezTo>
                  <a:cubicBezTo>
                    <a:pt x="2634139" y="3606704"/>
                    <a:pt x="2625484" y="3610289"/>
                    <a:pt x="2616460" y="3610289"/>
                  </a:cubicBezTo>
                  <a:lnTo>
                    <a:pt x="34026" y="3610289"/>
                  </a:lnTo>
                  <a:cubicBezTo>
                    <a:pt x="25002" y="3610289"/>
                    <a:pt x="16347" y="3606704"/>
                    <a:pt x="9966" y="3600322"/>
                  </a:cubicBezTo>
                  <a:cubicBezTo>
                    <a:pt x="3585" y="3593941"/>
                    <a:pt x="0" y="3585287"/>
                    <a:pt x="0" y="3576263"/>
                  </a:cubicBezTo>
                  <a:lnTo>
                    <a:pt x="0" y="34026"/>
                  </a:lnTo>
                  <a:cubicBezTo>
                    <a:pt x="0" y="25002"/>
                    <a:pt x="3585" y="16347"/>
                    <a:pt x="9966" y="9966"/>
                  </a:cubicBezTo>
                  <a:cubicBezTo>
                    <a:pt x="16347" y="3585"/>
                    <a:pt x="25002" y="0"/>
                    <a:pt x="34026" y="0"/>
                  </a:cubicBezTo>
                  <a:close/>
                </a:path>
              </a:pathLst>
            </a:custGeom>
            <a:solidFill>
              <a:srgbClr val="000000">
                <a:alpha val="0"/>
              </a:srgbClr>
            </a:solidFill>
            <a:ln w="19050" cap="rnd">
              <a:solidFill>
                <a:srgbClr val="18355E"/>
              </a:solidFill>
              <a:prstDash val="solid"/>
              <a:round/>
            </a:ln>
          </p:spPr>
          <p:txBody>
            <a:bodyPr/>
            <a:lstStyle/>
            <a:p>
              <a:endParaRPr lang="es-GT" dirty="0"/>
            </a:p>
          </p:txBody>
        </p:sp>
        <p:sp>
          <p:nvSpPr>
            <p:cNvPr id="4" name="TextBox 4"/>
            <p:cNvSpPr txBox="1"/>
            <p:nvPr/>
          </p:nvSpPr>
          <p:spPr>
            <a:xfrm>
              <a:off x="0" y="-28575"/>
              <a:ext cx="2650486" cy="3638864"/>
            </a:xfrm>
            <a:prstGeom prst="rect">
              <a:avLst/>
            </a:prstGeom>
          </p:spPr>
          <p:txBody>
            <a:bodyPr lIns="50800" tIns="50800" rIns="50800" bIns="50800" rtlCol="0" anchor="ctr"/>
            <a:lstStyle/>
            <a:p>
              <a:pPr algn="ctr">
                <a:lnSpc>
                  <a:spcPts val="1960"/>
                </a:lnSpc>
                <a:spcBef>
                  <a:spcPct val="0"/>
                </a:spcBef>
              </a:pPr>
              <a:endParaRPr/>
            </a:p>
          </p:txBody>
        </p:sp>
      </p:grpSp>
      <p:sp>
        <p:nvSpPr>
          <p:cNvPr id="5" name="Freeform 5"/>
          <p:cNvSpPr/>
          <p:nvPr/>
        </p:nvSpPr>
        <p:spPr>
          <a:xfrm rot="-5400000">
            <a:off x="-618252" y="1695139"/>
            <a:ext cx="2790985" cy="405961"/>
          </a:xfrm>
          <a:custGeom>
            <a:avLst/>
            <a:gdLst/>
            <a:ahLst/>
            <a:cxnLst/>
            <a:rect l="l" t="t" r="r" b="b"/>
            <a:pathLst>
              <a:path w="2790985" h="405961">
                <a:moveTo>
                  <a:pt x="0" y="0"/>
                </a:moveTo>
                <a:lnTo>
                  <a:pt x="2790984" y="0"/>
                </a:lnTo>
                <a:lnTo>
                  <a:pt x="2790984" y="405961"/>
                </a:lnTo>
                <a:lnTo>
                  <a:pt x="0" y="4059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6" name="Freeform 6"/>
          <p:cNvSpPr/>
          <p:nvPr/>
        </p:nvSpPr>
        <p:spPr>
          <a:xfrm rot="5400000">
            <a:off x="5496529" y="7882976"/>
            <a:ext cx="2790985" cy="405961"/>
          </a:xfrm>
          <a:custGeom>
            <a:avLst/>
            <a:gdLst/>
            <a:ahLst/>
            <a:cxnLst/>
            <a:rect l="l" t="t" r="r" b="b"/>
            <a:pathLst>
              <a:path w="2790985" h="405961">
                <a:moveTo>
                  <a:pt x="0" y="0"/>
                </a:moveTo>
                <a:lnTo>
                  <a:pt x="2790984" y="0"/>
                </a:lnTo>
                <a:lnTo>
                  <a:pt x="2790984" y="405962"/>
                </a:lnTo>
                <a:lnTo>
                  <a:pt x="0" y="405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8" name="TextBox 8"/>
          <p:cNvSpPr txBox="1"/>
          <p:nvPr/>
        </p:nvSpPr>
        <p:spPr>
          <a:xfrm>
            <a:off x="1324297" y="1095970"/>
            <a:ext cx="4942684" cy="436017"/>
          </a:xfrm>
          <a:prstGeom prst="rect">
            <a:avLst/>
          </a:prstGeom>
        </p:spPr>
        <p:txBody>
          <a:bodyPr lIns="0" tIns="0" rIns="0" bIns="0" rtlCol="0" anchor="t">
            <a:spAutoFit/>
          </a:bodyPr>
          <a:lstStyle/>
          <a:p>
            <a:pPr algn="ctr">
              <a:lnSpc>
                <a:spcPts val="3395"/>
              </a:lnSpc>
              <a:spcBef>
                <a:spcPct val="0"/>
              </a:spcBef>
            </a:pPr>
            <a:r>
              <a:rPr lang="en-US" sz="2425" spc="80" dirty="0" err="1" smtClean="0">
                <a:solidFill>
                  <a:srgbClr val="18355E"/>
                </a:solidFill>
                <a:latin typeface="Garet"/>
                <a:ea typeface="Garet"/>
                <a:cs typeface="Garet"/>
                <a:sym typeface="Garet"/>
              </a:rPr>
              <a:t>Logotipo</a:t>
            </a:r>
            <a:r>
              <a:rPr lang="en-US" sz="2425" spc="80" dirty="0" smtClean="0">
                <a:solidFill>
                  <a:srgbClr val="18355E"/>
                </a:solidFill>
                <a:latin typeface="Garet"/>
                <a:ea typeface="Garet"/>
                <a:cs typeface="Garet"/>
                <a:sym typeface="Garet"/>
              </a:rPr>
              <a:t>:</a:t>
            </a:r>
            <a:endParaRPr lang="en-US" sz="2425" spc="80" dirty="0">
              <a:solidFill>
                <a:srgbClr val="18355E"/>
              </a:solidFill>
              <a:latin typeface="Garet"/>
              <a:ea typeface="Garet"/>
              <a:cs typeface="Garet"/>
              <a:sym typeface="Garet"/>
            </a:endParaRPr>
          </a:p>
        </p:txBody>
      </p:sp>
      <p:sp>
        <p:nvSpPr>
          <p:cNvPr id="9" name="TextBox 9"/>
          <p:cNvSpPr txBox="1"/>
          <p:nvPr/>
        </p:nvSpPr>
        <p:spPr>
          <a:xfrm>
            <a:off x="1394121" y="5602872"/>
            <a:ext cx="4803035" cy="436017"/>
          </a:xfrm>
          <a:prstGeom prst="rect">
            <a:avLst/>
          </a:prstGeom>
        </p:spPr>
        <p:txBody>
          <a:bodyPr lIns="0" tIns="0" rIns="0" bIns="0" rtlCol="0" anchor="t">
            <a:spAutoFit/>
          </a:bodyPr>
          <a:lstStyle/>
          <a:p>
            <a:pPr algn="ctr">
              <a:lnSpc>
                <a:spcPts val="3359"/>
              </a:lnSpc>
            </a:pPr>
            <a:r>
              <a:rPr lang="en-US" sz="2400" dirty="0" err="1" smtClean="0">
                <a:solidFill>
                  <a:srgbClr val="18355E"/>
                </a:solidFill>
                <a:latin typeface="Canva Sans"/>
                <a:ea typeface="Canva Sans"/>
                <a:cs typeface="Canva Sans"/>
                <a:sym typeface="Canva Sans"/>
              </a:rPr>
              <a:t>Código</a:t>
            </a:r>
            <a:r>
              <a:rPr lang="en-US" sz="2400" dirty="0" smtClean="0">
                <a:solidFill>
                  <a:srgbClr val="18355E"/>
                </a:solidFill>
                <a:latin typeface="Canva Sans"/>
                <a:ea typeface="Canva Sans"/>
                <a:cs typeface="Canva Sans"/>
                <a:sym typeface="Canva Sans"/>
              </a:rPr>
              <a:t> </a:t>
            </a:r>
            <a:r>
              <a:rPr lang="en-US" sz="2400" dirty="0" err="1" smtClean="0">
                <a:solidFill>
                  <a:srgbClr val="18355E"/>
                </a:solidFill>
                <a:latin typeface="Canva Sans"/>
                <a:ea typeface="Canva Sans"/>
                <a:cs typeface="Canva Sans"/>
                <a:sym typeface="Canva Sans"/>
              </a:rPr>
              <a:t>en</a:t>
            </a:r>
            <a:r>
              <a:rPr lang="en-US" sz="2400" dirty="0" smtClean="0">
                <a:solidFill>
                  <a:srgbClr val="18355E"/>
                </a:solidFill>
                <a:latin typeface="Canva Sans"/>
                <a:ea typeface="Canva Sans"/>
                <a:cs typeface="Canva Sans"/>
                <a:sym typeface="Canva Sans"/>
              </a:rPr>
              <a:t> </a:t>
            </a:r>
            <a:r>
              <a:rPr lang="en-US" sz="2400" dirty="0" err="1" smtClean="0">
                <a:solidFill>
                  <a:srgbClr val="18355E"/>
                </a:solidFill>
                <a:latin typeface="Canva Sans"/>
                <a:ea typeface="Canva Sans"/>
                <a:cs typeface="Canva Sans"/>
                <a:sym typeface="Canva Sans"/>
              </a:rPr>
              <a:t>Git</a:t>
            </a:r>
            <a:r>
              <a:rPr lang="en-US" sz="2400" dirty="0" smtClean="0">
                <a:solidFill>
                  <a:srgbClr val="18355E"/>
                </a:solidFill>
                <a:latin typeface="Canva Sans"/>
                <a:ea typeface="Canva Sans"/>
                <a:cs typeface="Canva Sans"/>
                <a:sym typeface="Canva Sans"/>
              </a:rPr>
              <a:t> Hub</a:t>
            </a:r>
            <a:endParaRPr lang="en-US" sz="2400" dirty="0">
              <a:solidFill>
                <a:srgbClr val="18355E"/>
              </a:solidFill>
              <a:latin typeface="Canva Sans"/>
              <a:ea typeface="Canva Sans"/>
              <a:cs typeface="Canva Sans"/>
              <a:sym typeface="Canva Sans"/>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5792" y="1752600"/>
            <a:ext cx="3599695" cy="35996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493" y="183718"/>
            <a:ext cx="6825909" cy="9297731"/>
            <a:chOff x="0" y="0"/>
            <a:chExt cx="2650486" cy="3610289"/>
          </a:xfrm>
        </p:grpSpPr>
        <p:sp>
          <p:nvSpPr>
            <p:cNvPr id="3" name="Freeform 3"/>
            <p:cNvSpPr/>
            <p:nvPr/>
          </p:nvSpPr>
          <p:spPr>
            <a:xfrm>
              <a:off x="0" y="0"/>
              <a:ext cx="2650486" cy="3610289"/>
            </a:xfrm>
            <a:custGeom>
              <a:avLst/>
              <a:gdLst/>
              <a:ahLst/>
              <a:cxnLst/>
              <a:rect l="l" t="t" r="r" b="b"/>
              <a:pathLst>
                <a:path w="2650486" h="3610289">
                  <a:moveTo>
                    <a:pt x="34026" y="0"/>
                  </a:moveTo>
                  <a:lnTo>
                    <a:pt x="2616460" y="0"/>
                  </a:lnTo>
                  <a:cubicBezTo>
                    <a:pt x="2635252" y="0"/>
                    <a:pt x="2650486" y="15234"/>
                    <a:pt x="2650486" y="34026"/>
                  </a:cubicBezTo>
                  <a:lnTo>
                    <a:pt x="2650486" y="3576263"/>
                  </a:lnTo>
                  <a:cubicBezTo>
                    <a:pt x="2650486" y="3585287"/>
                    <a:pt x="2646901" y="3593941"/>
                    <a:pt x="2640520" y="3600322"/>
                  </a:cubicBezTo>
                  <a:cubicBezTo>
                    <a:pt x="2634139" y="3606704"/>
                    <a:pt x="2625484" y="3610289"/>
                    <a:pt x="2616460" y="3610289"/>
                  </a:cubicBezTo>
                  <a:lnTo>
                    <a:pt x="34026" y="3610289"/>
                  </a:lnTo>
                  <a:cubicBezTo>
                    <a:pt x="25002" y="3610289"/>
                    <a:pt x="16347" y="3606704"/>
                    <a:pt x="9966" y="3600322"/>
                  </a:cubicBezTo>
                  <a:cubicBezTo>
                    <a:pt x="3585" y="3593941"/>
                    <a:pt x="0" y="3585287"/>
                    <a:pt x="0" y="3576263"/>
                  </a:cubicBezTo>
                  <a:lnTo>
                    <a:pt x="0" y="34026"/>
                  </a:lnTo>
                  <a:cubicBezTo>
                    <a:pt x="0" y="25002"/>
                    <a:pt x="3585" y="16347"/>
                    <a:pt x="9966" y="9966"/>
                  </a:cubicBezTo>
                  <a:cubicBezTo>
                    <a:pt x="16347" y="3585"/>
                    <a:pt x="25002" y="0"/>
                    <a:pt x="34026" y="0"/>
                  </a:cubicBezTo>
                  <a:close/>
                </a:path>
              </a:pathLst>
            </a:custGeom>
            <a:solidFill>
              <a:srgbClr val="000000">
                <a:alpha val="0"/>
              </a:srgbClr>
            </a:solidFill>
            <a:ln w="19050" cap="rnd">
              <a:solidFill>
                <a:srgbClr val="18355E"/>
              </a:solidFill>
              <a:prstDash val="solid"/>
              <a:round/>
            </a:ln>
          </p:spPr>
          <p:txBody>
            <a:bodyPr/>
            <a:lstStyle/>
            <a:p>
              <a:endParaRPr lang="es-GT" dirty="0"/>
            </a:p>
          </p:txBody>
        </p:sp>
        <p:sp>
          <p:nvSpPr>
            <p:cNvPr id="4" name="TextBox 4"/>
            <p:cNvSpPr txBox="1"/>
            <p:nvPr/>
          </p:nvSpPr>
          <p:spPr>
            <a:xfrm>
              <a:off x="0" y="-28575"/>
              <a:ext cx="2650486" cy="3638864"/>
            </a:xfrm>
            <a:prstGeom prst="rect">
              <a:avLst/>
            </a:prstGeom>
          </p:spPr>
          <p:txBody>
            <a:bodyPr lIns="50800" tIns="50800" rIns="50800" bIns="50800" rtlCol="0" anchor="ctr"/>
            <a:lstStyle/>
            <a:p>
              <a:pPr algn="ctr">
                <a:lnSpc>
                  <a:spcPts val="1960"/>
                </a:lnSpc>
                <a:spcBef>
                  <a:spcPct val="0"/>
                </a:spcBef>
              </a:pPr>
              <a:endParaRPr/>
            </a:p>
          </p:txBody>
        </p:sp>
      </p:grpSp>
      <p:sp>
        <p:nvSpPr>
          <p:cNvPr id="5" name="Freeform 5"/>
          <p:cNvSpPr/>
          <p:nvPr/>
        </p:nvSpPr>
        <p:spPr>
          <a:xfrm>
            <a:off x="533400" y="527452"/>
            <a:ext cx="2790985" cy="405961"/>
          </a:xfrm>
          <a:custGeom>
            <a:avLst/>
            <a:gdLst/>
            <a:ahLst/>
            <a:cxnLst/>
            <a:rect l="l" t="t" r="r" b="b"/>
            <a:pathLst>
              <a:path w="2790985" h="405961">
                <a:moveTo>
                  <a:pt x="0" y="0"/>
                </a:moveTo>
                <a:lnTo>
                  <a:pt x="2790984" y="0"/>
                </a:lnTo>
                <a:lnTo>
                  <a:pt x="2790984" y="405961"/>
                </a:lnTo>
                <a:lnTo>
                  <a:pt x="0" y="4059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6" name="Freeform 6"/>
          <p:cNvSpPr/>
          <p:nvPr/>
        </p:nvSpPr>
        <p:spPr>
          <a:xfrm rot="5400000">
            <a:off x="5496529" y="7882976"/>
            <a:ext cx="2790985" cy="405961"/>
          </a:xfrm>
          <a:custGeom>
            <a:avLst/>
            <a:gdLst/>
            <a:ahLst/>
            <a:cxnLst/>
            <a:rect l="l" t="t" r="r" b="b"/>
            <a:pathLst>
              <a:path w="2790985" h="405961">
                <a:moveTo>
                  <a:pt x="0" y="0"/>
                </a:moveTo>
                <a:lnTo>
                  <a:pt x="2790984" y="0"/>
                </a:lnTo>
                <a:lnTo>
                  <a:pt x="2790984" y="405962"/>
                </a:lnTo>
                <a:lnTo>
                  <a:pt x="0" y="405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7" name="TextBox 7"/>
          <p:cNvSpPr txBox="1"/>
          <p:nvPr/>
        </p:nvSpPr>
        <p:spPr>
          <a:xfrm>
            <a:off x="981444" y="1064992"/>
            <a:ext cx="5976098" cy="833127"/>
          </a:xfrm>
          <a:prstGeom prst="rect">
            <a:avLst/>
          </a:prstGeom>
        </p:spPr>
        <p:txBody>
          <a:bodyPr lIns="0" tIns="0" rIns="0" bIns="0" rtlCol="0" anchor="t">
            <a:spAutoFit/>
          </a:bodyPr>
          <a:lstStyle/>
          <a:p>
            <a:pPr algn="ctr">
              <a:lnSpc>
                <a:spcPts val="3395"/>
              </a:lnSpc>
            </a:pPr>
            <a:r>
              <a:rPr lang="en-US" sz="2425" spc="80" dirty="0">
                <a:solidFill>
                  <a:srgbClr val="18355E"/>
                </a:solidFill>
                <a:latin typeface="Garet"/>
                <a:ea typeface="Garet"/>
                <a:cs typeface="Garet"/>
                <a:sym typeface="Garet"/>
              </a:rPr>
              <a:t>PROCEDIMIENTOS DE INSTALACIÓN </a:t>
            </a:r>
          </a:p>
          <a:p>
            <a:pPr algn="ctr">
              <a:lnSpc>
                <a:spcPts val="3395"/>
              </a:lnSpc>
              <a:spcBef>
                <a:spcPct val="0"/>
              </a:spcBef>
            </a:pPr>
            <a:r>
              <a:rPr lang="en-US" sz="2425" spc="80" dirty="0">
                <a:solidFill>
                  <a:srgbClr val="18355E"/>
                </a:solidFill>
                <a:latin typeface="Garet"/>
                <a:ea typeface="Garet"/>
                <a:cs typeface="Garet"/>
                <a:sym typeface="Garet"/>
              </a:rPr>
              <a:t>Y CONFIGURACIÓN:</a:t>
            </a:r>
          </a:p>
        </p:txBody>
      </p:sp>
      <p:sp>
        <p:nvSpPr>
          <p:cNvPr id="9" name="Rectangle 6">
            <a:extLst>
              <a:ext uri="{FF2B5EF4-FFF2-40B4-BE49-F238E27FC236}">
                <a16:creationId xmlns:a16="http://schemas.microsoft.com/office/drawing/2014/main" id="{B8E8776B-1AFC-8677-F717-0ED76433B165}"/>
              </a:ext>
            </a:extLst>
          </p:cNvPr>
          <p:cNvSpPr>
            <a:spLocks noChangeArrowheads="1"/>
          </p:cNvSpPr>
          <p:nvPr/>
        </p:nvSpPr>
        <p:spPr bwMode="auto">
          <a:xfrm>
            <a:off x="821093" y="2232678"/>
            <a:ext cx="61426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AutoNum type="arabicParenR"/>
              <a:tabLst/>
            </a:pPr>
            <a:r>
              <a:rPr lang="es-GT" altLang="es-GT" sz="1400" dirty="0" smtClean="0"/>
              <a:t>El usuario de debe de instalar </a:t>
            </a:r>
            <a:r>
              <a:rPr lang="es-GT" altLang="es-GT" sz="1400" dirty="0" err="1" smtClean="0"/>
              <a:t>Git</a:t>
            </a:r>
            <a:r>
              <a:rPr lang="es-GT" altLang="es-GT" sz="1400" dirty="0" smtClean="0"/>
              <a:t> </a:t>
            </a:r>
            <a:r>
              <a:rPr lang="es-GT" altLang="es-GT" sz="1400" dirty="0" err="1" smtClean="0"/>
              <a:t>Bash</a:t>
            </a:r>
            <a:r>
              <a:rPr lang="es-GT" altLang="es-GT" sz="1400" dirty="0" smtClean="0"/>
              <a:t>, Apache </a:t>
            </a:r>
            <a:r>
              <a:rPr lang="es-GT" altLang="es-GT" sz="1400" dirty="0" err="1" smtClean="0"/>
              <a:t>Netbeans</a:t>
            </a:r>
            <a:r>
              <a:rPr lang="es-GT" altLang="es-GT" sz="1400" dirty="0" smtClean="0"/>
              <a:t> y </a:t>
            </a:r>
            <a:r>
              <a:rPr lang="es-GT" altLang="es-GT" sz="1400" dirty="0" err="1" smtClean="0"/>
              <a:t>MySQL</a:t>
            </a:r>
            <a:r>
              <a:rPr lang="es-GT" altLang="es-GT" sz="1400" dirty="0" smtClean="0"/>
              <a:t> </a:t>
            </a:r>
            <a:r>
              <a:rPr lang="es-GT" altLang="es-GT" sz="1400" dirty="0" err="1" smtClean="0"/>
              <a:t>Workbech</a:t>
            </a:r>
            <a:r>
              <a:rPr lang="es-GT" altLang="es-GT" sz="1400" dirty="0" smtClean="0"/>
              <a:t> (si no tuviera).</a:t>
            </a:r>
          </a:p>
          <a:p>
            <a:pPr marL="342900" marR="0" lvl="0" indent="-342900" algn="just" defTabSz="914400" rtl="0" eaLnBrk="0" fontAlgn="base" latinLnBrk="0" hangingPunct="0">
              <a:lnSpc>
                <a:spcPct val="100000"/>
              </a:lnSpc>
              <a:spcBef>
                <a:spcPct val="0"/>
              </a:spcBef>
              <a:spcAft>
                <a:spcPct val="0"/>
              </a:spcAft>
              <a:buClrTx/>
              <a:buSzTx/>
              <a:buFontTx/>
              <a:buAutoNum type="arabicParenR"/>
              <a:tabLst/>
            </a:pPr>
            <a:r>
              <a:rPr lang="es-GT" altLang="es-GT" sz="1400" dirty="0" smtClean="0"/>
              <a:t>El usuario debe de clonar el repositorio en </a:t>
            </a:r>
            <a:r>
              <a:rPr lang="es-GT" altLang="es-GT" sz="1400" dirty="0" err="1" smtClean="0"/>
              <a:t>git</a:t>
            </a:r>
            <a:r>
              <a:rPr lang="es-GT" altLang="es-GT" sz="1400" dirty="0" smtClean="0"/>
              <a:t> </a:t>
            </a:r>
            <a:r>
              <a:rPr lang="es-GT" altLang="es-GT" sz="1400" dirty="0" err="1" smtClean="0"/>
              <a:t>bash</a:t>
            </a:r>
            <a:r>
              <a:rPr lang="es-GT" altLang="es-GT" sz="1400" dirty="0" smtClean="0"/>
              <a:t>.</a:t>
            </a:r>
          </a:p>
          <a:p>
            <a:pPr marL="342900" marR="0" lvl="0" indent="-342900" algn="just" defTabSz="914400" rtl="0" eaLnBrk="0" fontAlgn="base" latinLnBrk="0" hangingPunct="0">
              <a:lnSpc>
                <a:spcPct val="100000"/>
              </a:lnSpc>
              <a:spcBef>
                <a:spcPct val="0"/>
              </a:spcBef>
              <a:spcAft>
                <a:spcPct val="0"/>
              </a:spcAft>
              <a:buClrTx/>
              <a:buSzTx/>
              <a:buFontTx/>
              <a:buAutoNum type="arabicParenR"/>
              <a:tabLst/>
            </a:pPr>
            <a:r>
              <a:rPr lang="es-GT" altLang="es-GT" sz="1400" dirty="0" smtClean="0"/>
              <a:t>Luego de haber realizado el paso anterior debe de abrir todo el proyecto en </a:t>
            </a:r>
            <a:r>
              <a:rPr lang="es-GT" altLang="es-GT" sz="1400" dirty="0" err="1" smtClean="0"/>
              <a:t>Netbeans</a:t>
            </a:r>
            <a:r>
              <a:rPr lang="es-GT" altLang="es-GT" sz="1400" dirty="0"/>
              <a:t> </a:t>
            </a:r>
            <a:r>
              <a:rPr lang="es-GT" altLang="es-GT" sz="1400" dirty="0" smtClean="0"/>
              <a:t>menos los que son base de datos; estos últimos deben de abrirse desde </a:t>
            </a:r>
            <a:r>
              <a:rPr lang="es-GT" altLang="es-GT" sz="1400" dirty="0" err="1" smtClean="0"/>
              <a:t>MySQL</a:t>
            </a:r>
            <a:r>
              <a:rPr lang="es-GT" altLang="es-GT" sz="1400" dirty="0" smtClean="0"/>
              <a:t> </a:t>
            </a:r>
            <a:r>
              <a:rPr lang="es-GT" altLang="es-GT" sz="1400" dirty="0" err="1" smtClean="0"/>
              <a:t>Workbech</a:t>
            </a:r>
            <a:r>
              <a:rPr lang="es-GT" altLang="es-GT" sz="1400" dirty="0" smtClean="0"/>
              <a:t>.</a:t>
            </a:r>
          </a:p>
          <a:p>
            <a:pPr marL="342900" marR="0" lvl="0" indent="-342900" algn="just" defTabSz="914400" rtl="0" eaLnBrk="0" fontAlgn="base" latinLnBrk="0" hangingPunct="0">
              <a:lnSpc>
                <a:spcPct val="100000"/>
              </a:lnSpc>
              <a:spcBef>
                <a:spcPct val="0"/>
              </a:spcBef>
              <a:spcAft>
                <a:spcPct val="0"/>
              </a:spcAft>
              <a:buClrTx/>
              <a:buSzTx/>
              <a:buFontTx/>
              <a:buAutoNum type="arabicParenR"/>
              <a:tabLst/>
            </a:pPr>
            <a:r>
              <a:rPr lang="es-GT" altLang="es-GT" sz="1400" dirty="0" smtClean="0"/>
              <a:t>Debe de hacer cambios en donde le indique los comentarios del programa siguiendo las instrucciones dadas.</a:t>
            </a:r>
          </a:p>
          <a:p>
            <a:pPr marL="342900" marR="0" lvl="0" indent="-342900" algn="just" defTabSz="914400" rtl="0" eaLnBrk="0" fontAlgn="base" latinLnBrk="0" hangingPunct="0">
              <a:lnSpc>
                <a:spcPct val="100000"/>
              </a:lnSpc>
              <a:spcBef>
                <a:spcPct val="0"/>
              </a:spcBef>
              <a:spcAft>
                <a:spcPct val="0"/>
              </a:spcAft>
              <a:buClrTx/>
              <a:buSzTx/>
              <a:buFontTx/>
              <a:buAutoNum type="arabicParenR"/>
              <a:tabLst/>
            </a:pPr>
            <a:r>
              <a:rPr lang="es-GT" altLang="es-GT" sz="1400" dirty="0" smtClean="0"/>
              <a:t>Ejecutar el programa en </a:t>
            </a:r>
            <a:r>
              <a:rPr lang="es-GT" altLang="es-GT" sz="1400" dirty="0" err="1" smtClean="0"/>
              <a:t>Netbeans</a:t>
            </a:r>
            <a:r>
              <a:rPr lang="es-GT" altLang="es-GT" sz="1400" dirty="0" smtClean="0"/>
              <a:t> en el triangulo verde.</a:t>
            </a:r>
          </a:p>
        </p:txBody>
      </p:sp>
      <p:grpSp>
        <p:nvGrpSpPr>
          <p:cNvPr id="10" name="Group 1232">
            <a:extLst>
              <a:ext uri="{FF2B5EF4-FFF2-40B4-BE49-F238E27FC236}">
                <a16:creationId xmlns:a16="http://schemas.microsoft.com/office/drawing/2014/main" id="{D9AEF0A7-2E97-86D6-64DB-4B5FA705EFF4}"/>
              </a:ext>
            </a:extLst>
          </p:cNvPr>
          <p:cNvGrpSpPr/>
          <p:nvPr/>
        </p:nvGrpSpPr>
        <p:grpSpPr>
          <a:xfrm>
            <a:off x="6618605" y="6761480"/>
            <a:ext cx="401955" cy="2790190"/>
            <a:chOff x="0" y="0"/>
            <a:chExt cx="402512" cy="2790520"/>
          </a:xfrm>
        </p:grpSpPr>
        <p:sp>
          <p:nvSpPr>
            <p:cNvPr id="11" name="Shape 189">
              <a:extLst>
                <a:ext uri="{FF2B5EF4-FFF2-40B4-BE49-F238E27FC236}">
                  <a16:creationId xmlns:a16="http://schemas.microsoft.com/office/drawing/2014/main" id="{9E654A22-7604-9D3C-8040-B71CD5223409}"/>
                </a:ext>
              </a:extLst>
            </p:cNvPr>
            <p:cNvSpPr/>
            <p:nvPr/>
          </p:nvSpPr>
          <p:spPr>
            <a:xfrm>
              <a:off x="112327" y="1078654"/>
              <a:ext cx="39304" cy="414480"/>
            </a:xfrm>
            <a:custGeom>
              <a:avLst/>
              <a:gdLst/>
              <a:ahLst/>
              <a:cxnLst/>
              <a:rect l="0" t="0" r="0" b="0"/>
              <a:pathLst>
                <a:path w="39304" h="414480">
                  <a:moveTo>
                    <a:pt x="39304" y="0"/>
                  </a:moveTo>
                  <a:lnTo>
                    <a:pt x="39304" y="13535"/>
                  </a:lnTo>
                  <a:lnTo>
                    <a:pt x="11853" y="29401"/>
                  </a:lnTo>
                  <a:lnTo>
                    <a:pt x="11853" y="370359"/>
                  </a:lnTo>
                  <a:lnTo>
                    <a:pt x="39304" y="397811"/>
                  </a:lnTo>
                  <a:lnTo>
                    <a:pt x="39304" y="414480"/>
                  </a:lnTo>
                  <a:lnTo>
                    <a:pt x="0" y="375176"/>
                  </a:lnTo>
                  <a:lnTo>
                    <a:pt x="0" y="22672"/>
                  </a:lnTo>
                  <a:lnTo>
                    <a:pt x="39304" y="0"/>
                  </a:lnTo>
                  <a:close/>
                </a:path>
              </a:pathLst>
            </a:custGeom>
            <a:ln w="0" cap="flat">
              <a:miter lim="127000"/>
            </a:ln>
          </p:spPr>
          <p:style>
            <a:lnRef idx="0">
              <a:srgbClr val="000000">
                <a:alpha val="0"/>
              </a:srgbClr>
            </a:lnRef>
            <a:fillRef idx="1">
              <a:srgbClr val="18355E"/>
            </a:fillRef>
            <a:effectRef idx="0">
              <a:scrgbClr r="0" g="0" b="0"/>
            </a:effectRef>
            <a:fontRef idx="none"/>
          </p:style>
          <p:txBody>
            <a:bodyPr/>
            <a:lstStyle/>
            <a:p>
              <a:endParaRPr lang="es-GT"/>
            </a:p>
          </p:txBody>
        </p:sp>
        <p:sp>
          <p:nvSpPr>
            <p:cNvPr id="12" name="Shape 190">
              <a:extLst>
                <a:ext uri="{FF2B5EF4-FFF2-40B4-BE49-F238E27FC236}">
                  <a16:creationId xmlns:a16="http://schemas.microsoft.com/office/drawing/2014/main" id="{60B883D9-AF14-5D45-B538-AE437551D48E}"/>
                </a:ext>
              </a:extLst>
            </p:cNvPr>
            <p:cNvSpPr/>
            <p:nvPr/>
          </p:nvSpPr>
          <p:spPr>
            <a:xfrm>
              <a:off x="0" y="795534"/>
              <a:ext cx="151631" cy="1994986"/>
            </a:xfrm>
            <a:custGeom>
              <a:avLst/>
              <a:gdLst/>
              <a:ahLst/>
              <a:cxnLst/>
              <a:rect l="0" t="0" r="0" b="0"/>
              <a:pathLst>
                <a:path w="151631" h="1994986">
                  <a:moveTo>
                    <a:pt x="151631" y="0"/>
                  </a:moveTo>
                  <a:lnTo>
                    <a:pt x="151631" y="13521"/>
                  </a:lnTo>
                  <a:lnTo>
                    <a:pt x="11623" y="94366"/>
                  </a:lnTo>
                  <a:lnTo>
                    <a:pt x="11623" y="915601"/>
                  </a:lnTo>
                  <a:lnTo>
                    <a:pt x="126779" y="1030757"/>
                  </a:lnTo>
                  <a:lnTo>
                    <a:pt x="126779" y="1957819"/>
                  </a:lnTo>
                  <a:cubicBezTo>
                    <a:pt x="134579" y="1960266"/>
                    <a:pt x="140237" y="1967606"/>
                    <a:pt x="140237" y="1976170"/>
                  </a:cubicBezTo>
                  <a:cubicBezTo>
                    <a:pt x="140237" y="1981485"/>
                    <a:pt x="138077" y="1986302"/>
                    <a:pt x="134589" y="1989791"/>
                  </a:cubicBezTo>
                  <a:lnTo>
                    <a:pt x="122062" y="1994986"/>
                  </a:lnTo>
                  <a:lnTo>
                    <a:pt x="119874" y="1994986"/>
                  </a:lnTo>
                  <a:lnTo>
                    <a:pt x="107348" y="1989791"/>
                  </a:lnTo>
                  <a:cubicBezTo>
                    <a:pt x="103859" y="1986302"/>
                    <a:pt x="101699" y="1981485"/>
                    <a:pt x="101699" y="1976170"/>
                  </a:cubicBezTo>
                  <a:cubicBezTo>
                    <a:pt x="101699" y="1967530"/>
                    <a:pt x="107357" y="1960266"/>
                    <a:pt x="115157" y="1957819"/>
                  </a:cubicBezTo>
                  <a:lnTo>
                    <a:pt x="115157" y="1035651"/>
                  </a:lnTo>
                  <a:lnTo>
                    <a:pt x="0" y="920494"/>
                  </a:lnTo>
                  <a:lnTo>
                    <a:pt x="0" y="87561"/>
                  </a:lnTo>
                  <a:lnTo>
                    <a:pt x="151631" y="0"/>
                  </a:lnTo>
                  <a:close/>
                </a:path>
              </a:pathLst>
            </a:custGeom>
            <a:ln w="0" cap="flat">
              <a:miter lim="127000"/>
            </a:ln>
          </p:spPr>
          <p:style>
            <a:lnRef idx="0">
              <a:srgbClr val="000000">
                <a:alpha val="0"/>
              </a:srgbClr>
            </a:lnRef>
            <a:fillRef idx="1">
              <a:srgbClr val="18355E"/>
            </a:fillRef>
            <a:effectRef idx="0">
              <a:scrgbClr r="0" g="0" b="0"/>
            </a:effectRef>
            <a:fontRef idx="none"/>
          </p:style>
          <p:txBody>
            <a:bodyPr/>
            <a:lstStyle/>
            <a:p>
              <a:endParaRPr lang="es-GT"/>
            </a:p>
          </p:txBody>
        </p:sp>
        <p:sp>
          <p:nvSpPr>
            <p:cNvPr id="13" name="Shape 191">
              <a:extLst>
                <a:ext uri="{FF2B5EF4-FFF2-40B4-BE49-F238E27FC236}">
                  <a16:creationId xmlns:a16="http://schemas.microsoft.com/office/drawing/2014/main" id="{2DBA5E1B-AF31-AA98-A642-473B75D20AF0}"/>
                </a:ext>
              </a:extLst>
            </p:cNvPr>
            <p:cNvSpPr/>
            <p:nvPr/>
          </p:nvSpPr>
          <p:spPr>
            <a:xfrm>
              <a:off x="151631" y="108733"/>
              <a:ext cx="105291" cy="2681787"/>
            </a:xfrm>
            <a:custGeom>
              <a:avLst/>
              <a:gdLst/>
              <a:ahLst/>
              <a:cxnLst/>
              <a:rect l="0" t="0" r="0" b="0"/>
              <a:pathLst>
                <a:path w="105291" h="2681787">
                  <a:moveTo>
                    <a:pt x="33338" y="0"/>
                  </a:moveTo>
                  <a:cubicBezTo>
                    <a:pt x="43967" y="0"/>
                    <a:pt x="52608" y="8641"/>
                    <a:pt x="52608" y="19269"/>
                  </a:cubicBezTo>
                  <a:cubicBezTo>
                    <a:pt x="52608" y="27910"/>
                    <a:pt x="46949" y="35175"/>
                    <a:pt x="39150" y="37621"/>
                  </a:cubicBezTo>
                  <a:lnTo>
                    <a:pt x="39150" y="664176"/>
                  </a:lnTo>
                  <a:lnTo>
                    <a:pt x="65759" y="648806"/>
                  </a:lnTo>
                  <a:lnTo>
                    <a:pt x="65759" y="64002"/>
                  </a:lnTo>
                  <a:lnTo>
                    <a:pt x="77535" y="64002"/>
                  </a:lnTo>
                  <a:lnTo>
                    <a:pt x="77535" y="655535"/>
                  </a:lnTo>
                  <a:lnTo>
                    <a:pt x="39150" y="677710"/>
                  </a:lnTo>
                  <a:lnTo>
                    <a:pt x="39150" y="947325"/>
                  </a:lnTo>
                  <a:lnTo>
                    <a:pt x="105291" y="909125"/>
                  </a:lnTo>
                  <a:lnTo>
                    <a:pt x="105291" y="922742"/>
                  </a:lnTo>
                  <a:lnTo>
                    <a:pt x="39226" y="960860"/>
                  </a:lnTo>
                  <a:lnTo>
                    <a:pt x="39226" y="1406957"/>
                  </a:lnTo>
                  <a:lnTo>
                    <a:pt x="105291" y="1473023"/>
                  </a:lnTo>
                  <a:lnTo>
                    <a:pt x="105291" y="1489692"/>
                  </a:lnTo>
                  <a:lnTo>
                    <a:pt x="39073" y="1423473"/>
                  </a:lnTo>
                  <a:lnTo>
                    <a:pt x="39073" y="2681787"/>
                  </a:lnTo>
                  <a:lnTo>
                    <a:pt x="27374" y="2681787"/>
                  </a:lnTo>
                  <a:lnTo>
                    <a:pt x="27374" y="1411774"/>
                  </a:lnTo>
                  <a:lnTo>
                    <a:pt x="0" y="1384401"/>
                  </a:lnTo>
                  <a:lnTo>
                    <a:pt x="0" y="1367731"/>
                  </a:lnTo>
                  <a:lnTo>
                    <a:pt x="27450" y="1395182"/>
                  </a:lnTo>
                  <a:lnTo>
                    <a:pt x="27450" y="967589"/>
                  </a:lnTo>
                  <a:lnTo>
                    <a:pt x="0" y="983456"/>
                  </a:lnTo>
                  <a:lnTo>
                    <a:pt x="0" y="969921"/>
                  </a:lnTo>
                  <a:lnTo>
                    <a:pt x="27374" y="954131"/>
                  </a:lnTo>
                  <a:lnTo>
                    <a:pt x="27374" y="684515"/>
                  </a:lnTo>
                  <a:lnTo>
                    <a:pt x="0" y="700322"/>
                  </a:lnTo>
                  <a:lnTo>
                    <a:pt x="0" y="686801"/>
                  </a:lnTo>
                  <a:lnTo>
                    <a:pt x="27527" y="670905"/>
                  </a:lnTo>
                  <a:lnTo>
                    <a:pt x="27527" y="37621"/>
                  </a:lnTo>
                  <a:cubicBezTo>
                    <a:pt x="19727" y="35175"/>
                    <a:pt x="14069" y="27834"/>
                    <a:pt x="14069" y="19269"/>
                  </a:cubicBezTo>
                  <a:cubicBezTo>
                    <a:pt x="14069" y="8641"/>
                    <a:pt x="22709" y="0"/>
                    <a:pt x="33338" y="0"/>
                  </a:cubicBezTo>
                  <a:close/>
                </a:path>
              </a:pathLst>
            </a:custGeom>
            <a:ln w="0" cap="flat">
              <a:miter lim="127000"/>
            </a:ln>
          </p:spPr>
          <p:style>
            <a:lnRef idx="0">
              <a:srgbClr val="000000">
                <a:alpha val="0"/>
              </a:srgbClr>
            </a:lnRef>
            <a:fillRef idx="1">
              <a:srgbClr val="18355E"/>
            </a:fillRef>
            <a:effectRef idx="0">
              <a:scrgbClr r="0" g="0" b="0"/>
            </a:effectRef>
            <a:fontRef idx="none"/>
          </p:style>
          <p:txBody>
            <a:bodyPr/>
            <a:lstStyle/>
            <a:p>
              <a:endParaRPr lang="es-GT"/>
            </a:p>
          </p:txBody>
        </p:sp>
        <p:sp>
          <p:nvSpPr>
            <p:cNvPr id="14" name="Shape 192">
              <a:extLst>
                <a:ext uri="{FF2B5EF4-FFF2-40B4-BE49-F238E27FC236}">
                  <a16:creationId xmlns:a16="http://schemas.microsoft.com/office/drawing/2014/main" id="{9D0DDE28-4A5E-94BB-1DDF-786831245517}"/>
                </a:ext>
              </a:extLst>
            </p:cNvPr>
            <p:cNvSpPr/>
            <p:nvPr/>
          </p:nvSpPr>
          <p:spPr>
            <a:xfrm>
              <a:off x="256922" y="0"/>
              <a:ext cx="145590" cy="2765205"/>
            </a:xfrm>
            <a:custGeom>
              <a:avLst/>
              <a:gdLst/>
              <a:ahLst/>
              <a:cxnLst/>
              <a:rect l="0" t="0" r="0" b="0"/>
              <a:pathLst>
                <a:path w="145590" h="2765205">
                  <a:moveTo>
                    <a:pt x="71801" y="0"/>
                  </a:moveTo>
                  <a:cubicBezTo>
                    <a:pt x="82430" y="0"/>
                    <a:pt x="91070" y="8641"/>
                    <a:pt x="91070" y="19269"/>
                  </a:cubicBezTo>
                  <a:cubicBezTo>
                    <a:pt x="91070" y="27910"/>
                    <a:pt x="85412" y="35174"/>
                    <a:pt x="77612" y="37621"/>
                  </a:cubicBezTo>
                  <a:lnTo>
                    <a:pt x="77612" y="973017"/>
                  </a:lnTo>
                  <a:lnTo>
                    <a:pt x="107510" y="955736"/>
                  </a:lnTo>
                  <a:lnTo>
                    <a:pt x="107510" y="139167"/>
                  </a:lnTo>
                  <a:lnTo>
                    <a:pt x="119209" y="139167"/>
                  </a:lnTo>
                  <a:lnTo>
                    <a:pt x="119209" y="962465"/>
                  </a:lnTo>
                  <a:lnTo>
                    <a:pt x="77536" y="986475"/>
                  </a:lnTo>
                  <a:lnTo>
                    <a:pt x="77536" y="1659445"/>
                  </a:lnTo>
                  <a:lnTo>
                    <a:pt x="132131" y="1714040"/>
                  </a:lnTo>
                  <a:lnTo>
                    <a:pt x="132131" y="2727584"/>
                  </a:lnTo>
                  <a:cubicBezTo>
                    <a:pt x="139931" y="2730031"/>
                    <a:pt x="145590" y="2737372"/>
                    <a:pt x="145590" y="2745936"/>
                  </a:cubicBezTo>
                  <a:cubicBezTo>
                    <a:pt x="145590" y="2756564"/>
                    <a:pt x="136949" y="2765205"/>
                    <a:pt x="126320" y="2765205"/>
                  </a:cubicBezTo>
                  <a:cubicBezTo>
                    <a:pt x="115691" y="2765205"/>
                    <a:pt x="107051" y="2756564"/>
                    <a:pt x="107051" y="2745936"/>
                  </a:cubicBezTo>
                  <a:cubicBezTo>
                    <a:pt x="107051" y="2737295"/>
                    <a:pt x="112709" y="2730031"/>
                    <a:pt x="120509" y="2727584"/>
                  </a:cubicBezTo>
                  <a:lnTo>
                    <a:pt x="120509" y="1719010"/>
                  </a:lnTo>
                  <a:lnTo>
                    <a:pt x="77612" y="1676113"/>
                  </a:lnTo>
                  <a:lnTo>
                    <a:pt x="77612" y="2567084"/>
                  </a:lnTo>
                  <a:lnTo>
                    <a:pt x="65913" y="2567084"/>
                  </a:lnTo>
                  <a:lnTo>
                    <a:pt x="65913" y="1664338"/>
                  </a:lnTo>
                  <a:lnTo>
                    <a:pt x="0" y="1598425"/>
                  </a:lnTo>
                  <a:lnTo>
                    <a:pt x="0" y="1581755"/>
                  </a:lnTo>
                  <a:lnTo>
                    <a:pt x="66066" y="1647821"/>
                  </a:lnTo>
                  <a:lnTo>
                    <a:pt x="66066" y="993357"/>
                  </a:lnTo>
                  <a:lnTo>
                    <a:pt x="0" y="1031475"/>
                  </a:lnTo>
                  <a:lnTo>
                    <a:pt x="0" y="1017858"/>
                  </a:lnTo>
                  <a:lnTo>
                    <a:pt x="65990" y="979746"/>
                  </a:lnTo>
                  <a:lnTo>
                    <a:pt x="65990" y="37621"/>
                  </a:lnTo>
                  <a:cubicBezTo>
                    <a:pt x="58190" y="35174"/>
                    <a:pt x="52532" y="27833"/>
                    <a:pt x="52532" y="19269"/>
                  </a:cubicBezTo>
                  <a:cubicBezTo>
                    <a:pt x="52532" y="8641"/>
                    <a:pt x="61172" y="0"/>
                    <a:pt x="71801" y="0"/>
                  </a:cubicBezTo>
                  <a:close/>
                </a:path>
              </a:pathLst>
            </a:custGeom>
            <a:ln w="0" cap="flat">
              <a:miter lim="127000"/>
            </a:ln>
          </p:spPr>
          <p:style>
            <a:lnRef idx="0">
              <a:srgbClr val="000000">
                <a:alpha val="0"/>
              </a:srgbClr>
            </a:lnRef>
            <a:fillRef idx="1">
              <a:srgbClr val="18355E"/>
            </a:fillRef>
            <a:effectRef idx="0">
              <a:scrgbClr r="0" g="0" b="0"/>
            </a:effectRef>
            <a:fontRef idx="none"/>
          </p:style>
          <p:txBody>
            <a:bodyPr/>
            <a:lstStyle/>
            <a:p>
              <a:endParaRPr lang="es-GT"/>
            </a:p>
          </p:txBody>
        </p:sp>
      </p:grpSp>
      <p:sp>
        <p:nvSpPr>
          <p:cNvPr id="15" name="Rectangle 7">
            <a:extLst>
              <a:ext uri="{FF2B5EF4-FFF2-40B4-BE49-F238E27FC236}">
                <a16:creationId xmlns:a16="http://schemas.microsoft.com/office/drawing/2014/main" id="{23BFF3BD-8F9A-B686-B6B6-5EF5514ADFDD}"/>
              </a:ext>
            </a:extLst>
          </p:cNvPr>
          <p:cNvSpPr>
            <a:spLocks noChangeArrowheads="1"/>
          </p:cNvSpPr>
          <p:nvPr/>
        </p:nvSpPr>
        <p:spPr bwMode="auto">
          <a:xfrm>
            <a:off x="736994" y="4708426"/>
            <a:ext cx="6310882" cy="236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s-GT" altLang="es-GT" sz="1200" dirty="0">
              <a:solidFill>
                <a:srgbClr val="000000"/>
              </a:solidFill>
              <a:ea typeface="Calibri" panose="020F0502020204030204" pitchFamily="34" charset="0"/>
              <a:cs typeface="Arial" panose="020B0604020202020204" pitchFamily="34" charset="0"/>
            </a:endParaRPr>
          </a:p>
          <a:p>
            <a:pPr marL="83185" indent="-6350" algn="ctr">
              <a:lnSpc>
                <a:spcPct val="110000"/>
              </a:lnSpc>
              <a:spcAft>
                <a:spcPts val="800"/>
              </a:spcAft>
            </a:pPr>
            <a:r>
              <a:rPr lang="es-GT" sz="1200" dirty="0">
                <a:solidFill>
                  <a:srgbClr val="000000"/>
                </a:solidFill>
                <a:effectLst/>
                <a:ea typeface="Calibri" panose="020F0502020204030204" pitchFamily="34" charset="0"/>
                <a:cs typeface="Arial" panose="020B0604020202020204" pitchFamily="34" charset="0"/>
              </a:rPr>
              <a:t>En macOS/Linux:</a:t>
            </a:r>
          </a:p>
          <a:p>
            <a:pPr marL="83185" indent="-6350" algn="ctr">
              <a:lnSpc>
                <a:spcPct val="110000"/>
              </a:lnSpc>
              <a:spcAft>
                <a:spcPts val="800"/>
              </a:spcAft>
            </a:pPr>
            <a:r>
              <a:rPr lang="es-GT" sz="1200" dirty="0" err="1">
                <a:solidFill>
                  <a:srgbClr val="000000"/>
                </a:solidFill>
                <a:effectLst/>
                <a:ea typeface="Calibri" panose="020F0502020204030204" pitchFamily="34" charset="0"/>
                <a:cs typeface="Arial" panose="020B0604020202020204" pitchFamily="34" charset="0"/>
              </a:rPr>
              <a:t>source</a:t>
            </a:r>
            <a:r>
              <a:rPr lang="es-GT" sz="1200" dirty="0">
                <a:solidFill>
                  <a:srgbClr val="000000"/>
                </a:solidFill>
                <a:effectLst/>
                <a:ea typeface="Calibri" panose="020F0502020204030204" pitchFamily="34" charset="0"/>
                <a:cs typeface="Arial" panose="020B0604020202020204" pitchFamily="34" charset="0"/>
              </a:rPr>
              <a:t> </a:t>
            </a:r>
            <a:r>
              <a:rPr lang="es-GT" sz="1200" dirty="0" err="1">
                <a:solidFill>
                  <a:srgbClr val="000000"/>
                </a:solidFill>
                <a:effectLst/>
                <a:ea typeface="Calibri" panose="020F0502020204030204" pitchFamily="34" charset="0"/>
                <a:cs typeface="Arial" panose="020B0604020202020204" pitchFamily="34" charset="0"/>
              </a:rPr>
              <a:t>venv</a:t>
            </a:r>
            <a:r>
              <a:rPr lang="es-GT" sz="1200" dirty="0">
                <a:solidFill>
                  <a:srgbClr val="000000"/>
                </a:solidFill>
                <a:effectLst/>
                <a:ea typeface="Calibri" panose="020F0502020204030204" pitchFamily="34" charset="0"/>
                <a:cs typeface="Arial" panose="020B0604020202020204" pitchFamily="34" charset="0"/>
              </a:rPr>
              <a:t>/</a:t>
            </a:r>
            <a:r>
              <a:rPr lang="es-GT" sz="1200" dirty="0" err="1">
                <a:solidFill>
                  <a:srgbClr val="000000"/>
                </a:solidFill>
                <a:effectLst/>
                <a:ea typeface="Calibri" panose="020F0502020204030204" pitchFamily="34" charset="0"/>
                <a:cs typeface="Arial" panose="020B0604020202020204" pitchFamily="34" charset="0"/>
              </a:rPr>
              <a:t>bin</a:t>
            </a:r>
            <a:r>
              <a:rPr lang="es-GT" sz="1200" dirty="0">
                <a:solidFill>
                  <a:srgbClr val="000000"/>
                </a:solidFill>
                <a:effectLst/>
                <a:ea typeface="Calibri" panose="020F0502020204030204" pitchFamily="34" charset="0"/>
                <a:cs typeface="Arial" panose="020B0604020202020204" pitchFamily="34" charset="0"/>
              </a:rPr>
              <a:t>/</a:t>
            </a:r>
            <a:r>
              <a:rPr lang="es-GT" sz="1200" dirty="0" err="1">
                <a:solidFill>
                  <a:srgbClr val="000000"/>
                </a:solidFill>
                <a:effectLst/>
                <a:ea typeface="Calibri" panose="020F0502020204030204" pitchFamily="34" charset="0"/>
                <a:cs typeface="Arial" panose="020B0604020202020204" pitchFamily="34" charset="0"/>
              </a:rPr>
              <a:t>activate</a:t>
            </a:r>
            <a:endParaRPr lang="es-GT" sz="1200" dirty="0">
              <a:solidFill>
                <a:srgbClr val="000000"/>
              </a:solidFill>
              <a:effectLst/>
              <a:ea typeface="Calibri" panose="020F0502020204030204" pitchFamily="34" charset="0"/>
              <a:cs typeface="Arial" panose="020B0604020202020204" pitchFamily="34" charset="0"/>
            </a:endParaRPr>
          </a:p>
          <a:p>
            <a:pPr>
              <a:lnSpc>
                <a:spcPct val="107000"/>
              </a:lnSpc>
              <a:spcAft>
                <a:spcPts val="800"/>
              </a:spcAft>
            </a:pPr>
            <a:r>
              <a:rPr lang="es-GT" sz="1200" b="1" dirty="0">
                <a:solidFill>
                  <a:srgbClr val="000000"/>
                </a:solidFill>
                <a:effectLst/>
                <a:ea typeface="Calibri" panose="020F0502020204030204" pitchFamily="34" charset="0"/>
                <a:cs typeface="Arial" panose="020B0604020202020204" pitchFamily="34" charset="0"/>
              </a:rPr>
              <a:t>Instalar </a:t>
            </a:r>
            <a:r>
              <a:rPr lang="es-GT" sz="1200" b="1" dirty="0" smtClean="0">
                <a:solidFill>
                  <a:srgbClr val="000000"/>
                </a:solidFill>
                <a:ea typeface="Calibri" panose="020F0502020204030204" pitchFamily="34" charset="0"/>
                <a:cs typeface="Arial" panose="020B0604020202020204" pitchFamily="34" charset="0"/>
              </a:rPr>
              <a:t>el lenguaje Java</a:t>
            </a:r>
            <a:r>
              <a:rPr lang="es-GT" sz="1200" dirty="0" smtClean="0">
                <a:solidFill>
                  <a:srgbClr val="000000"/>
                </a:solidFill>
                <a:effectLst/>
                <a:ea typeface="Calibri" panose="020F0502020204030204" pitchFamily="34" charset="0"/>
                <a:cs typeface="Arial" panose="020B0604020202020204" pitchFamily="34" charset="0"/>
              </a:rPr>
              <a:t>:</a:t>
            </a:r>
            <a:endParaRPr lang="es-GT" sz="1200" dirty="0">
              <a:solidFill>
                <a:srgbClr val="000000"/>
              </a:solidFill>
              <a:effectLs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GT" sz="1200" dirty="0" smtClean="0">
                <a:solidFill>
                  <a:srgbClr val="000000"/>
                </a:solidFill>
                <a:ea typeface="Calibri" panose="020F0502020204030204" pitchFamily="34" charset="0"/>
                <a:cs typeface="Arial" panose="020B0604020202020204" pitchFamily="34" charset="0"/>
              </a:rPr>
              <a:t>Desde la pagina oficial Oracle descargar Java. La versión puede ser 17, 22 o la ultima versión de Java</a:t>
            </a:r>
            <a:endParaRPr lang="es-GT" sz="1200" dirty="0">
              <a:solidFill>
                <a:srgbClr val="000000"/>
              </a:solidFill>
              <a:effectLst/>
              <a:ea typeface="Calibri" panose="020F0502020204030204" pitchFamily="34" charset="0"/>
              <a:cs typeface="Arial" panose="020B0604020202020204" pitchFamily="34" charset="0"/>
            </a:endParaRPr>
          </a:p>
          <a:p>
            <a:pPr>
              <a:lnSpc>
                <a:spcPct val="107000"/>
              </a:lnSpc>
              <a:spcAft>
                <a:spcPts val="800"/>
              </a:spcAft>
            </a:pPr>
            <a:r>
              <a:rPr lang="es-GT" sz="1200" b="1" dirty="0" smtClean="0">
                <a:solidFill>
                  <a:srgbClr val="000000"/>
                </a:solidFill>
                <a:ea typeface="Calibri" panose="020F0502020204030204" pitchFamily="34" charset="0"/>
                <a:cs typeface="Arial" panose="020B0604020202020204" pitchFamily="34" charset="0"/>
              </a:rPr>
              <a:t>Dependencias</a:t>
            </a:r>
            <a:r>
              <a:rPr lang="es-GT" sz="1200" dirty="0" smtClean="0">
                <a:solidFill>
                  <a:srgbClr val="000000"/>
                </a:solidFill>
                <a:effectLst/>
                <a:ea typeface="Calibri" panose="020F0502020204030204" pitchFamily="34" charset="0"/>
                <a:cs typeface="Arial" panose="020B0604020202020204" pitchFamily="34" charset="0"/>
              </a:rPr>
              <a:t>:</a:t>
            </a:r>
            <a:endParaRPr lang="es-GT" sz="1200" dirty="0">
              <a:solidFill>
                <a:srgbClr val="000000"/>
              </a:solidFill>
              <a:effectLs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GT" sz="1200" dirty="0" smtClean="0">
                <a:solidFill>
                  <a:srgbClr val="000000"/>
                </a:solidFill>
                <a:ea typeface="Calibri" panose="020F0502020204030204" pitchFamily="34" charset="0"/>
                <a:cs typeface="Arial" panose="020B0604020202020204" pitchFamily="34" charset="0"/>
              </a:rPr>
              <a:t>Si usted no tiene las dependencias adecuadas para ejecutar el programa (ya sea por tema de versiones) debe de ajustar la bibliotecas</a:t>
            </a:r>
            <a:r>
              <a:rPr lang="es-GT" sz="1200" dirty="0" smtClean="0">
                <a:solidFill>
                  <a:srgbClr val="000000"/>
                </a:solidFill>
                <a:ea typeface="Calibri" panose="020F0502020204030204" pitchFamily="34" charset="0"/>
                <a:cs typeface="Arial" panose="020B0604020202020204" pitchFamily="34" charset="0"/>
              </a:rPr>
              <a:t>.</a:t>
            </a:r>
            <a:endParaRPr lang="es-GT" sz="1200" dirty="0">
              <a:solidFill>
                <a:srgbClr val="000000"/>
              </a:solidFill>
              <a:effectLst/>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0211" y="360844"/>
            <a:ext cx="6825909" cy="9297731"/>
            <a:chOff x="0" y="0"/>
            <a:chExt cx="2650486" cy="3610289"/>
          </a:xfrm>
        </p:grpSpPr>
        <p:sp>
          <p:nvSpPr>
            <p:cNvPr id="3" name="Freeform 3"/>
            <p:cNvSpPr/>
            <p:nvPr/>
          </p:nvSpPr>
          <p:spPr>
            <a:xfrm>
              <a:off x="0" y="0"/>
              <a:ext cx="2650486" cy="3610289"/>
            </a:xfrm>
            <a:custGeom>
              <a:avLst/>
              <a:gdLst/>
              <a:ahLst/>
              <a:cxnLst/>
              <a:rect l="l" t="t" r="r" b="b"/>
              <a:pathLst>
                <a:path w="2650486" h="3610289">
                  <a:moveTo>
                    <a:pt x="34026" y="0"/>
                  </a:moveTo>
                  <a:lnTo>
                    <a:pt x="2616460" y="0"/>
                  </a:lnTo>
                  <a:cubicBezTo>
                    <a:pt x="2635252" y="0"/>
                    <a:pt x="2650486" y="15234"/>
                    <a:pt x="2650486" y="34026"/>
                  </a:cubicBezTo>
                  <a:lnTo>
                    <a:pt x="2650486" y="3576263"/>
                  </a:lnTo>
                  <a:cubicBezTo>
                    <a:pt x="2650486" y="3585287"/>
                    <a:pt x="2646901" y="3593941"/>
                    <a:pt x="2640520" y="3600322"/>
                  </a:cubicBezTo>
                  <a:cubicBezTo>
                    <a:pt x="2634139" y="3606704"/>
                    <a:pt x="2625484" y="3610289"/>
                    <a:pt x="2616460" y="3610289"/>
                  </a:cubicBezTo>
                  <a:lnTo>
                    <a:pt x="34026" y="3610289"/>
                  </a:lnTo>
                  <a:cubicBezTo>
                    <a:pt x="25002" y="3610289"/>
                    <a:pt x="16347" y="3606704"/>
                    <a:pt x="9966" y="3600322"/>
                  </a:cubicBezTo>
                  <a:cubicBezTo>
                    <a:pt x="3585" y="3593941"/>
                    <a:pt x="0" y="3585287"/>
                    <a:pt x="0" y="3576263"/>
                  </a:cubicBezTo>
                  <a:lnTo>
                    <a:pt x="0" y="34026"/>
                  </a:lnTo>
                  <a:cubicBezTo>
                    <a:pt x="0" y="25002"/>
                    <a:pt x="3585" y="16347"/>
                    <a:pt x="9966" y="9966"/>
                  </a:cubicBezTo>
                  <a:cubicBezTo>
                    <a:pt x="16347" y="3585"/>
                    <a:pt x="25002" y="0"/>
                    <a:pt x="34026" y="0"/>
                  </a:cubicBezTo>
                  <a:close/>
                </a:path>
              </a:pathLst>
            </a:custGeom>
            <a:solidFill>
              <a:srgbClr val="000000">
                <a:alpha val="0"/>
              </a:srgbClr>
            </a:solidFill>
            <a:ln w="19050" cap="rnd">
              <a:solidFill>
                <a:srgbClr val="18355E"/>
              </a:solidFill>
              <a:prstDash val="solid"/>
              <a:round/>
            </a:ln>
          </p:spPr>
          <p:txBody>
            <a:bodyPr/>
            <a:lstStyle/>
            <a:p>
              <a:endParaRPr lang="es-GT"/>
            </a:p>
          </p:txBody>
        </p:sp>
        <p:sp>
          <p:nvSpPr>
            <p:cNvPr id="4" name="TextBox 4"/>
            <p:cNvSpPr txBox="1"/>
            <p:nvPr/>
          </p:nvSpPr>
          <p:spPr>
            <a:xfrm>
              <a:off x="0" y="-28575"/>
              <a:ext cx="2650486" cy="3638864"/>
            </a:xfrm>
            <a:prstGeom prst="rect">
              <a:avLst/>
            </a:prstGeom>
          </p:spPr>
          <p:txBody>
            <a:bodyPr lIns="50800" tIns="50800" rIns="50800" bIns="50800" rtlCol="0" anchor="ctr"/>
            <a:lstStyle/>
            <a:p>
              <a:pPr algn="ctr">
                <a:lnSpc>
                  <a:spcPts val="1960"/>
                </a:lnSpc>
                <a:spcBef>
                  <a:spcPct val="0"/>
                </a:spcBef>
              </a:pPr>
              <a:endParaRPr/>
            </a:p>
          </p:txBody>
        </p:sp>
      </p:grpSp>
      <p:sp>
        <p:nvSpPr>
          <p:cNvPr id="5" name="Freeform 5"/>
          <p:cNvSpPr/>
          <p:nvPr/>
        </p:nvSpPr>
        <p:spPr>
          <a:xfrm>
            <a:off x="605422" y="1029480"/>
            <a:ext cx="2790985" cy="405961"/>
          </a:xfrm>
          <a:custGeom>
            <a:avLst/>
            <a:gdLst/>
            <a:ahLst/>
            <a:cxnLst/>
            <a:rect l="l" t="t" r="r" b="b"/>
            <a:pathLst>
              <a:path w="2790985" h="405961">
                <a:moveTo>
                  <a:pt x="0" y="0"/>
                </a:moveTo>
                <a:lnTo>
                  <a:pt x="2790984" y="0"/>
                </a:lnTo>
                <a:lnTo>
                  <a:pt x="2790984" y="405961"/>
                </a:lnTo>
                <a:lnTo>
                  <a:pt x="0" y="4059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6" name="Freeform 6"/>
          <p:cNvSpPr/>
          <p:nvPr/>
        </p:nvSpPr>
        <p:spPr>
          <a:xfrm>
            <a:off x="4304018" y="9120512"/>
            <a:ext cx="2790985" cy="405961"/>
          </a:xfrm>
          <a:custGeom>
            <a:avLst/>
            <a:gdLst/>
            <a:ahLst/>
            <a:cxnLst/>
            <a:rect l="l" t="t" r="r" b="b"/>
            <a:pathLst>
              <a:path w="2790985" h="405961">
                <a:moveTo>
                  <a:pt x="0" y="0"/>
                </a:moveTo>
                <a:lnTo>
                  <a:pt x="2790984" y="0"/>
                </a:lnTo>
                <a:lnTo>
                  <a:pt x="2790984" y="405962"/>
                </a:lnTo>
                <a:lnTo>
                  <a:pt x="0" y="405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7" name="TextBox 7"/>
          <p:cNvSpPr txBox="1"/>
          <p:nvPr/>
        </p:nvSpPr>
        <p:spPr>
          <a:xfrm>
            <a:off x="1524000" y="609600"/>
            <a:ext cx="4833542" cy="420308"/>
          </a:xfrm>
          <a:prstGeom prst="rect">
            <a:avLst/>
          </a:prstGeom>
        </p:spPr>
        <p:txBody>
          <a:bodyPr wrap="square" lIns="0" tIns="0" rIns="0" bIns="0" rtlCol="0" anchor="t">
            <a:spAutoFit/>
          </a:bodyPr>
          <a:lstStyle/>
          <a:p>
            <a:pPr algn="ctr">
              <a:lnSpc>
                <a:spcPts val="3395"/>
              </a:lnSpc>
              <a:spcBef>
                <a:spcPct val="0"/>
              </a:spcBef>
            </a:pPr>
            <a:r>
              <a:rPr lang="en-US" sz="2425" spc="80" dirty="0">
                <a:solidFill>
                  <a:srgbClr val="18355E"/>
                </a:solidFill>
                <a:latin typeface="Garet"/>
                <a:ea typeface="Garet"/>
                <a:cs typeface="Garet"/>
                <a:sym typeface="Garet"/>
              </a:rPr>
              <a:t>RECOMENDACIONES:</a:t>
            </a:r>
          </a:p>
        </p:txBody>
      </p:sp>
      <p:sp>
        <p:nvSpPr>
          <p:cNvPr id="8" name="TextBox 8"/>
          <p:cNvSpPr txBox="1"/>
          <p:nvPr/>
        </p:nvSpPr>
        <p:spPr>
          <a:xfrm>
            <a:off x="574261" y="1475191"/>
            <a:ext cx="6520742" cy="7834645"/>
          </a:xfrm>
          <a:prstGeom prst="rect">
            <a:avLst/>
          </a:prstGeom>
        </p:spPr>
        <p:txBody>
          <a:bodyPr wrap="square" lIns="0" tIns="0" rIns="0" bIns="0" rtlCol="0" anchor="t">
            <a:spAutoFit/>
          </a:bodyPr>
          <a:lstStyle/>
          <a:p>
            <a:pPr algn="just">
              <a:lnSpc>
                <a:spcPts val="1739"/>
              </a:lnSpc>
            </a:pPr>
            <a:r>
              <a:rPr lang="es-MX" sz="1400" dirty="0">
                <a:latin typeface="Arial" panose="020B0604020202020204" pitchFamily="34" charset="0"/>
                <a:ea typeface="Canva Sans"/>
                <a:cs typeface="Arial" panose="020B0604020202020204" pitchFamily="34" charset="0"/>
                <a:sym typeface="Canva Sans"/>
              </a:rPr>
              <a:t>Configura </a:t>
            </a:r>
            <a:r>
              <a:rPr lang="es-MX" sz="1400" dirty="0" err="1">
                <a:latin typeface="Arial" panose="020B0604020202020204" pitchFamily="34" charset="0"/>
                <a:ea typeface="Canva Sans"/>
                <a:cs typeface="Arial" panose="020B0604020202020204" pitchFamily="34" charset="0"/>
                <a:sym typeface="Canva Sans"/>
              </a:rPr>
              <a:t>Git</a:t>
            </a:r>
            <a:r>
              <a:rPr lang="es-MX" sz="1400" dirty="0">
                <a:latin typeface="Arial" panose="020B0604020202020204" pitchFamily="34" charset="0"/>
                <a:ea typeface="Canva Sans"/>
                <a:cs typeface="Arial" panose="020B0604020202020204" pitchFamily="34" charset="0"/>
                <a:sym typeface="Canva Sans"/>
              </a:rPr>
              <a:t> </a:t>
            </a:r>
            <a:r>
              <a:rPr lang="es-MX" sz="1400" dirty="0" err="1">
                <a:latin typeface="Arial" panose="020B0604020202020204" pitchFamily="34" charset="0"/>
                <a:ea typeface="Canva Sans"/>
                <a:cs typeface="Arial" panose="020B0604020202020204" pitchFamily="34" charset="0"/>
                <a:sym typeface="Canva Sans"/>
              </a:rPr>
              <a:t>Bash</a:t>
            </a:r>
            <a:r>
              <a:rPr lang="es-MX" sz="1400" dirty="0">
                <a:latin typeface="Arial" panose="020B0604020202020204" pitchFamily="34" charset="0"/>
                <a:ea typeface="Canva Sans"/>
                <a:cs typeface="Arial" panose="020B0604020202020204" pitchFamily="34" charset="0"/>
                <a:sym typeface="Canva Sans"/>
              </a:rPr>
              <a:t>: Asegúrate de tenerlo instalado y configurado correctamente en tu sistema.</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Clona el repositorio: Usa </a:t>
            </a:r>
            <a:r>
              <a:rPr lang="es-MX" sz="1400" dirty="0" err="1">
                <a:latin typeface="Arial" panose="020B0604020202020204" pitchFamily="34" charset="0"/>
                <a:ea typeface="Canva Sans"/>
                <a:cs typeface="Arial" panose="020B0604020202020204" pitchFamily="34" charset="0"/>
                <a:sym typeface="Canva Sans"/>
              </a:rPr>
              <a:t>Git</a:t>
            </a:r>
            <a:r>
              <a:rPr lang="es-MX" sz="1400" dirty="0">
                <a:latin typeface="Arial" panose="020B0604020202020204" pitchFamily="34" charset="0"/>
                <a:ea typeface="Canva Sans"/>
                <a:cs typeface="Arial" panose="020B0604020202020204" pitchFamily="34" charset="0"/>
                <a:sym typeface="Canva Sans"/>
              </a:rPr>
              <a:t> </a:t>
            </a:r>
            <a:r>
              <a:rPr lang="es-MX" sz="1400" dirty="0" err="1">
                <a:latin typeface="Arial" panose="020B0604020202020204" pitchFamily="34" charset="0"/>
                <a:ea typeface="Canva Sans"/>
                <a:cs typeface="Arial" panose="020B0604020202020204" pitchFamily="34" charset="0"/>
                <a:sym typeface="Canva Sans"/>
              </a:rPr>
              <a:t>Bash</a:t>
            </a:r>
            <a:r>
              <a:rPr lang="es-MX" sz="1400" dirty="0">
                <a:latin typeface="Arial" panose="020B0604020202020204" pitchFamily="34" charset="0"/>
                <a:ea typeface="Canva Sans"/>
                <a:cs typeface="Arial" panose="020B0604020202020204" pitchFamily="34" charset="0"/>
                <a:sym typeface="Canva Sans"/>
              </a:rPr>
              <a:t> para clonar el repositorio en tu computadora.</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Abre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Inicia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y abre el proyecto clonado desde la carpeta donde lo guardaste.</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Verifica dependencias: Asegúrate de que todas las dependencias del proyecto estén correctamente configuradas en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Configura el JDK: Comprueba que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esté usando la versión correcta del JDK para tu proyecto.</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Corrige errores: Utiliza las herramientas de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para identificar y resolver posibles errores en el código.</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Ejecuta el proyecto: Usa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para compilar y ejecutar tu proyecto</a:t>
            </a:r>
            <a:r>
              <a:rPr lang="es-MX" sz="1400" dirty="0" smtClean="0">
                <a:latin typeface="Arial" panose="020B0604020202020204" pitchFamily="34" charset="0"/>
                <a:ea typeface="Canva Sans"/>
                <a:cs typeface="Arial" panose="020B0604020202020204" pitchFamily="34" charset="0"/>
                <a:sym typeface="Canva Sans"/>
              </a:rPr>
              <a:t>.</a:t>
            </a: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Actualiza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y el JDK: Asegúrate de estar utilizando la última versión de </a:t>
            </a:r>
            <a:r>
              <a:rPr lang="es-MX" sz="1400" dirty="0" err="1">
                <a:latin typeface="Arial" panose="020B0604020202020204" pitchFamily="34" charset="0"/>
                <a:ea typeface="Canva Sans"/>
                <a:cs typeface="Arial" panose="020B0604020202020204" pitchFamily="34" charset="0"/>
                <a:sym typeface="Canva Sans"/>
              </a:rPr>
              <a:t>NetBeans</a:t>
            </a:r>
            <a:r>
              <a:rPr lang="es-MX" sz="1400" dirty="0">
                <a:latin typeface="Arial" panose="020B0604020202020204" pitchFamily="34" charset="0"/>
                <a:ea typeface="Canva Sans"/>
                <a:cs typeface="Arial" panose="020B0604020202020204" pitchFamily="34" charset="0"/>
                <a:sym typeface="Canva Sans"/>
              </a:rPr>
              <a:t> y del JDK para evitar problemas de compatibilidad.</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Configura las variables de entorno: Verifica que las variables de entorno JAVA_HOME y PATH estén correctamente configuradas en tu sistema.</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Revisa los permisos de archivo: Asegúrate de que todos los archivos del proyecto tienen los permisos correctos para ser leídos y modificados.</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Documenta y limpia tu código: Mantén tu código bien documentado y libre de errores, usando comentarios y limpiando código innecesario o duplicado.</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Usa </a:t>
            </a:r>
            <a:r>
              <a:rPr lang="es-MX" sz="1400" dirty="0" err="1">
                <a:latin typeface="Arial" panose="020B0604020202020204" pitchFamily="34" charset="0"/>
                <a:ea typeface="Canva Sans"/>
                <a:cs typeface="Arial" panose="020B0604020202020204" pitchFamily="34" charset="0"/>
                <a:sym typeface="Canva Sans"/>
              </a:rPr>
              <a:t>Git</a:t>
            </a:r>
            <a:r>
              <a:rPr lang="es-MX" sz="1400" dirty="0">
                <a:latin typeface="Arial" panose="020B0604020202020204" pitchFamily="34" charset="0"/>
                <a:ea typeface="Canva Sans"/>
                <a:cs typeface="Arial" panose="020B0604020202020204" pitchFamily="34" charset="0"/>
                <a:sym typeface="Canva Sans"/>
              </a:rPr>
              <a:t> </a:t>
            </a:r>
            <a:r>
              <a:rPr lang="es-MX" sz="1400" dirty="0" err="1">
                <a:latin typeface="Arial" panose="020B0604020202020204" pitchFamily="34" charset="0"/>
                <a:ea typeface="Canva Sans"/>
                <a:cs typeface="Arial" panose="020B0604020202020204" pitchFamily="34" charset="0"/>
                <a:sym typeface="Canva Sans"/>
              </a:rPr>
              <a:t>Bash</a:t>
            </a:r>
            <a:r>
              <a:rPr lang="es-MX" sz="1400" dirty="0">
                <a:latin typeface="Arial" panose="020B0604020202020204" pitchFamily="34" charset="0"/>
                <a:ea typeface="Canva Sans"/>
                <a:cs typeface="Arial" panose="020B0604020202020204" pitchFamily="34" charset="0"/>
                <a:sym typeface="Canva Sans"/>
              </a:rPr>
              <a:t> para gestionar versiones: Utiliza </a:t>
            </a:r>
            <a:r>
              <a:rPr lang="es-MX" sz="1400" dirty="0" err="1">
                <a:latin typeface="Arial" panose="020B0604020202020204" pitchFamily="34" charset="0"/>
                <a:ea typeface="Canva Sans"/>
                <a:cs typeface="Arial" panose="020B0604020202020204" pitchFamily="34" charset="0"/>
                <a:sym typeface="Canva Sans"/>
              </a:rPr>
              <a:t>Git</a:t>
            </a:r>
            <a:r>
              <a:rPr lang="es-MX" sz="1400" dirty="0">
                <a:latin typeface="Arial" panose="020B0604020202020204" pitchFamily="34" charset="0"/>
                <a:ea typeface="Canva Sans"/>
                <a:cs typeface="Arial" panose="020B0604020202020204" pitchFamily="34" charset="0"/>
                <a:sym typeface="Canva Sans"/>
              </a:rPr>
              <a:t> </a:t>
            </a:r>
            <a:r>
              <a:rPr lang="es-MX" sz="1400" dirty="0" err="1">
                <a:latin typeface="Arial" panose="020B0604020202020204" pitchFamily="34" charset="0"/>
                <a:ea typeface="Canva Sans"/>
                <a:cs typeface="Arial" panose="020B0604020202020204" pitchFamily="34" charset="0"/>
                <a:sym typeface="Canva Sans"/>
              </a:rPr>
              <a:t>Bash</a:t>
            </a:r>
            <a:r>
              <a:rPr lang="es-MX" sz="1400" dirty="0">
                <a:latin typeface="Arial" panose="020B0604020202020204" pitchFamily="34" charset="0"/>
                <a:ea typeface="Canva Sans"/>
                <a:cs typeface="Arial" panose="020B0604020202020204" pitchFamily="34" charset="0"/>
                <a:sym typeface="Canva Sans"/>
              </a:rPr>
              <a:t> para controlar versiones y cambios, manteniendo un historial claro de modificaciones.</a:t>
            </a:r>
          </a:p>
          <a:p>
            <a:pPr algn="just">
              <a:lnSpc>
                <a:spcPts val="1739"/>
              </a:lnSpc>
            </a:pPr>
            <a:endParaRPr lang="es-MX" sz="1400" dirty="0">
              <a:latin typeface="Arial" panose="020B0604020202020204" pitchFamily="34" charset="0"/>
              <a:ea typeface="Canva Sans"/>
              <a:cs typeface="Arial" panose="020B0604020202020204" pitchFamily="34" charset="0"/>
              <a:sym typeface="Canva Sans"/>
            </a:endParaRPr>
          </a:p>
          <a:p>
            <a:pPr algn="just">
              <a:lnSpc>
                <a:spcPts val="1739"/>
              </a:lnSpc>
            </a:pPr>
            <a:r>
              <a:rPr lang="es-MX" sz="1400" dirty="0">
                <a:latin typeface="Arial" panose="020B0604020202020204" pitchFamily="34" charset="0"/>
                <a:ea typeface="Canva Sans"/>
                <a:cs typeface="Arial" panose="020B0604020202020204" pitchFamily="34" charset="0"/>
                <a:sym typeface="Canva Sans"/>
              </a:rPr>
              <a:t>Verifica las configuraciones de red: Si tu proyecto Java necesita conectarse a una red, asegúrate de que las configuraciones de red y firewall no interfieran con la ejecución del código.</a:t>
            </a:r>
            <a:endParaRPr lang="en-US" sz="1400" dirty="0">
              <a:latin typeface="Arial" panose="020B0604020202020204" pitchFamily="34" charset="0"/>
              <a:ea typeface="Canva Sans"/>
              <a:cs typeface="Arial" panose="020B0604020202020204" pitchFamily="34" charset="0"/>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39191" y="183718"/>
            <a:ext cx="6847947" cy="9297731"/>
            <a:chOff x="0" y="0"/>
            <a:chExt cx="2659043" cy="3610289"/>
          </a:xfrm>
        </p:grpSpPr>
        <p:sp>
          <p:nvSpPr>
            <p:cNvPr id="3" name="Freeform 3"/>
            <p:cNvSpPr/>
            <p:nvPr/>
          </p:nvSpPr>
          <p:spPr>
            <a:xfrm>
              <a:off x="0" y="0"/>
              <a:ext cx="2659043" cy="3610289"/>
            </a:xfrm>
            <a:custGeom>
              <a:avLst/>
              <a:gdLst/>
              <a:ahLst/>
              <a:cxnLst/>
              <a:rect l="l" t="t" r="r" b="b"/>
              <a:pathLst>
                <a:path w="2659043" h="3610289">
                  <a:moveTo>
                    <a:pt x="33916" y="0"/>
                  </a:moveTo>
                  <a:lnTo>
                    <a:pt x="2625127" y="0"/>
                  </a:lnTo>
                  <a:cubicBezTo>
                    <a:pt x="2634122" y="0"/>
                    <a:pt x="2642749" y="3573"/>
                    <a:pt x="2649109" y="9934"/>
                  </a:cubicBezTo>
                  <a:cubicBezTo>
                    <a:pt x="2655470" y="16294"/>
                    <a:pt x="2659043" y="24921"/>
                    <a:pt x="2659043" y="33916"/>
                  </a:cubicBezTo>
                  <a:lnTo>
                    <a:pt x="2659043" y="3576372"/>
                  </a:lnTo>
                  <a:cubicBezTo>
                    <a:pt x="2659043" y="3585367"/>
                    <a:pt x="2655470" y="3593994"/>
                    <a:pt x="2649109" y="3600355"/>
                  </a:cubicBezTo>
                  <a:cubicBezTo>
                    <a:pt x="2642749" y="3606715"/>
                    <a:pt x="2634122" y="3610289"/>
                    <a:pt x="2625127" y="3610289"/>
                  </a:cubicBezTo>
                  <a:lnTo>
                    <a:pt x="33916" y="3610289"/>
                  </a:lnTo>
                  <a:cubicBezTo>
                    <a:pt x="24921" y="3610289"/>
                    <a:pt x="16294" y="3606715"/>
                    <a:pt x="9934" y="3600355"/>
                  </a:cubicBezTo>
                  <a:cubicBezTo>
                    <a:pt x="3573" y="3593994"/>
                    <a:pt x="0" y="3585367"/>
                    <a:pt x="0" y="3576372"/>
                  </a:cubicBezTo>
                  <a:lnTo>
                    <a:pt x="0" y="33916"/>
                  </a:lnTo>
                  <a:cubicBezTo>
                    <a:pt x="0" y="24921"/>
                    <a:pt x="3573" y="16294"/>
                    <a:pt x="9934" y="9934"/>
                  </a:cubicBezTo>
                  <a:cubicBezTo>
                    <a:pt x="16294" y="3573"/>
                    <a:pt x="24921" y="0"/>
                    <a:pt x="33916" y="0"/>
                  </a:cubicBezTo>
                  <a:close/>
                </a:path>
              </a:pathLst>
            </a:custGeom>
            <a:solidFill>
              <a:srgbClr val="000000">
                <a:alpha val="0"/>
              </a:srgbClr>
            </a:solidFill>
            <a:ln w="19050" cap="rnd">
              <a:solidFill>
                <a:srgbClr val="18355E"/>
              </a:solidFill>
              <a:prstDash val="solid"/>
              <a:round/>
            </a:ln>
          </p:spPr>
          <p:txBody>
            <a:bodyPr/>
            <a:lstStyle/>
            <a:p>
              <a:endParaRPr lang="es-GT"/>
            </a:p>
          </p:txBody>
        </p:sp>
        <p:sp>
          <p:nvSpPr>
            <p:cNvPr id="4" name="TextBox 4"/>
            <p:cNvSpPr txBox="1"/>
            <p:nvPr/>
          </p:nvSpPr>
          <p:spPr>
            <a:xfrm>
              <a:off x="0" y="-28575"/>
              <a:ext cx="2659043" cy="3638864"/>
            </a:xfrm>
            <a:prstGeom prst="rect">
              <a:avLst/>
            </a:prstGeom>
          </p:spPr>
          <p:txBody>
            <a:bodyPr lIns="50800" tIns="50800" rIns="50800" bIns="50800" rtlCol="0" anchor="ctr"/>
            <a:lstStyle/>
            <a:p>
              <a:pPr algn="ctr">
                <a:lnSpc>
                  <a:spcPts val="1960"/>
                </a:lnSpc>
                <a:spcBef>
                  <a:spcPct val="0"/>
                </a:spcBef>
              </a:pPr>
              <a:endParaRPr/>
            </a:p>
          </p:txBody>
        </p:sp>
      </p:grpSp>
      <p:sp>
        <p:nvSpPr>
          <p:cNvPr id="5" name="Freeform 5"/>
          <p:cNvSpPr/>
          <p:nvPr/>
        </p:nvSpPr>
        <p:spPr>
          <a:xfrm rot="-5400000">
            <a:off x="-618252" y="1695139"/>
            <a:ext cx="2790985" cy="405961"/>
          </a:xfrm>
          <a:custGeom>
            <a:avLst/>
            <a:gdLst/>
            <a:ahLst/>
            <a:cxnLst/>
            <a:rect l="l" t="t" r="r" b="b"/>
            <a:pathLst>
              <a:path w="2790985" h="405961">
                <a:moveTo>
                  <a:pt x="0" y="0"/>
                </a:moveTo>
                <a:lnTo>
                  <a:pt x="2790984" y="0"/>
                </a:lnTo>
                <a:lnTo>
                  <a:pt x="2790984" y="405961"/>
                </a:lnTo>
                <a:lnTo>
                  <a:pt x="0" y="4059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6" name="Freeform 6"/>
          <p:cNvSpPr/>
          <p:nvPr/>
        </p:nvSpPr>
        <p:spPr>
          <a:xfrm rot="5400000">
            <a:off x="5496529" y="7882976"/>
            <a:ext cx="2790985" cy="405961"/>
          </a:xfrm>
          <a:custGeom>
            <a:avLst/>
            <a:gdLst/>
            <a:ahLst/>
            <a:cxnLst/>
            <a:rect l="l" t="t" r="r" b="b"/>
            <a:pathLst>
              <a:path w="2790985" h="405961">
                <a:moveTo>
                  <a:pt x="0" y="0"/>
                </a:moveTo>
                <a:lnTo>
                  <a:pt x="2790984" y="0"/>
                </a:lnTo>
                <a:lnTo>
                  <a:pt x="2790984" y="405962"/>
                </a:lnTo>
                <a:lnTo>
                  <a:pt x="0" y="405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s-GT"/>
          </a:p>
        </p:txBody>
      </p:sp>
      <p:sp>
        <p:nvSpPr>
          <p:cNvPr id="7" name="TextBox 7"/>
          <p:cNvSpPr txBox="1"/>
          <p:nvPr/>
        </p:nvSpPr>
        <p:spPr>
          <a:xfrm>
            <a:off x="1340185" y="759826"/>
            <a:ext cx="5045961" cy="409572"/>
          </a:xfrm>
          <a:prstGeom prst="rect">
            <a:avLst/>
          </a:prstGeom>
        </p:spPr>
        <p:txBody>
          <a:bodyPr lIns="0" tIns="0" rIns="0" bIns="0" rtlCol="0" anchor="t">
            <a:spAutoFit/>
          </a:bodyPr>
          <a:lstStyle/>
          <a:p>
            <a:pPr algn="ctr">
              <a:lnSpc>
                <a:spcPts val="3395"/>
              </a:lnSpc>
              <a:spcBef>
                <a:spcPct val="0"/>
              </a:spcBef>
            </a:pPr>
            <a:r>
              <a:rPr lang="en-US" sz="2425" spc="80">
                <a:solidFill>
                  <a:srgbClr val="18355E"/>
                </a:solidFill>
                <a:latin typeface="Garet"/>
                <a:ea typeface="Garet"/>
                <a:cs typeface="Garet"/>
                <a:sym typeface="Garet"/>
              </a:rPr>
              <a:t>INFORMACIÓN DE CONTACTO:</a:t>
            </a:r>
          </a:p>
        </p:txBody>
      </p:sp>
      <p:sp>
        <p:nvSpPr>
          <p:cNvPr id="8" name="TextBox 8"/>
          <p:cNvSpPr txBox="1"/>
          <p:nvPr/>
        </p:nvSpPr>
        <p:spPr>
          <a:xfrm>
            <a:off x="1340185" y="1524000"/>
            <a:ext cx="3890246" cy="1923604"/>
          </a:xfrm>
          <a:prstGeom prst="rect">
            <a:avLst/>
          </a:prstGeom>
        </p:spPr>
        <p:txBody>
          <a:bodyPr wrap="square" lIns="0" tIns="0" rIns="0" bIns="0" rtlCol="0" anchor="t">
            <a:spAutoFit/>
          </a:bodyPr>
          <a:lstStyle/>
          <a:p>
            <a:pPr algn="just">
              <a:lnSpc>
                <a:spcPts val="2940"/>
              </a:lnSpc>
            </a:pPr>
            <a:r>
              <a:rPr lang="en-US" sz="1400" dirty="0" err="1">
                <a:latin typeface="Arial" panose="020B0604020202020204" pitchFamily="34" charset="0"/>
                <a:ea typeface="Canva Sans"/>
                <a:cs typeface="Arial" panose="020B0604020202020204" pitchFamily="34" charset="0"/>
                <a:sym typeface="Canva Sans"/>
              </a:rPr>
              <a:t>Nombre</a:t>
            </a:r>
            <a:r>
              <a:rPr lang="en-US" sz="1400" dirty="0">
                <a:latin typeface="Arial" panose="020B0604020202020204" pitchFamily="34" charset="0"/>
                <a:ea typeface="Canva Sans"/>
                <a:cs typeface="Arial" panose="020B0604020202020204" pitchFamily="34" charset="0"/>
                <a:sym typeface="Canva Sans"/>
              </a:rPr>
              <a:t>: </a:t>
            </a:r>
            <a:r>
              <a:rPr lang="en-US" sz="1400" dirty="0" smtClean="0">
                <a:latin typeface="Arial" panose="020B0604020202020204" pitchFamily="34" charset="0"/>
                <a:ea typeface="Canva Sans"/>
                <a:cs typeface="Arial" panose="020B0604020202020204" pitchFamily="34" charset="0"/>
                <a:sym typeface="Canva Sans"/>
              </a:rPr>
              <a:t>Abdiel Israel Alonzo Sum.</a:t>
            </a:r>
            <a:endParaRPr lang="en-US" sz="1400" dirty="0">
              <a:latin typeface="Arial" panose="020B0604020202020204" pitchFamily="34" charset="0"/>
              <a:ea typeface="Canva Sans"/>
              <a:cs typeface="Arial" panose="020B0604020202020204" pitchFamily="34" charset="0"/>
              <a:sym typeface="Canva Sans"/>
            </a:endParaRPr>
          </a:p>
          <a:p>
            <a:pPr algn="just">
              <a:lnSpc>
                <a:spcPts val="2940"/>
              </a:lnSpc>
            </a:pPr>
            <a:r>
              <a:rPr lang="en-US" sz="1400" dirty="0" err="1">
                <a:latin typeface="Arial" panose="020B0604020202020204" pitchFamily="34" charset="0"/>
                <a:ea typeface="Canva Sans"/>
                <a:cs typeface="Arial" panose="020B0604020202020204" pitchFamily="34" charset="0"/>
                <a:sym typeface="Canva Sans"/>
              </a:rPr>
              <a:t>Correo</a:t>
            </a:r>
            <a:r>
              <a:rPr lang="en-US" sz="1400" dirty="0">
                <a:latin typeface="Arial" panose="020B0604020202020204" pitchFamily="34" charset="0"/>
                <a:ea typeface="Canva Sans"/>
                <a:cs typeface="Arial" panose="020B0604020202020204" pitchFamily="34" charset="0"/>
                <a:sym typeface="Canva Sans"/>
              </a:rPr>
              <a:t> </a:t>
            </a:r>
            <a:r>
              <a:rPr lang="en-US" sz="1400" dirty="0" err="1">
                <a:latin typeface="Arial" panose="020B0604020202020204" pitchFamily="34" charset="0"/>
                <a:ea typeface="Canva Sans"/>
                <a:cs typeface="Arial" panose="020B0604020202020204" pitchFamily="34" charset="0"/>
                <a:sym typeface="Canva Sans"/>
              </a:rPr>
              <a:t>electrónico</a:t>
            </a:r>
            <a:r>
              <a:rPr lang="en-US" sz="1400" dirty="0">
                <a:latin typeface="Arial" panose="020B0604020202020204" pitchFamily="34" charset="0"/>
                <a:ea typeface="Canva Sans"/>
                <a:cs typeface="Arial" panose="020B0604020202020204" pitchFamily="34" charset="0"/>
                <a:sym typeface="Canva Sans"/>
              </a:rPr>
              <a:t>: </a:t>
            </a:r>
            <a:r>
              <a:rPr lang="en-US" sz="1400" dirty="0" smtClean="0">
                <a:latin typeface="Arial" panose="020B0604020202020204" pitchFamily="34" charset="0"/>
                <a:ea typeface="Canva Sans"/>
                <a:cs typeface="Arial" panose="020B0604020202020204" pitchFamily="34" charset="0"/>
                <a:sym typeface="Canva Sans"/>
              </a:rPr>
              <a:t>abdie.a.sum@gmail.com</a:t>
            </a:r>
            <a:endParaRPr lang="en-US" sz="1400" dirty="0">
              <a:latin typeface="Arial" panose="020B0604020202020204" pitchFamily="34" charset="0"/>
              <a:ea typeface="Canva Sans"/>
              <a:cs typeface="Arial" panose="020B0604020202020204" pitchFamily="34" charset="0"/>
              <a:sym typeface="Canva Sans"/>
            </a:endParaRPr>
          </a:p>
          <a:p>
            <a:pPr algn="just">
              <a:lnSpc>
                <a:spcPts val="2940"/>
              </a:lnSpc>
            </a:pPr>
            <a:r>
              <a:rPr lang="en-US" sz="1400" dirty="0" err="1" smtClean="0">
                <a:latin typeface="Arial" panose="020B0604020202020204" pitchFamily="34" charset="0"/>
                <a:ea typeface="Canva Sans"/>
                <a:cs typeface="Arial" panose="020B0604020202020204" pitchFamily="34" charset="0"/>
                <a:sym typeface="Canva Sans"/>
              </a:rPr>
              <a:t>Teléfono</a:t>
            </a:r>
            <a:r>
              <a:rPr lang="en-US" sz="1400" dirty="0" smtClean="0">
                <a:latin typeface="Arial" panose="020B0604020202020204" pitchFamily="34" charset="0"/>
                <a:ea typeface="Canva Sans"/>
                <a:cs typeface="Arial" panose="020B0604020202020204" pitchFamily="34" charset="0"/>
                <a:sym typeface="Canva Sans"/>
              </a:rPr>
              <a:t>: 4141-2005</a:t>
            </a:r>
          </a:p>
          <a:p>
            <a:pPr algn="just">
              <a:lnSpc>
                <a:spcPts val="2940"/>
              </a:lnSpc>
            </a:pPr>
            <a:r>
              <a:rPr lang="en-US" sz="1400" dirty="0" err="1" smtClean="0">
                <a:latin typeface="Arial" panose="020B0604020202020204" pitchFamily="34" charset="0"/>
                <a:ea typeface="Canva Sans"/>
                <a:cs typeface="Arial" panose="020B0604020202020204" pitchFamily="34" charset="0"/>
                <a:sym typeface="Canva Sans"/>
              </a:rPr>
              <a:t>Ubicación</a:t>
            </a:r>
            <a:r>
              <a:rPr lang="en-US" sz="1400" dirty="0" smtClean="0">
                <a:latin typeface="Arial" panose="020B0604020202020204" pitchFamily="34" charset="0"/>
                <a:ea typeface="Canva Sans"/>
                <a:cs typeface="Arial" panose="020B0604020202020204" pitchFamily="34" charset="0"/>
                <a:sym typeface="Canva Sans"/>
              </a:rPr>
              <a:t>: Quetzaltenango, </a:t>
            </a:r>
            <a:r>
              <a:rPr lang="en-US" sz="1400" dirty="0" err="1" smtClean="0">
                <a:latin typeface="Arial" panose="020B0604020202020204" pitchFamily="34" charset="0"/>
                <a:ea typeface="Canva Sans"/>
                <a:cs typeface="Arial" panose="020B0604020202020204" pitchFamily="34" charset="0"/>
                <a:sym typeface="Canva Sans"/>
              </a:rPr>
              <a:t>Xela</a:t>
            </a:r>
            <a:endParaRPr lang="en-US" sz="1400" dirty="0" smtClean="0">
              <a:latin typeface="Arial" panose="020B0604020202020204" pitchFamily="34" charset="0"/>
              <a:ea typeface="Canva Sans"/>
              <a:cs typeface="Arial" panose="020B0604020202020204" pitchFamily="34" charset="0"/>
              <a:sym typeface="Canva Sans"/>
            </a:endParaRPr>
          </a:p>
          <a:p>
            <a:pPr algn="ctr">
              <a:lnSpc>
                <a:spcPts val="3359"/>
              </a:lnSpc>
            </a:pPr>
            <a:endParaRPr lang="en-US" sz="2100" dirty="0">
              <a:solidFill>
                <a:srgbClr val="18355E"/>
              </a:solidFill>
              <a:latin typeface="Canva Sans"/>
              <a:ea typeface="Canva Sans"/>
              <a:cs typeface="Canva Sans"/>
              <a:sym typeface="Canva Sans"/>
            </a:endParaRPr>
          </a:p>
        </p:txBody>
      </p:sp>
      <p:sp>
        <p:nvSpPr>
          <p:cNvPr id="11" name="TextBox 2"/>
          <p:cNvSpPr txBox="1"/>
          <p:nvPr/>
        </p:nvSpPr>
        <p:spPr>
          <a:xfrm>
            <a:off x="1950316" y="4395426"/>
            <a:ext cx="4191000" cy="271228"/>
          </a:xfrm>
          <a:prstGeom prst="rect">
            <a:avLst/>
          </a:prstGeom>
        </p:spPr>
        <p:txBody>
          <a:bodyPr wrap="square" lIns="0" tIns="0" rIns="0" bIns="0" rtlCol="0" anchor="t">
            <a:spAutoFit/>
          </a:bodyPr>
          <a:lstStyle/>
          <a:p>
            <a:pPr algn="ctr">
              <a:lnSpc>
                <a:spcPts val="1679"/>
              </a:lnSpc>
              <a:spcBef>
                <a:spcPct val="0"/>
              </a:spcBef>
            </a:pPr>
            <a:r>
              <a:rPr lang="en-US" sz="2800" dirty="0" err="1">
                <a:ln w="0"/>
                <a:solidFill>
                  <a:schemeClr val="accent1"/>
                </a:solidFill>
                <a:effectLst>
                  <a:outerShdw blurRad="38100" dist="25400" dir="5400000" algn="ctr" rotWithShape="0">
                    <a:srgbClr val="6E747A">
                      <a:alpha val="43000"/>
                    </a:srgbClr>
                  </a:outerShdw>
                </a:effectLst>
                <a:latin typeface="Garet"/>
                <a:ea typeface="Garet"/>
                <a:cs typeface="Garet"/>
                <a:sym typeface="Garet"/>
              </a:rPr>
              <a:t>Nombre</a:t>
            </a:r>
            <a:r>
              <a:rPr lang="en-US" sz="2800" dirty="0">
                <a:ln w="0"/>
                <a:solidFill>
                  <a:schemeClr val="accent1"/>
                </a:solidFill>
                <a:effectLst>
                  <a:outerShdw blurRad="38100" dist="25400" dir="5400000" algn="ctr" rotWithShape="0">
                    <a:srgbClr val="6E747A">
                      <a:alpha val="43000"/>
                    </a:srgbClr>
                  </a:outerShdw>
                </a:effectLst>
                <a:latin typeface="Garet"/>
                <a:ea typeface="Garet"/>
                <a:cs typeface="Garet"/>
                <a:sym typeface="Garet"/>
              </a:rPr>
              <a:t> del Proyecto:</a:t>
            </a:r>
          </a:p>
        </p:txBody>
      </p:sp>
      <p:sp>
        <p:nvSpPr>
          <p:cNvPr id="12" name="TextBox 3"/>
          <p:cNvSpPr txBox="1"/>
          <p:nvPr/>
        </p:nvSpPr>
        <p:spPr>
          <a:xfrm>
            <a:off x="388216" y="5943600"/>
            <a:ext cx="6898922" cy="672172"/>
          </a:xfrm>
          <a:prstGeom prst="rect">
            <a:avLst/>
          </a:prstGeom>
        </p:spPr>
        <p:txBody>
          <a:bodyPr lIns="0" tIns="0" rIns="0" bIns="0" rtlCol="0" anchor="t">
            <a:spAutoFit/>
          </a:bodyPr>
          <a:lstStyle/>
          <a:p>
            <a:pPr marL="0" lvl="0" indent="0" algn="ctr">
              <a:lnSpc>
                <a:spcPts val="5649"/>
              </a:lnSpc>
              <a:spcBef>
                <a:spcPct val="0"/>
              </a:spcBef>
            </a:pPr>
            <a:r>
              <a:rPr lang="en-US" sz="4035" b="1" dirty="0" smtClean="0">
                <a:solidFill>
                  <a:srgbClr val="000000"/>
                </a:solidFill>
                <a:latin typeface="Open Sans Bold"/>
                <a:ea typeface="Open Sans Bold"/>
                <a:cs typeface="Open Sans Bold"/>
                <a:sym typeface="Open Sans Bold"/>
              </a:rPr>
              <a:t>Control de </a:t>
            </a:r>
            <a:r>
              <a:rPr lang="en-US" sz="4035" b="1" dirty="0" err="1" smtClean="0">
                <a:solidFill>
                  <a:srgbClr val="000000"/>
                </a:solidFill>
                <a:latin typeface="Open Sans Bold"/>
                <a:ea typeface="Open Sans Bold"/>
                <a:cs typeface="Open Sans Bold"/>
                <a:sym typeface="Open Sans Bold"/>
              </a:rPr>
              <a:t>ventas</a:t>
            </a:r>
            <a:endParaRPr lang="en-US" sz="4035" b="1" dirty="0">
              <a:solidFill>
                <a:srgbClr val="000000"/>
              </a:solidFill>
              <a:latin typeface="Open Sans Bold"/>
              <a:ea typeface="Open Sans Bold"/>
              <a:cs typeface="Open Sans Bold"/>
              <a:sym typeface="Open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680</Words>
  <Application>Microsoft Office PowerPoint</Application>
  <PresentationFormat>Personalizado</PresentationFormat>
  <Paragraphs>56</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Garet</vt:lpstr>
      <vt:lpstr>Symbol</vt:lpstr>
      <vt:lpstr>Open Sans Bold</vt:lpstr>
      <vt:lpstr>Bahnschrift SemiBold</vt:lpstr>
      <vt:lpstr>Canva Sans</vt: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de MANUAL TECNICO CTEISA</dc:title>
  <cp:lastModifiedBy>Abdiel Alonzo</cp:lastModifiedBy>
  <cp:revision>21</cp:revision>
  <cp:lastPrinted>2024-10-17T07:02:47Z</cp:lastPrinted>
  <dcterms:created xsi:type="dcterms:W3CDTF">2006-08-16T00:00:00Z</dcterms:created>
  <dcterms:modified xsi:type="dcterms:W3CDTF">2024-10-25T04:27:54Z</dcterms:modified>
  <dc:identifier>DAGRnrzRoE8</dc:identifier>
</cp:coreProperties>
</file>