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91" r:id="rId3"/>
    <p:sldId id="258" r:id="rId4"/>
    <p:sldId id="290" r:id="rId5"/>
    <p:sldId id="259" r:id="rId6"/>
    <p:sldId id="263" r:id="rId7"/>
    <p:sldId id="267" r:id="rId8"/>
    <p:sldId id="273" r:id="rId9"/>
    <p:sldId id="274" r:id="rId10"/>
    <p:sldId id="289" r:id="rId11"/>
    <p:sldId id="264" r:id="rId12"/>
    <p:sldId id="288" r:id="rId13"/>
    <p:sldId id="292" r:id="rId14"/>
    <p:sldId id="293" r:id="rId15"/>
    <p:sldId id="272" r:id="rId16"/>
  </p:sldIdLst>
  <p:sldSz cx="9144000" cy="5143500" type="screen16x9"/>
  <p:notesSz cx="6858000" cy="9144000"/>
  <p:embeddedFontLst>
    <p:embeddedFont>
      <p:font typeface="Amatic SC" panose="00000500000000000000" pitchFamily="2" charset="-79"/>
      <p:regular r:id="rId18"/>
      <p:bold r:id="rId19"/>
    </p:embeddedFont>
    <p:embeddedFont>
      <p:font typeface="Source Code Pro" panose="020B0509030403020204" pitchFamily="49"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34E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246"/>
    <p:restoredTop sz="94710"/>
  </p:normalViewPr>
  <p:slideViewPr>
    <p:cSldViewPr snapToGrid="0">
      <p:cViewPr varScale="1">
        <p:scale>
          <a:sx n="115" d="100"/>
          <a:sy n="115" d="100"/>
        </p:scale>
        <p:origin x="672"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c6f9e47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c6f9e47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7561f0c782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7561f0c782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27561f0c782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27561f0c782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219282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27561f0c782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27561f0c782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685856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27561f0c782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27561f0c782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916853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27561f0c782_0_1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27561f0c782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c6f9e470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c6f9e470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c6f9e470d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c6f9e470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5538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c6f9e470d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c6f9e470d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c6f9e470d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c6f9e470d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27561f0c782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27561f0c782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27561f0c782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27561f0c782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86294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27561f0c782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27561f0c782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29930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c6f9e470d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c6f9e470d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311700" y="392150"/>
            <a:ext cx="8520600" cy="2690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a:endParaRPr dirty="0"/>
          </a:p>
        </p:txBody>
      </p:sp>
      <p:sp>
        <p:nvSpPr>
          <p:cNvPr id="12" name="Google Shape;12;p2"/>
          <p:cNvSpPr txBox="1">
            <a:spLocks noGrp="1"/>
          </p:cNvSpPr>
          <p:nvPr>
            <p:ph type="subTitle" idx="1"/>
          </p:nvPr>
        </p:nvSpPr>
        <p:spPr>
          <a:xfrm>
            <a:off x="311700" y="3890400"/>
            <a:ext cx="8520600" cy="706200"/>
          </a:xfrm>
          <a:prstGeom prst="rect">
            <a:avLst/>
          </a:prstGeom>
        </p:spPr>
        <p:txBody>
          <a:bodyPr spcFirstLastPara="1" wrap="square" lIns="91425" tIns="91425" rIns="91425" bIns="91425" anchor="ctr" anchorCtr="0">
            <a:normAutofit/>
          </a:bodyPr>
          <a:lstStyle>
            <a:lvl1pPr lvl="0" algn="ctr">
              <a:lnSpc>
                <a:spcPct val="100000"/>
              </a:lnSpc>
              <a:spcBef>
                <a:spcPts val="0"/>
              </a:spcBef>
              <a:spcAft>
                <a:spcPts val="0"/>
              </a:spcAft>
              <a:buClr>
                <a:schemeClr val="accent1"/>
              </a:buClr>
              <a:buSzPts val="2100"/>
              <a:buNone/>
              <a:defRPr sz="2100" b="1">
                <a:solidFill>
                  <a:schemeClr val="accent1"/>
                </a:solidFill>
              </a:defRPr>
            </a:lvl1pPr>
            <a:lvl2pPr lvl="1" algn="ctr">
              <a:lnSpc>
                <a:spcPct val="100000"/>
              </a:lnSpc>
              <a:spcBef>
                <a:spcPts val="0"/>
              </a:spcBef>
              <a:spcAft>
                <a:spcPts val="0"/>
              </a:spcAft>
              <a:buClr>
                <a:schemeClr val="accent1"/>
              </a:buClr>
              <a:buSzPts val="2100"/>
              <a:buNone/>
              <a:defRPr sz="2100" b="1">
                <a:solidFill>
                  <a:schemeClr val="accent1"/>
                </a:solidFill>
              </a:defRPr>
            </a:lvl2pPr>
            <a:lvl3pPr lvl="2" algn="ctr">
              <a:lnSpc>
                <a:spcPct val="100000"/>
              </a:lnSpc>
              <a:spcBef>
                <a:spcPts val="0"/>
              </a:spcBef>
              <a:spcAft>
                <a:spcPts val="0"/>
              </a:spcAft>
              <a:buClr>
                <a:schemeClr val="accent1"/>
              </a:buClr>
              <a:buSzPts val="2100"/>
              <a:buNone/>
              <a:defRPr sz="2100" b="1">
                <a:solidFill>
                  <a:schemeClr val="accent1"/>
                </a:solidFill>
              </a:defRPr>
            </a:lvl3pPr>
            <a:lvl4pPr lvl="3" algn="ctr">
              <a:lnSpc>
                <a:spcPct val="100000"/>
              </a:lnSpc>
              <a:spcBef>
                <a:spcPts val="0"/>
              </a:spcBef>
              <a:spcAft>
                <a:spcPts val="0"/>
              </a:spcAft>
              <a:buClr>
                <a:schemeClr val="accent1"/>
              </a:buClr>
              <a:buSzPts val="2100"/>
              <a:buNone/>
              <a:defRPr sz="2100" b="1">
                <a:solidFill>
                  <a:schemeClr val="accent1"/>
                </a:solidFill>
              </a:defRPr>
            </a:lvl4pPr>
            <a:lvl5pPr lvl="4" algn="ctr">
              <a:lnSpc>
                <a:spcPct val="100000"/>
              </a:lnSpc>
              <a:spcBef>
                <a:spcPts val="0"/>
              </a:spcBef>
              <a:spcAft>
                <a:spcPts val="0"/>
              </a:spcAft>
              <a:buClr>
                <a:schemeClr val="accent1"/>
              </a:buClr>
              <a:buSzPts val="2100"/>
              <a:buNone/>
              <a:defRPr sz="2100" b="1">
                <a:solidFill>
                  <a:schemeClr val="accent1"/>
                </a:solidFill>
              </a:defRPr>
            </a:lvl5pPr>
            <a:lvl6pPr lvl="5" algn="ctr">
              <a:lnSpc>
                <a:spcPct val="100000"/>
              </a:lnSpc>
              <a:spcBef>
                <a:spcPts val="0"/>
              </a:spcBef>
              <a:spcAft>
                <a:spcPts val="0"/>
              </a:spcAft>
              <a:buClr>
                <a:schemeClr val="accent1"/>
              </a:buClr>
              <a:buSzPts val="2100"/>
              <a:buNone/>
              <a:defRPr sz="2100" b="1">
                <a:solidFill>
                  <a:schemeClr val="accent1"/>
                </a:solidFill>
              </a:defRPr>
            </a:lvl6pPr>
            <a:lvl7pPr lvl="6" algn="ctr">
              <a:lnSpc>
                <a:spcPct val="100000"/>
              </a:lnSpc>
              <a:spcBef>
                <a:spcPts val="0"/>
              </a:spcBef>
              <a:spcAft>
                <a:spcPts val="0"/>
              </a:spcAft>
              <a:buClr>
                <a:schemeClr val="accent1"/>
              </a:buClr>
              <a:buSzPts val="2100"/>
              <a:buNone/>
              <a:defRPr sz="2100" b="1">
                <a:solidFill>
                  <a:schemeClr val="accent1"/>
                </a:solidFill>
              </a:defRPr>
            </a:lvl7pPr>
            <a:lvl8pPr lvl="7" algn="ctr">
              <a:lnSpc>
                <a:spcPct val="100000"/>
              </a:lnSpc>
              <a:spcBef>
                <a:spcPts val="0"/>
              </a:spcBef>
              <a:spcAft>
                <a:spcPts val="0"/>
              </a:spcAft>
              <a:buClr>
                <a:schemeClr val="accent1"/>
              </a:buClr>
              <a:buSzPts val="2100"/>
              <a:buNone/>
              <a:defRPr sz="2100" b="1">
                <a:solidFill>
                  <a:schemeClr val="accent1"/>
                </a:solidFill>
              </a:defRPr>
            </a:lvl8pPr>
            <a:lvl9pPr lvl="8" algn="ctr">
              <a:lnSpc>
                <a:spcPct val="100000"/>
              </a:lnSpc>
              <a:spcBef>
                <a:spcPts val="0"/>
              </a:spcBef>
              <a:spcAft>
                <a:spcPts val="0"/>
              </a:spcAft>
              <a:buClr>
                <a:schemeClr val="accent1"/>
              </a:buClr>
              <a:buSzPts val="2100"/>
              <a:buNone/>
              <a:defRPr sz="2100" b="1">
                <a:solidFill>
                  <a:schemeClr val="accen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240275"/>
            <a:ext cx="8520600" cy="19818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rPr dirty="0"/>
              <a:t>xx%</a:t>
            </a:r>
          </a:p>
        </p:txBody>
      </p:sp>
      <p:sp>
        <p:nvSpPr>
          <p:cNvPr id="48" name="Google Shape;48;p11"/>
          <p:cNvSpPr txBox="1">
            <a:spLocks noGrp="1"/>
          </p:cNvSpPr>
          <p:nvPr>
            <p:ph type="body" idx="1"/>
          </p:nvPr>
        </p:nvSpPr>
        <p:spPr>
          <a:xfrm>
            <a:off x="311700" y="33046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accent1"/>
              </a:buClr>
              <a:buSzPts val="1800"/>
              <a:buChar char="●"/>
              <a:defRPr>
                <a:solidFill>
                  <a:schemeClr val="accent1"/>
                </a:solidFill>
                <a:highlight>
                  <a:schemeClr val="dk1"/>
                </a:highlight>
              </a:defRPr>
            </a:lvl1pPr>
            <a:lvl2pPr marL="914400" lvl="1" indent="-317500" algn="ctr">
              <a:spcBef>
                <a:spcPts val="0"/>
              </a:spcBef>
              <a:spcAft>
                <a:spcPts val="0"/>
              </a:spcAft>
              <a:buClr>
                <a:schemeClr val="accent1"/>
              </a:buClr>
              <a:buSzPts val="1400"/>
              <a:buChar char="○"/>
              <a:defRPr>
                <a:solidFill>
                  <a:schemeClr val="accent1"/>
                </a:solidFill>
                <a:highlight>
                  <a:schemeClr val="dk1"/>
                </a:highlight>
              </a:defRPr>
            </a:lvl2pPr>
            <a:lvl3pPr marL="1371600" lvl="2" indent="-317500" algn="ctr">
              <a:spcBef>
                <a:spcPts val="0"/>
              </a:spcBef>
              <a:spcAft>
                <a:spcPts val="0"/>
              </a:spcAft>
              <a:buClr>
                <a:schemeClr val="accent1"/>
              </a:buClr>
              <a:buSzPts val="1400"/>
              <a:buChar char="■"/>
              <a:defRPr>
                <a:solidFill>
                  <a:schemeClr val="accent1"/>
                </a:solidFill>
                <a:highlight>
                  <a:schemeClr val="dk1"/>
                </a:highlight>
              </a:defRPr>
            </a:lvl3pPr>
            <a:lvl4pPr marL="1828800" lvl="3" indent="-317500" algn="ctr">
              <a:spcBef>
                <a:spcPts val="0"/>
              </a:spcBef>
              <a:spcAft>
                <a:spcPts val="0"/>
              </a:spcAft>
              <a:buClr>
                <a:schemeClr val="accent1"/>
              </a:buClr>
              <a:buSzPts val="1400"/>
              <a:buChar char="●"/>
              <a:defRPr>
                <a:solidFill>
                  <a:schemeClr val="accent1"/>
                </a:solidFill>
                <a:highlight>
                  <a:schemeClr val="dk1"/>
                </a:highlight>
              </a:defRPr>
            </a:lvl4pPr>
            <a:lvl5pPr marL="2286000" lvl="4" indent="-317500" algn="ctr">
              <a:spcBef>
                <a:spcPts val="0"/>
              </a:spcBef>
              <a:spcAft>
                <a:spcPts val="0"/>
              </a:spcAft>
              <a:buClr>
                <a:schemeClr val="accent1"/>
              </a:buClr>
              <a:buSzPts val="1400"/>
              <a:buChar char="○"/>
              <a:defRPr>
                <a:solidFill>
                  <a:schemeClr val="accent1"/>
                </a:solidFill>
                <a:highlight>
                  <a:schemeClr val="dk1"/>
                </a:highlight>
              </a:defRPr>
            </a:lvl5pPr>
            <a:lvl6pPr marL="2743200" lvl="5" indent="-317500" algn="ctr">
              <a:spcBef>
                <a:spcPts val="0"/>
              </a:spcBef>
              <a:spcAft>
                <a:spcPts val="0"/>
              </a:spcAft>
              <a:buClr>
                <a:schemeClr val="accent1"/>
              </a:buClr>
              <a:buSzPts val="1400"/>
              <a:buChar char="■"/>
              <a:defRPr>
                <a:solidFill>
                  <a:schemeClr val="accent1"/>
                </a:solidFill>
                <a:highlight>
                  <a:schemeClr val="dk1"/>
                </a:highlight>
              </a:defRPr>
            </a:lvl6pPr>
            <a:lvl7pPr marL="3200400" lvl="6" indent="-317500" algn="ctr">
              <a:spcBef>
                <a:spcPts val="0"/>
              </a:spcBef>
              <a:spcAft>
                <a:spcPts val="0"/>
              </a:spcAft>
              <a:buClr>
                <a:schemeClr val="accent1"/>
              </a:buClr>
              <a:buSzPts val="1400"/>
              <a:buChar char="●"/>
              <a:defRPr>
                <a:solidFill>
                  <a:schemeClr val="accent1"/>
                </a:solidFill>
                <a:highlight>
                  <a:schemeClr val="dk1"/>
                </a:highlight>
              </a:defRPr>
            </a:lvl7pPr>
            <a:lvl8pPr marL="3657600" lvl="7" indent="-317500" algn="ctr">
              <a:spcBef>
                <a:spcPts val="0"/>
              </a:spcBef>
              <a:spcAft>
                <a:spcPts val="0"/>
              </a:spcAft>
              <a:buClr>
                <a:schemeClr val="accent1"/>
              </a:buClr>
              <a:buSzPts val="1400"/>
              <a:buChar char="○"/>
              <a:defRPr>
                <a:solidFill>
                  <a:schemeClr val="accent1"/>
                </a:solidFill>
                <a:highlight>
                  <a:schemeClr val="dk1"/>
                </a:highlight>
              </a:defRPr>
            </a:lvl8pPr>
            <a:lvl9pPr marL="4114800" lvl="8" indent="-317500" algn="ctr">
              <a:spcBef>
                <a:spcPts val="0"/>
              </a:spcBef>
              <a:spcAft>
                <a:spcPts val="0"/>
              </a:spcAft>
              <a:buClr>
                <a:schemeClr val="accent1"/>
              </a:buClr>
              <a:buSzPts val="1400"/>
              <a:buChar char="■"/>
              <a:defRPr>
                <a:solidFill>
                  <a:schemeClr val="accent1"/>
                </a:solidFill>
                <a:highlight>
                  <a:schemeClr val="dk1"/>
                </a:highlight>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2802750" y="802500"/>
            <a:ext cx="3538500" cy="3538500"/>
          </a:xfrm>
          <a:prstGeom prst="rect">
            <a:avLst/>
          </a:prstGeom>
          <a:solidFill>
            <a:srgbClr val="FFFFFF"/>
          </a:solidFill>
        </p:spPr>
        <p:txBody>
          <a:bodyPr spcFirstLastPara="1" wrap="square" lIns="91425" tIns="91425" rIns="91425" bIns="91425" anchor="ctr"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dirty="0"/>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dirty="0"/>
          </a:p>
        </p:txBody>
      </p:sp>
      <p:sp>
        <p:nvSpPr>
          <p:cNvPr id="19" name="Google Shape;19;p4"/>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lvl1pPr marL="114300" lvl="0" indent="0">
              <a:spcBef>
                <a:spcPts val="0"/>
              </a:spcBef>
              <a:spcAft>
                <a:spcPts val="0"/>
              </a:spcAft>
              <a:buSzPts val="1800"/>
              <a:buNone/>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lang="en-US" dirty="0"/>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dirty="0"/>
          </a:p>
        </p:txBody>
      </p:sp>
      <p:sp>
        <p:nvSpPr>
          <p:cNvPr id="23" name="Google Shape;23;p5"/>
          <p:cNvSpPr txBox="1">
            <a:spLocks noGrp="1"/>
          </p:cNvSpPr>
          <p:nvPr>
            <p:ph type="body" idx="1"/>
          </p:nvPr>
        </p:nvSpPr>
        <p:spPr>
          <a:xfrm>
            <a:off x="311700" y="1228675"/>
            <a:ext cx="3999900" cy="334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dirty="0"/>
          </a:p>
        </p:txBody>
      </p:sp>
      <p:sp>
        <p:nvSpPr>
          <p:cNvPr id="24" name="Google Shape;24;p5"/>
          <p:cNvSpPr txBox="1">
            <a:spLocks noGrp="1"/>
          </p:cNvSpPr>
          <p:nvPr>
            <p:ph type="body" idx="2"/>
          </p:nvPr>
        </p:nvSpPr>
        <p:spPr>
          <a:xfrm>
            <a:off x="4832400" y="1228675"/>
            <a:ext cx="3999900" cy="334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04800" y="309350"/>
            <a:ext cx="8537700" cy="7482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dirty="0"/>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a:endParaRPr dirty="0"/>
          </a:p>
        </p:txBody>
      </p:sp>
      <p:sp>
        <p:nvSpPr>
          <p:cNvPr id="31" name="Google Shape;31;p7"/>
          <p:cNvSpPr txBox="1">
            <a:spLocks noGrp="1"/>
          </p:cNvSpPr>
          <p:nvPr>
            <p:ph type="body" idx="1" hasCustomPrompt="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r>
              <a:rPr lang="en-US" dirty="0" err="1"/>
              <a:t>Vsd</a:t>
            </a:r>
            <a:endParaRPr lang="en-US" dirty="0"/>
          </a:p>
          <a:p>
            <a:endParaRPr dirty="0"/>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a:endParaRPr dirty="0"/>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9"/>
          <p:cNvCxnSpPr/>
          <p:nvPr/>
        </p:nvCxnSpPr>
        <p:spPr>
          <a:xfrm>
            <a:off x="5029675" y="4495500"/>
            <a:ext cx="468300" cy="0"/>
          </a:xfrm>
          <a:prstGeom prst="straightConnector1">
            <a:avLst/>
          </a:prstGeom>
          <a:noFill/>
          <a:ln w="28575"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dirty="0"/>
          </a:p>
        </p:txBody>
      </p:sp>
      <p:sp>
        <p:nvSpPr>
          <p:cNvPr id="40" name="Google Shape;40;p9"/>
          <p:cNvSpPr txBox="1">
            <a:spLocks noGrp="1"/>
          </p:cNvSpPr>
          <p:nvPr>
            <p:ph type="subTitle" idx="1"/>
          </p:nvPr>
        </p:nvSpPr>
        <p:spPr>
          <a:xfrm>
            <a:off x="265500" y="2845223"/>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Google Shape;4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accent1"/>
              </a:buClr>
              <a:buSzPts val="1800"/>
              <a:buChar char="●"/>
              <a:defRPr>
                <a:solidFill>
                  <a:schemeClr val="accent1"/>
                </a:solidFill>
                <a:highlight>
                  <a:schemeClr val="lt1"/>
                </a:highlight>
              </a:defRPr>
            </a:lvl1pPr>
            <a:lvl2pPr marL="914400" lvl="1" indent="-317500">
              <a:spcBef>
                <a:spcPts val="0"/>
              </a:spcBef>
              <a:spcAft>
                <a:spcPts val="0"/>
              </a:spcAft>
              <a:buClr>
                <a:schemeClr val="accent1"/>
              </a:buClr>
              <a:buSzPts val="1400"/>
              <a:buChar char="○"/>
              <a:defRPr>
                <a:solidFill>
                  <a:schemeClr val="accent1"/>
                </a:solidFill>
                <a:highlight>
                  <a:schemeClr val="lt1"/>
                </a:highlight>
              </a:defRPr>
            </a:lvl2pPr>
            <a:lvl3pPr marL="1371600" lvl="2" indent="-317500">
              <a:spcBef>
                <a:spcPts val="0"/>
              </a:spcBef>
              <a:spcAft>
                <a:spcPts val="0"/>
              </a:spcAft>
              <a:buClr>
                <a:schemeClr val="accent1"/>
              </a:buClr>
              <a:buSzPts val="1400"/>
              <a:buChar char="■"/>
              <a:defRPr>
                <a:solidFill>
                  <a:schemeClr val="accent1"/>
                </a:solidFill>
                <a:highlight>
                  <a:schemeClr val="lt1"/>
                </a:highlight>
              </a:defRPr>
            </a:lvl3pPr>
            <a:lvl4pPr marL="1828800" lvl="3" indent="-317500">
              <a:spcBef>
                <a:spcPts val="0"/>
              </a:spcBef>
              <a:spcAft>
                <a:spcPts val="0"/>
              </a:spcAft>
              <a:buClr>
                <a:schemeClr val="accent1"/>
              </a:buClr>
              <a:buSzPts val="1400"/>
              <a:buChar char="●"/>
              <a:defRPr>
                <a:solidFill>
                  <a:schemeClr val="accent1"/>
                </a:solidFill>
                <a:highlight>
                  <a:schemeClr val="lt1"/>
                </a:highlight>
              </a:defRPr>
            </a:lvl4pPr>
            <a:lvl5pPr marL="2286000" lvl="4" indent="-317500">
              <a:spcBef>
                <a:spcPts val="0"/>
              </a:spcBef>
              <a:spcAft>
                <a:spcPts val="0"/>
              </a:spcAft>
              <a:buClr>
                <a:schemeClr val="accent1"/>
              </a:buClr>
              <a:buSzPts val="1400"/>
              <a:buChar char="○"/>
              <a:defRPr>
                <a:solidFill>
                  <a:schemeClr val="accent1"/>
                </a:solidFill>
                <a:highlight>
                  <a:schemeClr val="lt1"/>
                </a:highlight>
              </a:defRPr>
            </a:lvl5pPr>
            <a:lvl6pPr marL="2743200" lvl="5" indent="-317500">
              <a:spcBef>
                <a:spcPts val="0"/>
              </a:spcBef>
              <a:spcAft>
                <a:spcPts val="0"/>
              </a:spcAft>
              <a:buClr>
                <a:schemeClr val="accent1"/>
              </a:buClr>
              <a:buSzPts val="1400"/>
              <a:buChar char="■"/>
              <a:defRPr>
                <a:solidFill>
                  <a:schemeClr val="accent1"/>
                </a:solidFill>
                <a:highlight>
                  <a:schemeClr val="lt1"/>
                </a:highlight>
              </a:defRPr>
            </a:lvl6pPr>
            <a:lvl7pPr marL="3200400" lvl="6" indent="-317500">
              <a:spcBef>
                <a:spcPts val="0"/>
              </a:spcBef>
              <a:spcAft>
                <a:spcPts val="0"/>
              </a:spcAft>
              <a:buClr>
                <a:schemeClr val="accent1"/>
              </a:buClr>
              <a:buSzPts val="1400"/>
              <a:buChar char="●"/>
              <a:defRPr>
                <a:solidFill>
                  <a:schemeClr val="accent1"/>
                </a:solidFill>
                <a:highlight>
                  <a:schemeClr val="lt1"/>
                </a:highlight>
              </a:defRPr>
            </a:lvl7pPr>
            <a:lvl8pPr marL="3657600" lvl="7" indent="-317500">
              <a:spcBef>
                <a:spcPts val="0"/>
              </a:spcBef>
              <a:spcAft>
                <a:spcPts val="0"/>
              </a:spcAft>
              <a:buClr>
                <a:schemeClr val="accent1"/>
              </a:buClr>
              <a:buSzPts val="1400"/>
              <a:buChar char="○"/>
              <a:defRPr>
                <a:solidFill>
                  <a:schemeClr val="accent1"/>
                </a:solidFill>
                <a:highlight>
                  <a:schemeClr val="lt1"/>
                </a:highlight>
              </a:defRPr>
            </a:lvl8pPr>
            <a:lvl9pPr marL="4114800" lvl="8" indent="-317500">
              <a:spcBef>
                <a:spcPts val="0"/>
              </a:spcBef>
              <a:spcAft>
                <a:spcPts val="0"/>
              </a:spcAft>
              <a:buClr>
                <a:schemeClr val="accent1"/>
              </a:buClr>
              <a:buSzPts val="1400"/>
              <a:buChar char="■"/>
              <a:defRPr>
                <a:solidFill>
                  <a:schemeClr val="accent1"/>
                </a:solidFill>
                <a:highlight>
                  <a:schemeClr val="lt1"/>
                </a:highlight>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accent1"/>
              </a:buClr>
              <a:buSzPts val="2400"/>
              <a:buFont typeface="Amatic SC"/>
              <a:buNone/>
              <a:defRPr sz="2400" b="1">
                <a:solidFill>
                  <a:schemeClr val="accent1"/>
                </a:solidFill>
                <a:latin typeface="Amatic SC"/>
                <a:ea typeface="Amatic SC"/>
                <a:cs typeface="Amatic SC"/>
                <a:sym typeface="Amatic SC"/>
              </a:defRPr>
            </a:lvl1pPr>
          </a:lstStyle>
          <a:p>
            <a:endParaRPr dirty="0"/>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beach-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9pPr>
          </a:lstStyle>
          <a:p>
            <a:endParaRPr dirty="0"/>
          </a:p>
        </p:txBody>
      </p:sp>
      <p:sp>
        <p:nvSpPr>
          <p:cNvPr id="7" name="Google Shape;7;p1"/>
          <p:cNvSpPr txBox="1">
            <a:spLocks noGrp="1"/>
          </p:cNvSpPr>
          <p:nvPr>
            <p:ph type="body" idx="1"/>
          </p:nvPr>
        </p:nvSpPr>
        <p:spPr>
          <a:xfrm>
            <a:off x="311700" y="1228675"/>
            <a:ext cx="8520600" cy="3340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marL="914400" lvl="1"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marL="1371600" lvl="2"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marL="1828800" lvl="3"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marL="2286000" lvl="4"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marL="2743200" lvl="5"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marL="3200400" lvl="6"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marL="3657600" lvl="7"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marL="4114800" lvl="8"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a:endParaRPr dirty="0"/>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0" y="392150"/>
            <a:ext cx="9144000" cy="26904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7200" dirty="0"/>
              <a:t>Sales Prediction Case Project</a:t>
            </a:r>
            <a:endParaRPr sz="7200" dirty="0"/>
          </a:p>
        </p:txBody>
      </p:sp>
      <p:sp>
        <p:nvSpPr>
          <p:cNvPr id="57" name="Google Shape;57;p13"/>
          <p:cNvSpPr txBox="1">
            <a:spLocks noGrp="1"/>
          </p:cNvSpPr>
          <p:nvPr>
            <p:ph type="subTitle" idx="1"/>
          </p:nvPr>
        </p:nvSpPr>
        <p:spPr>
          <a:xfrm>
            <a:off x="0" y="3801488"/>
            <a:ext cx="9144000" cy="1024142"/>
          </a:xfrm>
          <a:prstGeom prst="rect">
            <a:avLst/>
          </a:prstGeom>
        </p:spPr>
        <p:txBody>
          <a:bodyPr spcFirstLastPara="1" wrap="square" lIns="91425" tIns="91425" rIns="91425" bIns="91425" anchor="ctr" anchorCtr="0">
            <a:normAutofit fontScale="92500" lnSpcReduction="20000"/>
          </a:bodyPr>
          <a:lstStyle/>
          <a:p>
            <a:pPr marL="0" lvl="0" indent="0" algn="ctr" rtl="0">
              <a:spcBef>
                <a:spcPts val="0"/>
              </a:spcBef>
              <a:spcAft>
                <a:spcPts val="0"/>
              </a:spcAft>
              <a:buNone/>
            </a:pPr>
            <a:r>
              <a:rPr lang="en-IN" sz="1700" dirty="0" err="1"/>
              <a:t>Analyze</a:t>
            </a:r>
            <a:r>
              <a:rPr lang="en-IN" sz="1700" dirty="0"/>
              <a:t> the impact of advertising expenditures across TV, Radio, and Newspapers on product sales to optimize marketing strategies.</a:t>
            </a:r>
          </a:p>
          <a:p>
            <a:pPr marL="0" lvl="0" indent="0" algn="ctr" rtl="0">
              <a:spcBef>
                <a:spcPts val="0"/>
              </a:spcBef>
              <a:spcAft>
                <a:spcPts val="0"/>
              </a:spcAft>
              <a:buNone/>
            </a:pPr>
            <a:endParaRPr lang="en-IN" sz="1800" dirty="0"/>
          </a:p>
          <a:p>
            <a:pPr marL="0" lvl="0" indent="0" algn="ctr" rtl="0">
              <a:spcBef>
                <a:spcPts val="0"/>
              </a:spcBef>
              <a:spcAft>
                <a:spcPts val="0"/>
              </a:spcAft>
              <a:buNone/>
            </a:pPr>
            <a:r>
              <a:rPr lang="en-IN" sz="1800" dirty="0"/>
              <a:t>A case study carried out by </a:t>
            </a:r>
            <a:r>
              <a:rPr lang="en-IN" sz="1800"/>
              <a:t>Aryan Singhal</a:t>
            </a:r>
            <a:endParaRPr lang="en-IN" sz="1800" dirty="0"/>
          </a:p>
        </p:txBody>
      </p:sp>
      <p:pic>
        <p:nvPicPr>
          <p:cNvPr id="1028" name="Picture 4">
            <a:extLst>
              <a:ext uri="{FF2B5EF4-FFF2-40B4-BE49-F238E27FC236}">
                <a16:creationId xmlns:a16="http://schemas.microsoft.com/office/drawing/2014/main" id="{E5726739-7174-456C-A91C-8DE981FD42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5182" y="0"/>
            <a:ext cx="2288818" cy="723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50" name="Google Shape;150;p20"/>
          <p:cNvSpPr txBox="1">
            <a:spLocks noGrp="1"/>
          </p:cNvSpPr>
          <p:nvPr>
            <p:ph type="title"/>
          </p:nvPr>
        </p:nvSpPr>
        <p:spPr>
          <a:xfrm>
            <a:off x="265828" y="1975287"/>
            <a:ext cx="4045200" cy="93547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dirty="0"/>
              <a:t>Linear Regression</a:t>
            </a:r>
            <a:endParaRPr dirty="0"/>
          </a:p>
        </p:txBody>
      </p:sp>
      <p:pic>
        <p:nvPicPr>
          <p:cNvPr id="3" name="Picture 2">
            <a:extLst>
              <a:ext uri="{FF2B5EF4-FFF2-40B4-BE49-F238E27FC236}">
                <a16:creationId xmlns:a16="http://schemas.microsoft.com/office/drawing/2014/main" id="{19CC4F97-3C26-D8EF-0C31-9B9A2A667729}"/>
              </a:ext>
            </a:extLst>
          </p:cNvPr>
          <p:cNvPicPr>
            <a:picLocks noChangeAspect="1"/>
          </p:cNvPicPr>
          <p:nvPr/>
        </p:nvPicPr>
        <p:blipFill>
          <a:blip r:embed="rId3"/>
          <a:stretch>
            <a:fillRect/>
          </a:stretch>
        </p:blipFill>
        <p:spPr>
          <a:xfrm>
            <a:off x="5203553" y="1071422"/>
            <a:ext cx="3517900" cy="27432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1"/>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Workflow</a:t>
            </a:r>
            <a:endParaRPr dirty="0"/>
          </a:p>
        </p:txBody>
      </p:sp>
      <p:sp>
        <p:nvSpPr>
          <p:cNvPr id="178" name="Google Shape;178;p21"/>
          <p:cNvSpPr txBox="1">
            <a:spLocks noGrp="1"/>
          </p:cNvSpPr>
          <p:nvPr>
            <p:ph type="body" idx="1"/>
          </p:nvPr>
        </p:nvSpPr>
        <p:spPr>
          <a:xfrm>
            <a:off x="311700" y="1242391"/>
            <a:ext cx="8520600" cy="3381859"/>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Font typeface="System Font Regular"/>
              <a:buChar char="−"/>
            </a:pPr>
            <a:r>
              <a:rPr lang="en-IN" sz="2600" dirty="0"/>
              <a:t>Train-Test Split</a:t>
            </a:r>
          </a:p>
          <a:p>
            <a:pPr marL="457200" lvl="0" indent="-317500" algn="l" rtl="0">
              <a:lnSpc>
                <a:spcPct val="150000"/>
              </a:lnSpc>
              <a:spcBef>
                <a:spcPts val="0"/>
              </a:spcBef>
              <a:spcAft>
                <a:spcPts val="0"/>
              </a:spcAft>
              <a:buSzPts val="1400"/>
              <a:buFont typeface="System Font Regular"/>
              <a:buChar char="−"/>
            </a:pPr>
            <a:r>
              <a:rPr lang="en-IN" sz="2600" dirty="0"/>
              <a:t>Fit Linear Regression Model</a:t>
            </a:r>
          </a:p>
          <a:p>
            <a:pPr marL="457200" lvl="0" indent="-317500" algn="l" rtl="0">
              <a:lnSpc>
                <a:spcPct val="150000"/>
              </a:lnSpc>
              <a:spcBef>
                <a:spcPts val="0"/>
              </a:spcBef>
              <a:spcAft>
                <a:spcPts val="0"/>
              </a:spcAft>
              <a:buSzPts val="1400"/>
              <a:buFont typeface="System Font Regular"/>
              <a:buChar char="−"/>
            </a:pPr>
            <a:r>
              <a:rPr lang="en-IN" sz="2600" dirty="0"/>
              <a:t>Normalize the data and re-fit the model</a:t>
            </a:r>
          </a:p>
          <a:p>
            <a:pPr marL="457200" lvl="0" indent="-317500" algn="l" rtl="0">
              <a:lnSpc>
                <a:spcPct val="150000"/>
              </a:lnSpc>
              <a:spcBef>
                <a:spcPts val="0"/>
              </a:spcBef>
              <a:spcAft>
                <a:spcPts val="0"/>
              </a:spcAft>
              <a:buSzPts val="1400"/>
              <a:buFont typeface="System Font Regular"/>
              <a:buChar char="−"/>
            </a:pPr>
            <a:r>
              <a:rPr lang="en-IN" sz="2600" dirty="0"/>
              <a:t>Leaving out TV as a predictor to reflect its significance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9" name="Google Shape;228;p24">
            <a:extLst>
              <a:ext uri="{FF2B5EF4-FFF2-40B4-BE49-F238E27FC236}">
                <a16:creationId xmlns:a16="http://schemas.microsoft.com/office/drawing/2014/main" id="{607CD01C-0CA3-AD62-3D6B-CC831E4931EB}"/>
              </a:ext>
            </a:extLst>
          </p:cNvPr>
          <p:cNvSpPr txBox="1">
            <a:spLocks noGrp="1"/>
          </p:cNvSpPr>
          <p:nvPr>
            <p:ph type="title"/>
          </p:nvPr>
        </p:nvSpPr>
        <p:spPr>
          <a:xfrm>
            <a:off x="248569" y="83837"/>
            <a:ext cx="1952522" cy="67169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US" sz="2400" dirty="0">
                <a:solidFill>
                  <a:schemeClr val="dk2"/>
                </a:solidFill>
              </a:rPr>
              <a:t>Linear Regression</a:t>
            </a:r>
            <a:endParaRPr sz="2400" dirty="0">
              <a:solidFill>
                <a:schemeClr val="dk2"/>
              </a:solidFill>
            </a:endParaRPr>
          </a:p>
        </p:txBody>
      </p:sp>
      <p:pic>
        <p:nvPicPr>
          <p:cNvPr id="3" name="Picture 2">
            <a:extLst>
              <a:ext uri="{FF2B5EF4-FFF2-40B4-BE49-F238E27FC236}">
                <a16:creationId xmlns:a16="http://schemas.microsoft.com/office/drawing/2014/main" id="{F697F369-BBA3-E593-FF36-E5C0EE698C2B}"/>
              </a:ext>
            </a:extLst>
          </p:cNvPr>
          <p:cNvPicPr>
            <a:picLocks noChangeAspect="1"/>
          </p:cNvPicPr>
          <p:nvPr/>
        </p:nvPicPr>
        <p:blipFill>
          <a:blip r:embed="rId3"/>
          <a:stretch>
            <a:fillRect/>
          </a:stretch>
        </p:blipFill>
        <p:spPr>
          <a:xfrm>
            <a:off x="512717" y="812677"/>
            <a:ext cx="8118566" cy="4170406"/>
          </a:xfrm>
          <a:prstGeom prst="rect">
            <a:avLst/>
          </a:prstGeom>
        </p:spPr>
      </p:pic>
      <p:cxnSp>
        <p:nvCxnSpPr>
          <p:cNvPr id="5" name="Curved Connector 4">
            <a:extLst>
              <a:ext uri="{FF2B5EF4-FFF2-40B4-BE49-F238E27FC236}">
                <a16:creationId xmlns:a16="http://schemas.microsoft.com/office/drawing/2014/main" id="{6DB6E4E8-6A20-17E2-A083-59696321C5D3}"/>
              </a:ext>
            </a:extLst>
          </p:cNvPr>
          <p:cNvCxnSpPr>
            <a:cxnSpLocks/>
          </p:cNvCxnSpPr>
          <p:nvPr/>
        </p:nvCxnSpPr>
        <p:spPr>
          <a:xfrm rot="5400000">
            <a:off x="6274456" y="493958"/>
            <a:ext cx="1604877" cy="1547766"/>
          </a:xfrm>
          <a:prstGeom prst="curvedConnector3">
            <a:avLst>
              <a:gd name="adj1" fmla="val -2093"/>
            </a:avLst>
          </a:prstGeom>
          <a:ln>
            <a:solidFill>
              <a:srgbClr val="FF0000"/>
            </a:solidFill>
            <a:tailEnd type="triangle"/>
          </a:ln>
        </p:spPr>
        <p:style>
          <a:lnRef idx="2">
            <a:schemeClr val="accent5"/>
          </a:lnRef>
          <a:fillRef idx="0">
            <a:schemeClr val="accent5"/>
          </a:fillRef>
          <a:effectRef idx="1">
            <a:schemeClr val="accent5"/>
          </a:effectRef>
          <a:fontRef idx="minor">
            <a:schemeClr val="tx1"/>
          </a:fontRef>
        </p:style>
      </p:cxnSp>
      <p:sp>
        <p:nvSpPr>
          <p:cNvPr id="22" name="Google Shape;228;p24">
            <a:extLst>
              <a:ext uri="{FF2B5EF4-FFF2-40B4-BE49-F238E27FC236}">
                <a16:creationId xmlns:a16="http://schemas.microsoft.com/office/drawing/2014/main" id="{4E7EC100-C8E5-438F-E828-C30DD16A01FF}"/>
              </a:ext>
            </a:extLst>
          </p:cNvPr>
          <p:cNvSpPr txBox="1">
            <a:spLocks/>
          </p:cNvSpPr>
          <p:nvPr/>
        </p:nvSpPr>
        <p:spPr>
          <a:xfrm>
            <a:off x="7788015" y="160417"/>
            <a:ext cx="1355985" cy="671690"/>
          </a:xfrm>
          <a:prstGeom prst="rect">
            <a:avLst/>
          </a:prstGeom>
          <a:noFill/>
          <a:ln>
            <a:noFill/>
          </a:ln>
        </p:spPr>
        <p:txBody>
          <a:bodyPr spcFirstLastPara="1" wrap="square" lIns="91425" tIns="91425" rIns="91425" bIns="91425" anchor="b" anchorCtr="0">
            <a:normAutofit fontScale="85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Amatic SC"/>
              <a:buNone/>
              <a:defRPr sz="3000" b="1" i="0" u="none" strike="noStrike" cap="none">
                <a:solidFill>
                  <a:schemeClr val="accent1"/>
                </a:solidFill>
                <a:highlight>
                  <a:schemeClr val="dk1"/>
                </a:highlight>
                <a:latin typeface="Amatic SC"/>
                <a:ea typeface="Amatic SC"/>
                <a:cs typeface="Amatic SC"/>
                <a:sym typeface="Amatic SC"/>
              </a:defRPr>
            </a:lvl1pPr>
            <a:lvl2pPr marR="0" lvl="1" algn="l" rtl="0">
              <a:lnSpc>
                <a:spcPct val="100000"/>
              </a:lnSpc>
              <a:spcBef>
                <a:spcPts val="0"/>
              </a:spcBef>
              <a:spcAft>
                <a:spcPts val="0"/>
              </a:spcAft>
              <a:buClr>
                <a:schemeClr val="accent1"/>
              </a:buClr>
              <a:buSzPts val="3000"/>
              <a:buFont typeface="Amatic SC"/>
              <a:buNone/>
              <a:defRPr sz="3000" b="1" i="0" u="none" strike="noStrike" cap="none">
                <a:solidFill>
                  <a:schemeClr val="accent1"/>
                </a:solidFill>
                <a:highlight>
                  <a:schemeClr val="dk1"/>
                </a:highlight>
                <a:latin typeface="Amatic SC"/>
                <a:ea typeface="Amatic SC"/>
                <a:cs typeface="Amatic SC"/>
                <a:sym typeface="Amatic SC"/>
              </a:defRPr>
            </a:lvl2pPr>
            <a:lvl3pPr marR="0" lvl="2" algn="l" rtl="0">
              <a:lnSpc>
                <a:spcPct val="100000"/>
              </a:lnSpc>
              <a:spcBef>
                <a:spcPts val="0"/>
              </a:spcBef>
              <a:spcAft>
                <a:spcPts val="0"/>
              </a:spcAft>
              <a:buClr>
                <a:schemeClr val="accent1"/>
              </a:buClr>
              <a:buSzPts val="3000"/>
              <a:buFont typeface="Amatic SC"/>
              <a:buNone/>
              <a:defRPr sz="3000" b="1" i="0" u="none" strike="noStrike" cap="none">
                <a:solidFill>
                  <a:schemeClr val="accent1"/>
                </a:solidFill>
                <a:highlight>
                  <a:schemeClr val="dk1"/>
                </a:highlight>
                <a:latin typeface="Amatic SC"/>
                <a:ea typeface="Amatic SC"/>
                <a:cs typeface="Amatic SC"/>
                <a:sym typeface="Amatic SC"/>
              </a:defRPr>
            </a:lvl3pPr>
            <a:lvl4pPr marR="0" lvl="3" algn="l" rtl="0">
              <a:lnSpc>
                <a:spcPct val="100000"/>
              </a:lnSpc>
              <a:spcBef>
                <a:spcPts val="0"/>
              </a:spcBef>
              <a:spcAft>
                <a:spcPts val="0"/>
              </a:spcAft>
              <a:buClr>
                <a:schemeClr val="accent1"/>
              </a:buClr>
              <a:buSzPts val="3000"/>
              <a:buFont typeface="Amatic SC"/>
              <a:buNone/>
              <a:defRPr sz="3000" b="1" i="0" u="none" strike="noStrike" cap="none">
                <a:solidFill>
                  <a:schemeClr val="accent1"/>
                </a:solidFill>
                <a:highlight>
                  <a:schemeClr val="dk1"/>
                </a:highlight>
                <a:latin typeface="Amatic SC"/>
                <a:ea typeface="Amatic SC"/>
                <a:cs typeface="Amatic SC"/>
                <a:sym typeface="Amatic SC"/>
              </a:defRPr>
            </a:lvl4pPr>
            <a:lvl5pPr marR="0" lvl="4" algn="l" rtl="0">
              <a:lnSpc>
                <a:spcPct val="100000"/>
              </a:lnSpc>
              <a:spcBef>
                <a:spcPts val="0"/>
              </a:spcBef>
              <a:spcAft>
                <a:spcPts val="0"/>
              </a:spcAft>
              <a:buClr>
                <a:schemeClr val="accent1"/>
              </a:buClr>
              <a:buSzPts val="3000"/>
              <a:buFont typeface="Amatic SC"/>
              <a:buNone/>
              <a:defRPr sz="3000" b="1" i="0" u="none" strike="noStrike" cap="none">
                <a:solidFill>
                  <a:schemeClr val="accent1"/>
                </a:solidFill>
                <a:highlight>
                  <a:schemeClr val="dk1"/>
                </a:highlight>
                <a:latin typeface="Amatic SC"/>
                <a:ea typeface="Amatic SC"/>
                <a:cs typeface="Amatic SC"/>
                <a:sym typeface="Amatic SC"/>
              </a:defRPr>
            </a:lvl5pPr>
            <a:lvl6pPr marR="0" lvl="5" algn="l" rtl="0">
              <a:lnSpc>
                <a:spcPct val="100000"/>
              </a:lnSpc>
              <a:spcBef>
                <a:spcPts val="0"/>
              </a:spcBef>
              <a:spcAft>
                <a:spcPts val="0"/>
              </a:spcAft>
              <a:buClr>
                <a:schemeClr val="accent1"/>
              </a:buClr>
              <a:buSzPts val="3000"/>
              <a:buFont typeface="Amatic SC"/>
              <a:buNone/>
              <a:defRPr sz="3000" b="1" i="0" u="none" strike="noStrike" cap="none">
                <a:solidFill>
                  <a:schemeClr val="accent1"/>
                </a:solidFill>
                <a:highlight>
                  <a:schemeClr val="dk1"/>
                </a:highlight>
                <a:latin typeface="Amatic SC"/>
                <a:ea typeface="Amatic SC"/>
                <a:cs typeface="Amatic SC"/>
                <a:sym typeface="Amatic SC"/>
              </a:defRPr>
            </a:lvl6pPr>
            <a:lvl7pPr marR="0" lvl="6" algn="l" rtl="0">
              <a:lnSpc>
                <a:spcPct val="100000"/>
              </a:lnSpc>
              <a:spcBef>
                <a:spcPts val="0"/>
              </a:spcBef>
              <a:spcAft>
                <a:spcPts val="0"/>
              </a:spcAft>
              <a:buClr>
                <a:schemeClr val="accent1"/>
              </a:buClr>
              <a:buSzPts val="3000"/>
              <a:buFont typeface="Amatic SC"/>
              <a:buNone/>
              <a:defRPr sz="3000" b="1" i="0" u="none" strike="noStrike" cap="none">
                <a:solidFill>
                  <a:schemeClr val="accent1"/>
                </a:solidFill>
                <a:highlight>
                  <a:schemeClr val="dk1"/>
                </a:highlight>
                <a:latin typeface="Amatic SC"/>
                <a:ea typeface="Amatic SC"/>
                <a:cs typeface="Amatic SC"/>
                <a:sym typeface="Amatic SC"/>
              </a:defRPr>
            </a:lvl7pPr>
            <a:lvl8pPr marR="0" lvl="7" algn="l" rtl="0">
              <a:lnSpc>
                <a:spcPct val="100000"/>
              </a:lnSpc>
              <a:spcBef>
                <a:spcPts val="0"/>
              </a:spcBef>
              <a:spcAft>
                <a:spcPts val="0"/>
              </a:spcAft>
              <a:buClr>
                <a:schemeClr val="accent1"/>
              </a:buClr>
              <a:buSzPts val="3000"/>
              <a:buFont typeface="Amatic SC"/>
              <a:buNone/>
              <a:defRPr sz="3000" b="1" i="0" u="none" strike="noStrike" cap="none">
                <a:solidFill>
                  <a:schemeClr val="accent1"/>
                </a:solidFill>
                <a:highlight>
                  <a:schemeClr val="dk1"/>
                </a:highlight>
                <a:latin typeface="Amatic SC"/>
                <a:ea typeface="Amatic SC"/>
                <a:cs typeface="Amatic SC"/>
                <a:sym typeface="Amatic SC"/>
              </a:defRPr>
            </a:lvl8pPr>
            <a:lvl9pPr marR="0" lvl="8" algn="l" rtl="0">
              <a:lnSpc>
                <a:spcPct val="100000"/>
              </a:lnSpc>
              <a:spcBef>
                <a:spcPts val="0"/>
              </a:spcBef>
              <a:spcAft>
                <a:spcPts val="0"/>
              </a:spcAft>
              <a:buClr>
                <a:schemeClr val="accent1"/>
              </a:buClr>
              <a:buSzPts val="3000"/>
              <a:buFont typeface="Amatic SC"/>
              <a:buNone/>
              <a:defRPr sz="3000" b="1" i="0" u="none" strike="noStrike" cap="none">
                <a:solidFill>
                  <a:schemeClr val="accent1"/>
                </a:solidFill>
                <a:highlight>
                  <a:schemeClr val="dk1"/>
                </a:highlight>
                <a:latin typeface="Amatic SC"/>
                <a:ea typeface="Amatic SC"/>
                <a:cs typeface="Amatic SC"/>
                <a:sym typeface="Amatic SC"/>
              </a:defRPr>
            </a:lvl9pPr>
          </a:lstStyle>
          <a:p>
            <a:r>
              <a:rPr lang="en-US" sz="2400" dirty="0">
                <a:solidFill>
                  <a:srgbClr val="FF0000"/>
                </a:solidFill>
                <a:highlight>
                  <a:srgbClr val="C0C0C0"/>
                </a:highlight>
              </a:rPr>
              <a:t>Prediction on a new Data Point</a:t>
            </a:r>
          </a:p>
        </p:txBody>
      </p:sp>
    </p:spTree>
    <p:extLst>
      <p:ext uri="{BB962C8B-B14F-4D97-AF65-F5344CB8AC3E}">
        <p14:creationId xmlns:p14="http://schemas.microsoft.com/office/powerpoint/2010/main" val="459015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9" name="Google Shape;228;p24">
            <a:extLst>
              <a:ext uri="{FF2B5EF4-FFF2-40B4-BE49-F238E27FC236}">
                <a16:creationId xmlns:a16="http://schemas.microsoft.com/office/drawing/2014/main" id="{607CD01C-0CA3-AD62-3D6B-CC831E4931EB}"/>
              </a:ext>
            </a:extLst>
          </p:cNvPr>
          <p:cNvSpPr txBox="1">
            <a:spLocks noGrp="1"/>
          </p:cNvSpPr>
          <p:nvPr>
            <p:ph type="title"/>
          </p:nvPr>
        </p:nvSpPr>
        <p:spPr>
          <a:xfrm>
            <a:off x="248568" y="83837"/>
            <a:ext cx="3755197" cy="67169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US" sz="2400" dirty="0">
                <a:solidFill>
                  <a:schemeClr val="dk2"/>
                </a:solidFill>
              </a:rPr>
              <a:t>Linear Regression after Normalization</a:t>
            </a:r>
            <a:endParaRPr sz="2400" dirty="0">
              <a:solidFill>
                <a:schemeClr val="dk2"/>
              </a:solidFill>
            </a:endParaRPr>
          </a:p>
        </p:txBody>
      </p:sp>
      <p:pic>
        <p:nvPicPr>
          <p:cNvPr id="4" name="Picture 3">
            <a:extLst>
              <a:ext uri="{FF2B5EF4-FFF2-40B4-BE49-F238E27FC236}">
                <a16:creationId xmlns:a16="http://schemas.microsoft.com/office/drawing/2014/main" id="{F9AB00E3-B287-3BB7-A8BC-98561814C1F3}"/>
              </a:ext>
            </a:extLst>
          </p:cNvPr>
          <p:cNvPicPr>
            <a:picLocks noChangeAspect="1"/>
          </p:cNvPicPr>
          <p:nvPr/>
        </p:nvPicPr>
        <p:blipFill>
          <a:blip r:embed="rId3"/>
          <a:stretch>
            <a:fillRect/>
          </a:stretch>
        </p:blipFill>
        <p:spPr>
          <a:xfrm>
            <a:off x="685800" y="683681"/>
            <a:ext cx="7772400" cy="3986327"/>
          </a:xfrm>
          <a:prstGeom prst="rect">
            <a:avLst/>
          </a:prstGeom>
        </p:spPr>
      </p:pic>
      <p:sp>
        <p:nvSpPr>
          <p:cNvPr id="8" name="Google Shape;228;p24">
            <a:extLst>
              <a:ext uri="{FF2B5EF4-FFF2-40B4-BE49-F238E27FC236}">
                <a16:creationId xmlns:a16="http://schemas.microsoft.com/office/drawing/2014/main" id="{A3B322F6-322B-6775-DA39-7FBE3545E255}"/>
              </a:ext>
            </a:extLst>
          </p:cNvPr>
          <p:cNvSpPr txBox="1">
            <a:spLocks/>
          </p:cNvSpPr>
          <p:nvPr/>
        </p:nvSpPr>
        <p:spPr>
          <a:xfrm>
            <a:off x="1183914" y="4393358"/>
            <a:ext cx="6776171" cy="671690"/>
          </a:xfrm>
          <a:prstGeom prst="rect">
            <a:avLst/>
          </a:prstGeom>
          <a:noFill/>
          <a:ln>
            <a:noFill/>
          </a:ln>
        </p:spPr>
        <p:txBody>
          <a:bodyPr spcFirstLastPara="1" wrap="square" lIns="91425" tIns="91425" rIns="91425" bIns="91425" anchor="b" anchorCtr="0">
            <a:normAutofit fontScale="850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Amatic SC"/>
              <a:buNone/>
              <a:defRPr sz="3000" b="1" i="0" u="none" strike="noStrike" cap="none">
                <a:solidFill>
                  <a:schemeClr val="accent1"/>
                </a:solidFill>
                <a:highlight>
                  <a:schemeClr val="dk1"/>
                </a:highlight>
                <a:latin typeface="Amatic SC"/>
                <a:ea typeface="Amatic SC"/>
                <a:cs typeface="Amatic SC"/>
                <a:sym typeface="Amatic SC"/>
              </a:defRPr>
            </a:lvl1pPr>
            <a:lvl2pPr marR="0" lvl="1" algn="l" rtl="0">
              <a:lnSpc>
                <a:spcPct val="100000"/>
              </a:lnSpc>
              <a:spcBef>
                <a:spcPts val="0"/>
              </a:spcBef>
              <a:spcAft>
                <a:spcPts val="0"/>
              </a:spcAft>
              <a:buClr>
                <a:schemeClr val="accent1"/>
              </a:buClr>
              <a:buSzPts val="3000"/>
              <a:buFont typeface="Amatic SC"/>
              <a:buNone/>
              <a:defRPr sz="3000" b="1" i="0" u="none" strike="noStrike" cap="none">
                <a:solidFill>
                  <a:schemeClr val="accent1"/>
                </a:solidFill>
                <a:highlight>
                  <a:schemeClr val="dk1"/>
                </a:highlight>
                <a:latin typeface="Amatic SC"/>
                <a:ea typeface="Amatic SC"/>
                <a:cs typeface="Amatic SC"/>
                <a:sym typeface="Amatic SC"/>
              </a:defRPr>
            </a:lvl2pPr>
            <a:lvl3pPr marR="0" lvl="2" algn="l" rtl="0">
              <a:lnSpc>
                <a:spcPct val="100000"/>
              </a:lnSpc>
              <a:spcBef>
                <a:spcPts val="0"/>
              </a:spcBef>
              <a:spcAft>
                <a:spcPts val="0"/>
              </a:spcAft>
              <a:buClr>
                <a:schemeClr val="accent1"/>
              </a:buClr>
              <a:buSzPts val="3000"/>
              <a:buFont typeface="Amatic SC"/>
              <a:buNone/>
              <a:defRPr sz="3000" b="1" i="0" u="none" strike="noStrike" cap="none">
                <a:solidFill>
                  <a:schemeClr val="accent1"/>
                </a:solidFill>
                <a:highlight>
                  <a:schemeClr val="dk1"/>
                </a:highlight>
                <a:latin typeface="Amatic SC"/>
                <a:ea typeface="Amatic SC"/>
                <a:cs typeface="Amatic SC"/>
                <a:sym typeface="Amatic SC"/>
              </a:defRPr>
            </a:lvl3pPr>
            <a:lvl4pPr marR="0" lvl="3" algn="l" rtl="0">
              <a:lnSpc>
                <a:spcPct val="100000"/>
              </a:lnSpc>
              <a:spcBef>
                <a:spcPts val="0"/>
              </a:spcBef>
              <a:spcAft>
                <a:spcPts val="0"/>
              </a:spcAft>
              <a:buClr>
                <a:schemeClr val="accent1"/>
              </a:buClr>
              <a:buSzPts val="3000"/>
              <a:buFont typeface="Amatic SC"/>
              <a:buNone/>
              <a:defRPr sz="3000" b="1" i="0" u="none" strike="noStrike" cap="none">
                <a:solidFill>
                  <a:schemeClr val="accent1"/>
                </a:solidFill>
                <a:highlight>
                  <a:schemeClr val="dk1"/>
                </a:highlight>
                <a:latin typeface="Amatic SC"/>
                <a:ea typeface="Amatic SC"/>
                <a:cs typeface="Amatic SC"/>
                <a:sym typeface="Amatic SC"/>
              </a:defRPr>
            </a:lvl4pPr>
            <a:lvl5pPr marR="0" lvl="4" algn="l" rtl="0">
              <a:lnSpc>
                <a:spcPct val="100000"/>
              </a:lnSpc>
              <a:spcBef>
                <a:spcPts val="0"/>
              </a:spcBef>
              <a:spcAft>
                <a:spcPts val="0"/>
              </a:spcAft>
              <a:buClr>
                <a:schemeClr val="accent1"/>
              </a:buClr>
              <a:buSzPts val="3000"/>
              <a:buFont typeface="Amatic SC"/>
              <a:buNone/>
              <a:defRPr sz="3000" b="1" i="0" u="none" strike="noStrike" cap="none">
                <a:solidFill>
                  <a:schemeClr val="accent1"/>
                </a:solidFill>
                <a:highlight>
                  <a:schemeClr val="dk1"/>
                </a:highlight>
                <a:latin typeface="Amatic SC"/>
                <a:ea typeface="Amatic SC"/>
                <a:cs typeface="Amatic SC"/>
                <a:sym typeface="Amatic SC"/>
              </a:defRPr>
            </a:lvl5pPr>
            <a:lvl6pPr marR="0" lvl="5" algn="l" rtl="0">
              <a:lnSpc>
                <a:spcPct val="100000"/>
              </a:lnSpc>
              <a:spcBef>
                <a:spcPts val="0"/>
              </a:spcBef>
              <a:spcAft>
                <a:spcPts val="0"/>
              </a:spcAft>
              <a:buClr>
                <a:schemeClr val="accent1"/>
              </a:buClr>
              <a:buSzPts val="3000"/>
              <a:buFont typeface="Amatic SC"/>
              <a:buNone/>
              <a:defRPr sz="3000" b="1" i="0" u="none" strike="noStrike" cap="none">
                <a:solidFill>
                  <a:schemeClr val="accent1"/>
                </a:solidFill>
                <a:highlight>
                  <a:schemeClr val="dk1"/>
                </a:highlight>
                <a:latin typeface="Amatic SC"/>
                <a:ea typeface="Amatic SC"/>
                <a:cs typeface="Amatic SC"/>
                <a:sym typeface="Amatic SC"/>
              </a:defRPr>
            </a:lvl6pPr>
            <a:lvl7pPr marR="0" lvl="6" algn="l" rtl="0">
              <a:lnSpc>
                <a:spcPct val="100000"/>
              </a:lnSpc>
              <a:spcBef>
                <a:spcPts val="0"/>
              </a:spcBef>
              <a:spcAft>
                <a:spcPts val="0"/>
              </a:spcAft>
              <a:buClr>
                <a:schemeClr val="accent1"/>
              </a:buClr>
              <a:buSzPts val="3000"/>
              <a:buFont typeface="Amatic SC"/>
              <a:buNone/>
              <a:defRPr sz="3000" b="1" i="0" u="none" strike="noStrike" cap="none">
                <a:solidFill>
                  <a:schemeClr val="accent1"/>
                </a:solidFill>
                <a:highlight>
                  <a:schemeClr val="dk1"/>
                </a:highlight>
                <a:latin typeface="Amatic SC"/>
                <a:ea typeface="Amatic SC"/>
                <a:cs typeface="Amatic SC"/>
                <a:sym typeface="Amatic SC"/>
              </a:defRPr>
            </a:lvl7pPr>
            <a:lvl8pPr marR="0" lvl="7" algn="l" rtl="0">
              <a:lnSpc>
                <a:spcPct val="100000"/>
              </a:lnSpc>
              <a:spcBef>
                <a:spcPts val="0"/>
              </a:spcBef>
              <a:spcAft>
                <a:spcPts val="0"/>
              </a:spcAft>
              <a:buClr>
                <a:schemeClr val="accent1"/>
              </a:buClr>
              <a:buSzPts val="3000"/>
              <a:buFont typeface="Amatic SC"/>
              <a:buNone/>
              <a:defRPr sz="3000" b="1" i="0" u="none" strike="noStrike" cap="none">
                <a:solidFill>
                  <a:schemeClr val="accent1"/>
                </a:solidFill>
                <a:highlight>
                  <a:schemeClr val="dk1"/>
                </a:highlight>
                <a:latin typeface="Amatic SC"/>
                <a:ea typeface="Amatic SC"/>
                <a:cs typeface="Amatic SC"/>
                <a:sym typeface="Amatic SC"/>
              </a:defRPr>
            </a:lvl8pPr>
            <a:lvl9pPr marR="0" lvl="8" algn="l" rtl="0">
              <a:lnSpc>
                <a:spcPct val="100000"/>
              </a:lnSpc>
              <a:spcBef>
                <a:spcPts val="0"/>
              </a:spcBef>
              <a:spcAft>
                <a:spcPts val="0"/>
              </a:spcAft>
              <a:buClr>
                <a:schemeClr val="accent1"/>
              </a:buClr>
              <a:buSzPts val="3000"/>
              <a:buFont typeface="Amatic SC"/>
              <a:buNone/>
              <a:defRPr sz="3000" b="1" i="0" u="none" strike="noStrike" cap="none">
                <a:solidFill>
                  <a:schemeClr val="accent1"/>
                </a:solidFill>
                <a:highlight>
                  <a:schemeClr val="dk1"/>
                </a:highlight>
                <a:latin typeface="Amatic SC"/>
                <a:ea typeface="Amatic SC"/>
                <a:cs typeface="Amatic SC"/>
                <a:sym typeface="Amatic SC"/>
              </a:defRPr>
            </a:lvl9pPr>
          </a:lstStyle>
          <a:p>
            <a:r>
              <a:rPr lang="en-US" sz="2400" dirty="0">
                <a:solidFill>
                  <a:schemeClr val="dk2"/>
                </a:solidFill>
                <a:highlight>
                  <a:srgbClr val="00FF00"/>
                </a:highlight>
              </a:rPr>
              <a:t>Normalization slightly improves the R² score (0.909 vs. 0.906) by aligning feature scales.</a:t>
            </a:r>
          </a:p>
        </p:txBody>
      </p:sp>
    </p:spTree>
    <p:extLst>
      <p:ext uri="{BB962C8B-B14F-4D97-AF65-F5344CB8AC3E}">
        <p14:creationId xmlns:p14="http://schemas.microsoft.com/office/powerpoint/2010/main" val="16832340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9" name="Google Shape;228;p24">
            <a:extLst>
              <a:ext uri="{FF2B5EF4-FFF2-40B4-BE49-F238E27FC236}">
                <a16:creationId xmlns:a16="http://schemas.microsoft.com/office/drawing/2014/main" id="{607CD01C-0CA3-AD62-3D6B-CC831E4931EB}"/>
              </a:ext>
            </a:extLst>
          </p:cNvPr>
          <p:cNvSpPr txBox="1">
            <a:spLocks noGrp="1"/>
          </p:cNvSpPr>
          <p:nvPr>
            <p:ph type="title"/>
          </p:nvPr>
        </p:nvSpPr>
        <p:spPr>
          <a:xfrm>
            <a:off x="248568" y="83837"/>
            <a:ext cx="3755197" cy="67169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US" sz="2400" dirty="0">
                <a:solidFill>
                  <a:schemeClr val="dk2"/>
                </a:solidFill>
              </a:rPr>
              <a:t>Linear Regression Leaving out TV</a:t>
            </a:r>
            <a:endParaRPr sz="2400" dirty="0">
              <a:solidFill>
                <a:schemeClr val="dk2"/>
              </a:solidFill>
            </a:endParaRPr>
          </a:p>
        </p:txBody>
      </p:sp>
      <p:pic>
        <p:nvPicPr>
          <p:cNvPr id="3" name="Picture 2">
            <a:extLst>
              <a:ext uri="{FF2B5EF4-FFF2-40B4-BE49-F238E27FC236}">
                <a16:creationId xmlns:a16="http://schemas.microsoft.com/office/drawing/2014/main" id="{356F61AC-52E5-E87D-78F3-45E790D9DE1E}"/>
              </a:ext>
            </a:extLst>
          </p:cNvPr>
          <p:cNvPicPr>
            <a:picLocks noChangeAspect="1"/>
          </p:cNvPicPr>
          <p:nvPr/>
        </p:nvPicPr>
        <p:blipFill>
          <a:blip r:embed="rId3"/>
          <a:stretch>
            <a:fillRect/>
          </a:stretch>
        </p:blipFill>
        <p:spPr>
          <a:xfrm>
            <a:off x="685800" y="696744"/>
            <a:ext cx="7772400" cy="3998843"/>
          </a:xfrm>
          <a:prstGeom prst="rect">
            <a:avLst/>
          </a:prstGeom>
        </p:spPr>
      </p:pic>
      <p:sp>
        <p:nvSpPr>
          <p:cNvPr id="5" name="Google Shape;228;p24">
            <a:extLst>
              <a:ext uri="{FF2B5EF4-FFF2-40B4-BE49-F238E27FC236}">
                <a16:creationId xmlns:a16="http://schemas.microsoft.com/office/drawing/2014/main" id="{67228251-D7A0-1230-DC46-96F803189FFC}"/>
              </a:ext>
            </a:extLst>
          </p:cNvPr>
          <p:cNvSpPr txBox="1">
            <a:spLocks/>
          </p:cNvSpPr>
          <p:nvPr/>
        </p:nvSpPr>
        <p:spPr>
          <a:xfrm>
            <a:off x="1571671" y="4387973"/>
            <a:ext cx="6000657" cy="671690"/>
          </a:xfrm>
          <a:prstGeom prst="rect">
            <a:avLst/>
          </a:prstGeom>
          <a:noFill/>
          <a:ln>
            <a:noFill/>
          </a:ln>
        </p:spPr>
        <p:txBody>
          <a:bodyPr spcFirstLastPara="1" wrap="square" lIns="91425" tIns="91425" rIns="91425" bIns="91425" anchor="b"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Amatic SC"/>
              <a:buNone/>
              <a:defRPr sz="3000" b="1" i="0" u="none" strike="noStrike" cap="none">
                <a:solidFill>
                  <a:schemeClr val="accent1"/>
                </a:solidFill>
                <a:highlight>
                  <a:schemeClr val="dk1"/>
                </a:highlight>
                <a:latin typeface="Amatic SC"/>
                <a:ea typeface="Amatic SC"/>
                <a:cs typeface="Amatic SC"/>
                <a:sym typeface="Amatic SC"/>
              </a:defRPr>
            </a:lvl1pPr>
            <a:lvl2pPr marR="0" lvl="1" algn="l" rtl="0">
              <a:lnSpc>
                <a:spcPct val="100000"/>
              </a:lnSpc>
              <a:spcBef>
                <a:spcPts val="0"/>
              </a:spcBef>
              <a:spcAft>
                <a:spcPts val="0"/>
              </a:spcAft>
              <a:buClr>
                <a:schemeClr val="accent1"/>
              </a:buClr>
              <a:buSzPts val="3000"/>
              <a:buFont typeface="Amatic SC"/>
              <a:buNone/>
              <a:defRPr sz="3000" b="1" i="0" u="none" strike="noStrike" cap="none">
                <a:solidFill>
                  <a:schemeClr val="accent1"/>
                </a:solidFill>
                <a:highlight>
                  <a:schemeClr val="dk1"/>
                </a:highlight>
                <a:latin typeface="Amatic SC"/>
                <a:ea typeface="Amatic SC"/>
                <a:cs typeface="Amatic SC"/>
                <a:sym typeface="Amatic SC"/>
              </a:defRPr>
            </a:lvl2pPr>
            <a:lvl3pPr marR="0" lvl="2" algn="l" rtl="0">
              <a:lnSpc>
                <a:spcPct val="100000"/>
              </a:lnSpc>
              <a:spcBef>
                <a:spcPts val="0"/>
              </a:spcBef>
              <a:spcAft>
                <a:spcPts val="0"/>
              </a:spcAft>
              <a:buClr>
                <a:schemeClr val="accent1"/>
              </a:buClr>
              <a:buSzPts val="3000"/>
              <a:buFont typeface="Amatic SC"/>
              <a:buNone/>
              <a:defRPr sz="3000" b="1" i="0" u="none" strike="noStrike" cap="none">
                <a:solidFill>
                  <a:schemeClr val="accent1"/>
                </a:solidFill>
                <a:highlight>
                  <a:schemeClr val="dk1"/>
                </a:highlight>
                <a:latin typeface="Amatic SC"/>
                <a:ea typeface="Amatic SC"/>
                <a:cs typeface="Amatic SC"/>
                <a:sym typeface="Amatic SC"/>
              </a:defRPr>
            </a:lvl3pPr>
            <a:lvl4pPr marR="0" lvl="3" algn="l" rtl="0">
              <a:lnSpc>
                <a:spcPct val="100000"/>
              </a:lnSpc>
              <a:spcBef>
                <a:spcPts val="0"/>
              </a:spcBef>
              <a:spcAft>
                <a:spcPts val="0"/>
              </a:spcAft>
              <a:buClr>
                <a:schemeClr val="accent1"/>
              </a:buClr>
              <a:buSzPts val="3000"/>
              <a:buFont typeface="Amatic SC"/>
              <a:buNone/>
              <a:defRPr sz="3000" b="1" i="0" u="none" strike="noStrike" cap="none">
                <a:solidFill>
                  <a:schemeClr val="accent1"/>
                </a:solidFill>
                <a:highlight>
                  <a:schemeClr val="dk1"/>
                </a:highlight>
                <a:latin typeface="Amatic SC"/>
                <a:ea typeface="Amatic SC"/>
                <a:cs typeface="Amatic SC"/>
                <a:sym typeface="Amatic SC"/>
              </a:defRPr>
            </a:lvl4pPr>
            <a:lvl5pPr marR="0" lvl="4" algn="l" rtl="0">
              <a:lnSpc>
                <a:spcPct val="100000"/>
              </a:lnSpc>
              <a:spcBef>
                <a:spcPts val="0"/>
              </a:spcBef>
              <a:spcAft>
                <a:spcPts val="0"/>
              </a:spcAft>
              <a:buClr>
                <a:schemeClr val="accent1"/>
              </a:buClr>
              <a:buSzPts val="3000"/>
              <a:buFont typeface="Amatic SC"/>
              <a:buNone/>
              <a:defRPr sz="3000" b="1" i="0" u="none" strike="noStrike" cap="none">
                <a:solidFill>
                  <a:schemeClr val="accent1"/>
                </a:solidFill>
                <a:highlight>
                  <a:schemeClr val="dk1"/>
                </a:highlight>
                <a:latin typeface="Amatic SC"/>
                <a:ea typeface="Amatic SC"/>
                <a:cs typeface="Amatic SC"/>
                <a:sym typeface="Amatic SC"/>
              </a:defRPr>
            </a:lvl5pPr>
            <a:lvl6pPr marR="0" lvl="5" algn="l" rtl="0">
              <a:lnSpc>
                <a:spcPct val="100000"/>
              </a:lnSpc>
              <a:spcBef>
                <a:spcPts val="0"/>
              </a:spcBef>
              <a:spcAft>
                <a:spcPts val="0"/>
              </a:spcAft>
              <a:buClr>
                <a:schemeClr val="accent1"/>
              </a:buClr>
              <a:buSzPts val="3000"/>
              <a:buFont typeface="Amatic SC"/>
              <a:buNone/>
              <a:defRPr sz="3000" b="1" i="0" u="none" strike="noStrike" cap="none">
                <a:solidFill>
                  <a:schemeClr val="accent1"/>
                </a:solidFill>
                <a:highlight>
                  <a:schemeClr val="dk1"/>
                </a:highlight>
                <a:latin typeface="Amatic SC"/>
                <a:ea typeface="Amatic SC"/>
                <a:cs typeface="Amatic SC"/>
                <a:sym typeface="Amatic SC"/>
              </a:defRPr>
            </a:lvl6pPr>
            <a:lvl7pPr marR="0" lvl="6" algn="l" rtl="0">
              <a:lnSpc>
                <a:spcPct val="100000"/>
              </a:lnSpc>
              <a:spcBef>
                <a:spcPts val="0"/>
              </a:spcBef>
              <a:spcAft>
                <a:spcPts val="0"/>
              </a:spcAft>
              <a:buClr>
                <a:schemeClr val="accent1"/>
              </a:buClr>
              <a:buSzPts val="3000"/>
              <a:buFont typeface="Amatic SC"/>
              <a:buNone/>
              <a:defRPr sz="3000" b="1" i="0" u="none" strike="noStrike" cap="none">
                <a:solidFill>
                  <a:schemeClr val="accent1"/>
                </a:solidFill>
                <a:highlight>
                  <a:schemeClr val="dk1"/>
                </a:highlight>
                <a:latin typeface="Amatic SC"/>
                <a:ea typeface="Amatic SC"/>
                <a:cs typeface="Amatic SC"/>
                <a:sym typeface="Amatic SC"/>
              </a:defRPr>
            </a:lvl7pPr>
            <a:lvl8pPr marR="0" lvl="7" algn="l" rtl="0">
              <a:lnSpc>
                <a:spcPct val="100000"/>
              </a:lnSpc>
              <a:spcBef>
                <a:spcPts val="0"/>
              </a:spcBef>
              <a:spcAft>
                <a:spcPts val="0"/>
              </a:spcAft>
              <a:buClr>
                <a:schemeClr val="accent1"/>
              </a:buClr>
              <a:buSzPts val="3000"/>
              <a:buFont typeface="Amatic SC"/>
              <a:buNone/>
              <a:defRPr sz="3000" b="1" i="0" u="none" strike="noStrike" cap="none">
                <a:solidFill>
                  <a:schemeClr val="accent1"/>
                </a:solidFill>
                <a:highlight>
                  <a:schemeClr val="dk1"/>
                </a:highlight>
                <a:latin typeface="Amatic SC"/>
                <a:ea typeface="Amatic SC"/>
                <a:cs typeface="Amatic SC"/>
                <a:sym typeface="Amatic SC"/>
              </a:defRPr>
            </a:lvl8pPr>
            <a:lvl9pPr marR="0" lvl="8" algn="l" rtl="0">
              <a:lnSpc>
                <a:spcPct val="100000"/>
              </a:lnSpc>
              <a:spcBef>
                <a:spcPts val="0"/>
              </a:spcBef>
              <a:spcAft>
                <a:spcPts val="0"/>
              </a:spcAft>
              <a:buClr>
                <a:schemeClr val="accent1"/>
              </a:buClr>
              <a:buSzPts val="3000"/>
              <a:buFont typeface="Amatic SC"/>
              <a:buNone/>
              <a:defRPr sz="3000" b="1" i="0" u="none" strike="noStrike" cap="none">
                <a:solidFill>
                  <a:schemeClr val="accent1"/>
                </a:solidFill>
                <a:highlight>
                  <a:schemeClr val="dk1"/>
                </a:highlight>
                <a:latin typeface="Amatic SC"/>
                <a:ea typeface="Amatic SC"/>
                <a:cs typeface="Amatic SC"/>
                <a:sym typeface="Amatic SC"/>
              </a:defRPr>
            </a:lvl9pPr>
          </a:lstStyle>
          <a:p>
            <a:r>
              <a:rPr lang="en-IN" sz="2000" dirty="0">
                <a:solidFill>
                  <a:schemeClr val="bg1"/>
                </a:solidFill>
                <a:highlight>
                  <a:srgbClr val="FF0000"/>
                </a:highlight>
              </a:rPr>
              <a:t>Excluding TV drops the R² to 0.119, showing its critical role in predicting sales.</a:t>
            </a:r>
            <a:endParaRPr lang="en-US" sz="3600" dirty="0">
              <a:solidFill>
                <a:schemeClr val="bg1"/>
              </a:solidFill>
              <a:highlight>
                <a:srgbClr val="FF0000"/>
              </a:highlight>
            </a:endParaRPr>
          </a:p>
        </p:txBody>
      </p:sp>
    </p:spTree>
    <p:extLst>
      <p:ext uri="{BB962C8B-B14F-4D97-AF65-F5344CB8AC3E}">
        <p14:creationId xmlns:p14="http://schemas.microsoft.com/office/powerpoint/2010/main" val="26454796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9"/>
          <p:cNvSpPr txBox="1">
            <a:spLocks noGrp="1"/>
          </p:cNvSpPr>
          <p:nvPr>
            <p:ph type="ctrTitle"/>
          </p:nvPr>
        </p:nvSpPr>
        <p:spPr>
          <a:xfrm>
            <a:off x="311700" y="392150"/>
            <a:ext cx="8520600" cy="26904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63;p14">
            <a:extLst>
              <a:ext uri="{FF2B5EF4-FFF2-40B4-BE49-F238E27FC236}">
                <a16:creationId xmlns:a16="http://schemas.microsoft.com/office/drawing/2014/main" id="{6CB61CC8-31C8-1619-BCE1-C8B11912D0FE}"/>
              </a:ext>
            </a:extLst>
          </p:cNvPr>
          <p:cNvSpPr txBox="1">
            <a:spLocks noGrp="1"/>
          </p:cNvSpPr>
          <p:nvPr>
            <p:ph type="title"/>
          </p:nvPr>
        </p:nvSpPr>
        <p:spPr>
          <a:xfrm>
            <a:off x="311700" y="299429"/>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OUTLINE</a:t>
            </a:r>
            <a:endParaRPr dirty="0"/>
          </a:p>
        </p:txBody>
      </p:sp>
      <p:sp>
        <p:nvSpPr>
          <p:cNvPr id="8" name="Google Shape;64;p14">
            <a:extLst>
              <a:ext uri="{FF2B5EF4-FFF2-40B4-BE49-F238E27FC236}">
                <a16:creationId xmlns:a16="http://schemas.microsoft.com/office/drawing/2014/main" id="{A6916F4E-B07F-553C-D5CE-3C441118B7C9}"/>
              </a:ext>
            </a:extLst>
          </p:cNvPr>
          <p:cNvSpPr txBox="1">
            <a:spLocks/>
          </p:cNvSpPr>
          <p:nvPr/>
        </p:nvSpPr>
        <p:spPr>
          <a:xfrm>
            <a:off x="311700" y="1485566"/>
            <a:ext cx="4207673" cy="24881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Source Code Pro"/>
              <a:buNone/>
              <a:defRPr sz="1800" b="0" i="0" u="none" strike="noStrike" cap="none">
                <a:solidFill>
                  <a:schemeClr val="dk2"/>
                </a:solidFill>
                <a:latin typeface="Source Code Pro"/>
                <a:ea typeface="Source Code Pro"/>
                <a:cs typeface="Source Code Pro"/>
                <a:sym typeface="Source Code Pro"/>
              </a:defRPr>
            </a:lvl1pPr>
            <a:lvl2pPr marL="914400" marR="0" lvl="1" indent="-317500" algn="ctr" rtl="0">
              <a:lnSpc>
                <a:spcPct val="100000"/>
              </a:lnSpc>
              <a:spcBef>
                <a:spcPts val="0"/>
              </a:spcBef>
              <a:spcAft>
                <a:spcPts val="0"/>
              </a:spcAft>
              <a:buClr>
                <a:schemeClr val="dk2"/>
              </a:buClr>
              <a:buSzPts val="1800"/>
              <a:buFont typeface="Source Code Pro"/>
              <a:buNone/>
              <a:defRPr sz="1800" b="0" i="0" u="none" strike="noStrike" cap="none">
                <a:solidFill>
                  <a:schemeClr val="dk2"/>
                </a:solidFill>
                <a:latin typeface="Source Code Pro"/>
                <a:ea typeface="Source Code Pro"/>
                <a:cs typeface="Source Code Pro"/>
                <a:sym typeface="Source Code Pro"/>
              </a:defRPr>
            </a:lvl2pPr>
            <a:lvl3pPr marL="1371600" marR="0" lvl="2" indent="-317500" algn="ctr" rtl="0">
              <a:lnSpc>
                <a:spcPct val="100000"/>
              </a:lnSpc>
              <a:spcBef>
                <a:spcPts val="0"/>
              </a:spcBef>
              <a:spcAft>
                <a:spcPts val="0"/>
              </a:spcAft>
              <a:buClr>
                <a:schemeClr val="dk2"/>
              </a:buClr>
              <a:buSzPts val="1800"/>
              <a:buFont typeface="Source Code Pro"/>
              <a:buNone/>
              <a:defRPr sz="1800" b="0" i="0" u="none" strike="noStrike" cap="none">
                <a:solidFill>
                  <a:schemeClr val="dk2"/>
                </a:solidFill>
                <a:latin typeface="Source Code Pro"/>
                <a:ea typeface="Source Code Pro"/>
                <a:cs typeface="Source Code Pro"/>
                <a:sym typeface="Source Code Pro"/>
              </a:defRPr>
            </a:lvl3pPr>
            <a:lvl4pPr marL="1828800" marR="0" lvl="3" indent="-317500" algn="ctr" rtl="0">
              <a:lnSpc>
                <a:spcPct val="100000"/>
              </a:lnSpc>
              <a:spcBef>
                <a:spcPts val="0"/>
              </a:spcBef>
              <a:spcAft>
                <a:spcPts val="0"/>
              </a:spcAft>
              <a:buClr>
                <a:schemeClr val="dk2"/>
              </a:buClr>
              <a:buSzPts val="1800"/>
              <a:buFont typeface="Source Code Pro"/>
              <a:buNone/>
              <a:defRPr sz="1800" b="0" i="0" u="none" strike="noStrike" cap="none">
                <a:solidFill>
                  <a:schemeClr val="dk2"/>
                </a:solidFill>
                <a:latin typeface="Source Code Pro"/>
                <a:ea typeface="Source Code Pro"/>
                <a:cs typeface="Source Code Pro"/>
                <a:sym typeface="Source Code Pro"/>
              </a:defRPr>
            </a:lvl4pPr>
            <a:lvl5pPr marL="2286000" marR="0" lvl="4" indent="-317500" algn="ctr" rtl="0">
              <a:lnSpc>
                <a:spcPct val="100000"/>
              </a:lnSpc>
              <a:spcBef>
                <a:spcPts val="0"/>
              </a:spcBef>
              <a:spcAft>
                <a:spcPts val="0"/>
              </a:spcAft>
              <a:buClr>
                <a:schemeClr val="dk2"/>
              </a:buClr>
              <a:buSzPts val="1800"/>
              <a:buFont typeface="Source Code Pro"/>
              <a:buNone/>
              <a:defRPr sz="1800" b="0" i="0" u="none" strike="noStrike" cap="none">
                <a:solidFill>
                  <a:schemeClr val="dk2"/>
                </a:solidFill>
                <a:latin typeface="Source Code Pro"/>
                <a:ea typeface="Source Code Pro"/>
                <a:cs typeface="Source Code Pro"/>
                <a:sym typeface="Source Code Pro"/>
              </a:defRPr>
            </a:lvl5pPr>
            <a:lvl6pPr marL="2743200" marR="0" lvl="5" indent="-317500" algn="ctr" rtl="0">
              <a:lnSpc>
                <a:spcPct val="100000"/>
              </a:lnSpc>
              <a:spcBef>
                <a:spcPts val="0"/>
              </a:spcBef>
              <a:spcAft>
                <a:spcPts val="0"/>
              </a:spcAft>
              <a:buClr>
                <a:schemeClr val="dk2"/>
              </a:buClr>
              <a:buSzPts val="1800"/>
              <a:buFont typeface="Source Code Pro"/>
              <a:buNone/>
              <a:defRPr sz="1800" b="0" i="0" u="none" strike="noStrike" cap="none">
                <a:solidFill>
                  <a:schemeClr val="dk2"/>
                </a:solidFill>
                <a:latin typeface="Source Code Pro"/>
                <a:ea typeface="Source Code Pro"/>
                <a:cs typeface="Source Code Pro"/>
                <a:sym typeface="Source Code Pro"/>
              </a:defRPr>
            </a:lvl6pPr>
            <a:lvl7pPr marL="3200400" marR="0" lvl="6" indent="-317500" algn="ctr" rtl="0">
              <a:lnSpc>
                <a:spcPct val="100000"/>
              </a:lnSpc>
              <a:spcBef>
                <a:spcPts val="0"/>
              </a:spcBef>
              <a:spcAft>
                <a:spcPts val="0"/>
              </a:spcAft>
              <a:buClr>
                <a:schemeClr val="dk2"/>
              </a:buClr>
              <a:buSzPts val="1800"/>
              <a:buFont typeface="Source Code Pro"/>
              <a:buNone/>
              <a:defRPr sz="1800" b="0" i="0" u="none" strike="noStrike" cap="none">
                <a:solidFill>
                  <a:schemeClr val="dk2"/>
                </a:solidFill>
                <a:latin typeface="Source Code Pro"/>
                <a:ea typeface="Source Code Pro"/>
                <a:cs typeface="Source Code Pro"/>
                <a:sym typeface="Source Code Pro"/>
              </a:defRPr>
            </a:lvl7pPr>
            <a:lvl8pPr marL="3657600" marR="0" lvl="7" indent="-317500" algn="ctr" rtl="0">
              <a:lnSpc>
                <a:spcPct val="100000"/>
              </a:lnSpc>
              <a:spcBef>
                <a:spcPts val="0"/>
              </a:spcBef>
              <a:spcAft>
                <a:spcPts val="0"/>
              </a:spcAft>
              <a:buClr>
                <a:schemeClr val="dk2"/>
              </a:buClr>
              <a:buSzPts val="1800"/>
              <a:buFont typeface="Source Code Pro"/>
              <a:buNone/>
              <a:defRPr sz="1800" b="0" i="0" u="none" strike="noStrike" cap="none">
                <a:solidFill>
                  <a:schemeClr val="dk2"/>
                </a:solidFill>
                <a:latin typeface="Source Code Pro"/>
                <a:ea typeface="Source Code Pro"/>
                <a:cs typeface="Source Code Pro"/>
                <a:sym typeface="Source Code Pro"/>
              </a:defRPr>
            </a:lvl8pPr>
            <a:lvl9pPr marL="4114800" marR="0" lvl="8" indent="-317500" algn="ctr" rtl="0">
              <a:lnSpc>
                <a:spcPct val="100000"/>
              </a:lnSpc>
              <a:spcBef>
                <a:spcPts val="0"/>
              </a:spcBef>
              <a:spcAft>
                <a:spcPts val="0"/>
              </a:spcAft>
              <a:buClr>
                <a:schemeClr val="dk2"/>
              </a:buClr>
              <a:buSzPts val="1800"/>
              <a:buFont typeface="Source Code Pro"/>
              <a:buNone/>
              <a:defRPr sz="1800" b="0" i="0" u="none" strike="noStrike" cap="none">
                <a:solidFill>
                  <a:schemeClr val="dk2"/>
                </a:solidFill>
                <a:latin typeface="Source Code Pro"/>
                <a:ea typeface="Source Code Pro"/>
                <a:cs typeface="Source Code Pro"/>
                <a:sym typeface="Source Code Pro"/>
              </a:defRPr>
            </a:lvl9pPr>
          </a:lstStyle>
          <a:p>
            <a:pPr indent="-381000" algn="l">
              <a:lnSpc>
                <a:spcPct val="150000"/>
              </a:lnSpc>
              <a:buSzPts val="2400"/>
              <a:buFont typeface="Source Code Pro"/>
              <a:buChar char="●"/>
            </a:pPr>
            <a:r>
              <a:rPr lang="en-IN" sz="2500" dirty="0"/>
              <a:t>Introduction</a:t>
            </a:r>
          </a:p>
          <a:p>
            <a:pPr indent="-381000" algn="l">
              <a:lnSpc>
                <a:spcPct val="150000"/>
              </a:lnSpc>
              <a:buSzPts val="2400"/>
              <a:buFont typeface="Source Code Pro"/>
              <a:buChar char="●"/>
            </a:pPr>
            <a:r>
              <a:rPr lang="en-IN" sz="2500" dirty="0"/>
              <a:t>Data cleaning</a:t>
            </a:r>
          </a:p>
          <a:p>
            <a:pPr indent="-381000" algn="l">
              <a:lnSpc>
                <a:spcPct val="150000"/>
              </a:lnSpc>
              <a:buSzPts val="2400"/>
              <a:buFont typeface="Source Code Pro"/>
              <a:buChar char="●"/>
            </a:pPr>
            <a:r>
              <a:rPr lang="en-IN" sz="2500" dirty="0"/>
              <a:t>Key visualizations</a:t>
            </a:r>
          </a:p>
          <a:p>
            <a:pPr indent="-381000" algn="l">
              <a:lnSpc>
                <a:spcPct val="150000"/>
              </a:lnSpc>
              <a:buSzPts val="2400"/>
              <a:buFont typeface="Source Code Pro"/>
              <a:buChar char="●"/>
            </a:pPr>
            <a:r>
              <a:rPr lang="en-IN" sz="2500" dirty="0"/>
              <a:t>Linear Regression</a:t>
            </a:r>
          </a:p>
        </p:txBody>
      </p:sp>
      <p:pic>
        <p:nvPicPr>
          <p:cNvPr id="12" name="Picture 11">
            <a:extLst>
              <a:ext uri="{FF2B5EF4-FFF2-40B4-BE49-F238E27FC236}">
                <a16:creationId xmlns:a16="http://schemas.microsoft.com/office/drawing/2014/main" id="{B39BF654-28FA-3360-14A8-DAE1693285CD}"/>
              </a:ext>
            </a:extLst>
          </p:cNvPr>
          <p:cNvPicPr>
            <a:picLocks noChangeAspect="1"/>
          </p:cNvPicPr>
          <p:nvPr/>
        </p:nvPicPr>
        <p:blipFill>
          <a:blip r:embed="rId2"/>
          <a:stretch>
            <a:fillRect/>
          </a:stretch>
        </p:blipFill>
        <p:spPr>
          <a:xfrm>
            <a:off x="5078949" y="447332"/>
            <a:ext cx="3611140" cy="3611140"/>
          </a:xfrm>
          <a:prstGeom prst="rect">
            <a:avLst/>
          </a:prstGeom>
        </p:spPr>
      </p:pic>
    </p:spTree>
    <p:extLst>
      <p:ext uri="{BB962C8B-B14F-4D97-AF65-F5344CB8AC3E}">
        <p14:creationId xmlns:p14="http://schemas.microsoft.com/office/powerpoint/2010/main" val="2949573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158925" y="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Introduction</a:t>
            </a:r>
            <a:endParaRPr dirty="0"/>
          </a:p>
        </p:txBody>
      </p:sp>
      <p:grpSp>
        <p:nvGrpSpPr>
          <p:cNvPr id="70" name="Google Shape;70;p15"/>
          <p:cNvGrpSpPr/>
          <p:nvPr/>
        </p:nvGrpSpPr>
        <p:grpSpPr>
          <a:xfrm>
            <a:off x="431925" y="857885"/>
            <a:ext cx="2628925" cy="3863607"/>
            <a:chOff x="431925" y="1304875"/>
            <a:chExt cx="2628925" cy="3416400"/>
          </a:xfrm>
        </p:grpSpPr>
        <p:sp>
          <p:nvSpPr>
            <p:cNvPr id="71" name="Google Shape;71;p15"/>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 name="Google Shape;73;p15"/>
          <p:cNvSpPr txBox="1">
            <a:spLocks noGrp="1"/>
          </p:cNvSpPr>
          <p:nvPr>
            <p:ph type="body" idx="1"/>
          </p:nvPr>
        </p:nvSpPr>
        <p:spPr>
          <a:xfrm>
            <a:off x="431925" y="1458721"/>
            <a:ext cx="2655178" cy="3186300"/>
          </a:xfrm>
          <a:prstGeom prst="rect">
            <a:avLst/>
          </a:prstGeom>
        </p:spPr>
        <p:txBody>
          <a:bodyPr spcFirstLastPara="1" wrap="square" lIns="91425" tIns="91425" rIns="91425" bIns="91425" anchor="t" anchorCtr="0">
            <a:normAutofit fontScale="92500" lnSpcReduction="20000"/>
          </a:bodyPr>
          <a:lstStyle/>
          <a:p>
            <a:pPr marL="0" lvl="0" indent="0" rtl="0">
              <a:spcBef>
                <a:spcPts val="0"/>
              </a:spcBef>
              <a:spcAft>
                <a:spcPts val="0"/>
              </a:spcAft>
              <a:buNone/>
            </a:pPr>
            <a:r>
              <a:rPr lang="en-IN" sz="1400" dirty="0"/>
              <a:t>The dataset provides information on advertising expenditures across TV, Radio, and Newspapers, along with the corresponding product sales. It allows analysis of how spending in these areas impacts sales, making it useful for predictive modelling and understanding the effectiveness of different advertising strategies.</a:t>
            </a:r>
          </a:p>
        </p:txBody>
      </p:sp>
      <p:grpSp>
        <p:nvGrpSpPr>
          <p:cNvPr id="74" name="Google Shape;74;p15"/>
          <p:cNvGrpSpPr/>
          <p:nvPr/>
        </p:nvGrpSpPr>
        <p:grpSpPr>
          <a:xfrm>
            <a:off x="5916823" y="857886"/>
            <a:ext cx="2744003" cy="3863607"/>
            <a:chOff x="3320450" y="1304875"/>
            <a:chExt cx="2632500" cy="3416400"/>
          </a:xfrm>
        </p:grpSpPr>
        <p:sp>
          <p:nvSpPr>
            <p:cNvPr id="75" name="Google Shape;75;p15"/>
            <p:cNvSpPr txBox="1"/>
            <p:nvPr/>
          </p:nvSpPr>
          <p:spPr>
            <a:xfrm>
              <a:off x="3324050"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p:nvPr/>
          </p:nvSpPr>
          <p:spPr>
            <a:xfrm>
              <a:off x="33204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Google Shape;69;p15">
            <a:extLst>
              <a:ext uri="{FF2B5EF4-FFF2-40B4-BE49-F238E27FC236}">
                <a16:creationId xmlns:a16="http://schemas.microsoft.com/office/drawing/2014/main" id="{14B7DC86-629B-7782-39D1-523EAAB153AC}"/>
              </a:ext>
            </a:extLst>
          </p:cNvPr>
          <p:cNvSpPr txBox="1">
            <a:spLocks/>
          </p:cNvSpPr>
          <p:nvPr/>
        </p:nvSpPr>
        <p:spPr>
          <a:xfrm>
            <a:off x="5909269" y="857885"/>
            <a:ext cx="2770256" cy="524851"/>
          </a:xfrm>
          <a:prstGeom prst="rect">
            <a:avLst/>
          </a:prstGeom>
          <a:noFill/>
          <a:ln>
            <a:noFill/>
          </a:ln>
        </p:spPr>
        <p:txBody>
          <a:bodyPr spcFirstLastPara="1" wrap="square" lIns="91425" tIns="91425" rIns="91425" bIns="91425" anchor="b"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4200"/>
              <a:buFont typeface="Amatic SC"/>
              <a:buNone/>
              <a:defRPr sz="4200" b="1" i="0" u="none" strike="noStrike" cap="none">
                <a:solidFill>
                  <a:schemeClr val="accent1"/>
                </a:solidFill>
                <a:latin typeface="Amatic SC"/>
                <a:ea typeface="Amatic SC"/>
                <a:cs typeface="Amatic SC"/>
                <a:sym typeface="Amatic SC"/>
              </a:defRPr>
            </a:lvl1pPr>
            <a:lvl2pPr marR="0" lvl="1" algn="l" rtl="0">
              <a:lnSpc>
                <a:spcPct val="100000"/>
              </a:lnSpc>
              <a:spcBef>
                <a:spcPts val="0"/>
              </a:spcBef>
              <a:spcAft>
                <a:spcPts val="0"/>
              </a:spcAft>
              <a:buClr>
                <a:schemeClr val="accent1"/>
              </a:buClr>
              <a:buSzPts val="4200"/>
              <a:buFont typeface="Amatic SC"/>
              <a:buNone/>
              <a:defRPr sz="4200" b="1" i="0" u="none" strike="noStrike" cap="none">
                <a:solidFill>
                  <a:schemeClr val="accent1"/>
                </a:solidFill>
                <a:latin typeface="Amatic SC"/>
                <a:ea typeface="Amatic SC"/>
                <a:cs typeface="Amatic SC"/>
                <a:sym typeface="Amatic SC"/>
              </a:defRPr>
            </a:lvl2pPr>
            <a:lvl3pPr marR="0" lvl="2" algn="l" rtl="0">
              <a:lnSpc>
                <a:spcPct val="100000"/>
              </a:lnSpc>
              <a:spcBef>
                <a:spcPts val="0"/>
              </a:spcBef>
              <a:spcAft>
                <a:spcPts val="0"/>
              </a:spcAft>
              <a:buClr>
                <a:schemeClr val="accent1"/>
              </a:buClr>
              <a:buSzPts val="4200"/>
              <a:buFont typeface="Amatic SC"/>
              <a:buNone/>
              <a:defRPr sz="4200" b="1" i="0" u="none" strike="noStrike" cap="none">
                <a:solidFill>
                  <a:schemeClr val="accent1"/>
                </a:solidFill>
                <a:latin typeface="Amatic SC"/>
                <a:ea typeface="Amatic SC"/>
                <a:cs typeface="Amatic SC"/>
                <a:sym typeface="Amatic SC"/>
              </a:defRPr>
            </a:lvl3pPr>
            <a:lvl4pPr marR="0" lvl="3" algn="l" rtl="0">
              <a:lnSpc>
                <a:spcPct val="100000"/>
              </a:lnSpc>
              <a:spcBef>
                <a:spcPts val="0"/>
              </a:spcBef>
              <a:spcAft>
                <a:spcPts val="0"/>
              </a:spcAft>
              <a:buClr>
                <a:schemeClr val="accent1"/>
              </a:buClr>
              <a:buSzPts val="4200"/>
              <a:buFont typeface="Amatic SC"/>
              <a:buNone/>
              <a:defRPr sz="4200" b="1" i="0" u="none" strike="noStrike" cap="none">
                <a:solidFill>
                  <a:schemeClr val="accent1"/>
                </a:solidFill>
                <a:latin typeface="Amatic SC"/>
                <a:ea typeface="Amatic SC"/>
                <a:cs typeface="Amatic SC"/>
                <a:sym typeface="Amatic SC"/>
              </a:defRPr>
            </a:lvl4pPr>
            <a:lvl5pPr marR="0" lvl="4" algn="l" rtl="0">
              <a:lnSpc>
                <a:spcPct val="100000"/>
              </a:lnSpc>
              <a:spcBef>
                <a:spcPts val="0"/>
              </a:spcBef>
              <a:spcAft>
                <a:spcPts val="0"/>
              </a:spcAft>
              <a:buClr>
                <a:schemeClr val="accent1"/>
              </a:buClr>
              <a:buSzPts val="4200"/>
              <a:buFont typeface="Amatic SC"/>
              <a:buNone/>
              <a:defRPr sz="4200" b="1" i="0" u="none" strike="noStrike" cap="none">
                <a:solidFill>
                  <a:schemeClr val="accent1"/>
                </a:solidFill>
                <a:latin typeface="Amatic SC"/>
                <a:ea typeface="Amatic SC"/>
                <a:cs typeface="Amatic SC"/>
                <a:sym typeface="Amatic SC"/>
              </a:defRPr>
            </a:lvl5pPr>
            <a:lvl6pPr marR="0" lvl="5" algn="l" rtl="0">
              <a:lnSpc>
                <a:spcPct val="100000"/>
              </a:lnSpc>
              <a:spcBef>
                <a:spcPts val="0"/>
              </a:spcBef>
              <a:spcAft>
                <a:spcPts val="0"/>
              </a:spcAft>
              <a:buClr>
                <a:schemeClr val="accent1"/>
              </a:buClr>
              <a:buSzPts val="4200"/>
              <a:buFont typeface="Amatic SC"/>
              <a:buNone/>
              <a:defRPr sz="4200" b="1" i="0" u="none" strike="noStrike" cap="none">
                <a:solidFill>
                  <a:schemeClr val="accent1"/>
                </a:solidFill>
                <a:latin typeface="Amatic SC"/>
                <a:ea typeface="Amatic SC"/>
                <a:cs typeface="Amatic SC"/>
                <a:sym typeface="Amatic SC"/>
              </a:defRPr>
            </a:lvl6pPr>
            <a:lvl7pPr marR="0" lvl="6" algn="l" rtl="0">
              <a:lnSpc>
                <a:spcPct val="100000"/>
              </a:lnSpc>
              <a:spcBef>
                <a:spcPts val="0"/>
              </a:spcBef>
              <a:spcAft>
                <a:spcPts val="0"/>
              </a:spcAft>
              <a:buClr>
                <a:schemeClr val="accent1"/>
              </a:buClr>
              <a:buSzPts val="4200"/>
              <a:buFont typeface="Amatic SC"/>
              <a:buNone/>
              <a:defRPr sz="4200" b="1" i="0" u="none" strike="noStrike" cap="none">
                <a:solidFill>
                  <a:schemeClr val="accent1"/>
                </a:solidFill>
                <a:latin typeface="Amatic SC"/>
                <a:ea typeface="Amatic SC"/>
                <a:cs typeface="Amatic SC"/>
                <a:sym typeface="Amatic SC"/>
              </a:defRPr>
            </a:lvl7pPr>
            <a:lvl8pPr marR="0" lvl="7" algn="l" rtl="0">
              <a:lnSpc>
                <a:spcPct val="100000"/>
              </a:lnSpc>
              <a:spcBef>
                <a:spcPts val="0"/>
              </a:spcBef>
              <a:spcAft>
                <a:spcPts val="0"/>
              </a:spcAft>
              <a:buClr>
                <a:schemeClr val="accent1"/>
              </a:buClr>
              <a:buSzPts val="4200"/>
              <a:buFont typeface="Amatic SC"/>
              <a:buNone/>
              <a:defRPr sz="4200" b="1" i="0" u="none" strike="noStrike" cap="none">
                <a:solidFill>
                  <a:schemeClr val="accent1"/>
                </a:solidFill>
                <a:latin typeface="Amatic SC"/>
                <a:ea typeface="Amatic SC"/>
                <a:cs typeface="Amatic SC"/>
                <a:sym typeface="Amatic SC"/>
              </a:defRPr>
            </a:lvl8pPr>
            <a:lvl9pPr marR="0" lvl="8" algn="l" rtl="0">
              <a:lnSpc>
                <a:spcPct val="100000"/>
              </a:lnSpc>
              <a:spcBef>
                <a:spcPts val="0"/>
              </a:spcBef>
              <a:spcAft>
                <a:spcPts val="0"/>
              </a:spcAft>
              <a:buClr>
                <a:schemeClr val="accent1"/>
              </a:buClr>
              <a:buSzPts val="4200"/>
              <a:buFont typeface="Amatic SC"/>
              <a:buNone/>
              <a:defRPr sz="4200" b="1" i="0" u="none" strike="noStrike" cap="none">
                <a:solidFill>
                  <a:schemeClr val="accent1"/>
                </a:solidFill>
                <a:latin typeface="Amatic SC"/>
                <a:ea typeface="Amatic SC"/>
                <a:cs typeface="Amatic SC"/>
                <a:sym typeface="Amatic SC"/>
              </a:defRPr>
            </a:lvl9pPr>
          </a:lstStyle>
          <a:p>
            <a:r>
              <a:rPr lang="en-IN" sz="2400" dirty="0"/>
              <a:t>Column Descriptions</a:t>
            </a:r>
          </a:p>
        </p:txBody>
      </p:sp>
      <p:sp>
        <p:nvSpPr>
          <p:cNvPr id="6" name="Google Shape;69;p15">
            <a:extLst>
              <a:ext uri="{FF2B5EF4-FFF2-40B4-BE49-F238E27FC236}">
                <a16:creationId xmlns:a16="http://schemas.microsoft.com/office/drawing/2014/main" id="{0714D133-54AC-B4AE-F225-897FA57A881F}"/>
              </a:ext>
            </a:extLst>
          </p:cNvPr>
          <p:cNvSpPr txBox="1">
            <a:spLocks/>
          </p:cNvSpPr>
          <p:nvPr/>
        </p:nvSpPr>
        <p:spPr>
          <a:xfrm>
            <a:off x="428713" y="860518"/>
            <a:ext cx="2628900" cy="524851"/>
          </a:xfrm>
          <a:prstGeom prst="rect">
            <a:avLst/>
          </a:prstGeom>
          <a:noFill/>
          <a:ln>
            <a:noFill/>
          </a:ln>
        </p:spPr>
        <p:txBody>
          <a:bodyPr spcFirstLastPara="1" wrap="square" lIns="91425" tIns="91425" rIns="91425" bIns="91425" anchor="b"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4200"/>
              <a:buFont typeface="Amatic SC"/>
              <a:buNone/>
              <a:defRPr sz="4200" b="1" i="0" u="none" strike="noStrike" cap="none">
                <a:solidFill>
                  <a:schemeClr val="accent1"/>
                </a:solidFill>
                <a:latin typeface="Amatic SC"/>
                <a:ea typeface="Amatic SC"/>
                <a:cs typeface="Amatic SC"/>
                <a:sym typeface="Amatic SC"/>
              </a:defRPr>
            </a:lvl1pPr>
            <a:lvl2pPr marR="0" lvl="1" algn="l" rtl="0">
              <a:lnSpc>
                <a:spcPct val="100000"/>
              </a:lnSpc>
              <a:spcBef>
                <a:spcPts val="0"/>
              </a:spcBef>
              <a:spcAft>
                <a:spcPts val="0"/>
              </a:spcAft>
              <a:buClr>
                <a:schemeClr val="accent1"/>
              </a:buClr>
              <a:buSzPts val="4200"/>
              <a:buFont typeface="Amatic SC"/>
              <a:buNone/>
              <a:defRPr sz="4200" b="1" i="0" u="none" strike="noStrike" cap="none">
                <a:solidFill>
                  <a:schemeClr val="accent1"/>
                </a:solidFill>
                <a:latin typeface="Amatic SC"/>
                <a:ea typeface="Amatic SC"/>
                <a:cs typeface="Amatic SC"/>
                <a:sym typeface="Amatic SC"/>
              </a:defRPr>
            </a:lvl2pPr>
            <a:lvl3pPr marR="0" lvl="2" algn="l" rtl="0">
              <a:lnSpc>
                <a:spcPct val="100000"/>
              </a:lnSpc>
              <a:spcBef>
                <a:spcPts val="0"/>
              </a:spcBef>
              <a:spcAft>
                <a:spcPts val="0"/>
              </a:spcAft>
              <a:buClr>
                <a:schemeClr val="accent1"/>
              </a:buClr>
              <a:buSzPts val="4200"/>
              <a:buFont typeface="Amatic SC"/>
              <a:buNone/>
              <a:defRPr sz="4200" b="1" i="0" u="none" strike="noStrike" cap="none">
                <a:solidFill>
                  <a:schemeClr val="accent1"/>
                </a:solidFill>
                <a:latin typeface="Amatic SC"/>
                <a:ea typeface="Amatic SC"/>
                <a:cs typeface="Amatic SC"/>
                <a:sym typeface="Amatic SC"/>
              </a:defRPr>
            </a:lvl3pPr>
            <a:lvl4pPr marR="0" lvl="3" algn="l" rtl="0">
              <a:lnSpc>
                <a:spcPct val="100000"/>
              </a:lnSpc>
              <a:spcBef>
                <a:spcPts val="0"/>
              </a:spcBef>
              <a:spcAft>
                <a:spcPts val="0"/>
              </a:spcAft>
              <a:buClr>
                <a:schemeClr val="accent1"/>
              </a:buClr>
              <a:buSzPts val="4200"/>
              <a:buFont typeface="Amatic SC"/>
              <a:buNone/>
              <a:defRPr sz="4200" b="1" i="0" u="none" strike="noStrike" cap="none">
                <a:solidFill>
                  <a:schemeClr val="accent1"/>
                </a:solidFill>
                <a:latin typeface="Amatic SC"/>
                <a:ea typeface="Amatic SC"/>
                <a:cs typeface="Amatic SC"/>
                <a:sym typeface="Amatic SC"/>
              </a:defRPr>
            </a:lvl4pPr>
            <a:lvl5pPr marR="0" lvl="4" algn="l" rtl="0">
              <a:lnSpc>
                <a:spcPct val="100000"/>
              </a:lnSpc>
              <a:spcBef>
                <a:spcPts val="0"/>
              </a:spcBef>
              <a:spcAft>
                <a:spcPts val="0"/>
              </a:spcAft>
              <a:buClr>
                <a:schemeClr val="accent1"/>
              </a:buClr>
              <a:buSzPts val="4200"/>
              <a:buFont typeface="Amatic SC"/>
              <a:buNone/>
              <a:defRPr sz="4200" b="1" i="0" u="none" strike="noStrike" cap="none">
                <a:solidFill>
                  <a:schemeClr val="accent1"/>
                </a:solidFill>
                <a:latin typeface="Amatic SC"/>
                <a:ea typeface="Amatic SC"/>
                <a:cs typeface="Amatic SC"/>
                <a:sym typeface="Amatic SC"/>
              </a:defRPr>
            </a:lvl5pPr>
            <a:lvl6pPr marR="0" lvl="5" algn="l" rtl="0">
              <a:lnSpc>
                <a:spcPct val="100000"/>
              </a:lnSpc>
              <a:spcBef>
                <a:spcPts val="0"/>
              </a:spcBef>
              <a:spcAft>
                <a:spcPts val="0"/>
              </a:spcAft>
              <a:buClr>
                <a:schemeClr val="accent1"/>
              </a:buClr>
              <a:buSzPts val="4200"/>
              <a:buFont typeface="Amatic SC"/>
              <a:buNone/>
              <a:defRPr sz="4200" b="1" i="0" u="none" strike="noStrike" cap="none">
                <a:solidFill>
                  <a:schemeClr val="accent1"/>
                </a:solidFill>
                <a:latin typeface="Amatic SC"/>
                <a:ea typeface="Amatic SC"/>
                <a:cs typeface="Amatic SC"/>
                <a:sym typeface="Amatic SC"/>
              </a:defRPr>
            </a:lvl6pPr>
            <a:lvl7pPr marR="0" lvl="6" algn="l" rtl="0">
              <a:lnSpc>
                <a:spcPct val="100000"/>
              </a:lnSpc>
              <a:spcBef>
                <a:spcPts val="0"/>
              </a:spcBef>
              <a:spcAft>
                <a:spcPts val="0"/>
              </a:spcAft>
              <a:buClr>
                <a:schemeClr val="accent1"/>
              </a:buClr>
              <a:buSzPts val="4200"/>
              <a:buFont typeface="Amatic SC"/>
              <a:buNone/>
              <a:defRPr sz="4200" b="1" i="0" u="none" strike="noStrike" cap="none">
                <a:solidFill>
                  <a:schemeClr val="accent1"/>
                </a:solidFill>
                <a:latin typeface="Amatic SC"/>
                <a:ea typeface="Amatic SC"/>
                <a:cs typeface="Amatic SC"/>
                <a:sym typeface="Amatic SC"/>
              </a:defRPr>
            </a:lvl7pPr>
            <a:lvl8pPr marR="0" lvl="7" algn="l" rtl="0">
              <a:lnSpc>
                <a:spcPct val="100000"/>
              </a:lnSpc>
              <a:spcBef>
                <a:spcPts val="0"/>
              </a:spcBef>
              <a:spcAft>
                <a:spcPts val="0"/>
              </a:spcAft>
              <a:buClr>
                <a:schemeClr val="accent1"/>
              </a:buClr>
              <a:buSzPts val="4200"/>
              <a:buFont typeface="Amatic SC"/>
              <a:buNone/>
              <a:defRPr sz="4200" b="1" i="0" u="none" strike="noStrike" cap="none">
                <a:solidFill>
                  <a:schemeClr val="accent1"/>
                </a:solidFill>
                <a:latin typeface="Amatic SC"/>
                <a:ea typeface="Amatic SC"/>
                <a:cs typeface="Amatic SC"/>
                <a:sym typeface="Amatic SC"/>
              </a:defRPr>
            </a:lvl8pPr>
            <a:lvl9pPr marR="0" lvl="8" algn="l" rtl="0">
              <a:lnSpc>
                <a:spcPct val="100000"/>
              </a:lnSpc>
              <a:spcBef>
                <a:spcPts val="0"/>
              </a:spcBef>
              <a:spcAft>
                <a:spcPts val="0"/>
              </a:spcAft>
              <a:buClr>
                <a:schemeClr val="accent1"/>
              </a:buClr>
              <a:buSzPts val="4200"/>
              <a:buFont typeface="Amatic SC"/>
              <a:buNone/>
              <a:defRPr sz="4200" b="1" i="0" u="none" strike="noStrike" cap="none">
                <a:solidFill>
                  <a:schemeClr val="accent1"/>
                </a:solidFill>
                <a:latin typeface="Amatic SC"/>
                <a:ea typeface="Amatic SC"/>
                <a:cs typeface="Amatic SC"/>
                <a:sym typeface="Amatic SC"/>
              </a:defRPr>
            </a:lvl9pPr>
          </a:lstStyle>
          <a:p>
            <a:r>
              <a:rPr lang="en-IN" sz="2400" dirty="0"/>
              <a:t>Summary of Dataset</a:t>
            </a:r>
          </a:p>
        </p:txBody>
      </p:sp>
      <p:sp>
        <p:nvSpPr>
          <p:cNvPr id="3" name="Google Shape;31;p7">
            <a:extLst>
              <a:ext uri="{FF2B5EF4-FFF2-40B4-BE49-F238E27FC236}">
                <a16:creationId xmlns:a16="http://schemas.microsoft.com/office/drawing/2014/main" id="{3E061E4E-0448-5F7B-1ED4-7DA5A8DB3BAA}"/>
              </a:ext>
            </a:extLst>
          </p:cNvPr>
          <p:cNvSpPr txBox="1">
            <a:spLocks/>
          </p:cNvSpPr>
          <p:nvPr/>
        </p:nvSpPr>
        <p:spPr>
          <a:xfrm>
            <a:off x="5909269" y="1382736"/>
            <a:ext cx="2744003" cy="3338757"/>
          </a:xfrm>
          <a:prstGeom prst="rect">
            <a:avLst/>
          </a:prstGeom>
          <a:noFill/>
          <a:ln>
            <a:noFill/>
          </a:ln>
        </p:spPr>
        <p:txBody>
          <a:bodyPr spcFirstLastPara="1" wrap="square" lIns="91425" tIns="91425" rIns="91425" bIns="91425" numCol="1"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dk2"/>
              </a:buClr>
              <a:buSzPts val="1200"/>
              <a:buFont typeface="Source Code Pro"/>
              <a:buChar char="●"/>
              <a:defRPr sz="1200" b="0" i="0" u="none" strike="noStrike" cap="none">
                <a:solidFill>
                  <a:schemeClr val="dk2"/>
                </a:solidFill>
                <a:latin typeface="Source Code Pro"/>
                <a:ea typeface="Source Code Pro"/>
                <a:cs typeface="Source Code Pro"/>
                <a:sym typeface="Source Code Pro"/>
              </a:defRPr>
            </a:lvl1pPr>
            <a:lvl2pPr marL="914400" marR="0" lvl="1" indent="-304800" algn="l" rtl="0">
              <a:lnSpc>
                <a:spcPct val="115000"/>
              </a:lnSpc>
              <a:spcBef>
                <a:spcPts val="0"/>
              </a:spcBef>
              <a:spcAft>
                <a:spcPts val="0"/>
              </a:spcAft>
              <a:buClr>
                <a:schemeClr val="dk2"/>
              </a:buClr>
              <a:buSzPts val="1200"/>
              <a:buFont typeface="Source Code Pro"/>
              <a:buChar char="○"/>
              <a:defRPr sz="1200" b="0" i="0" u="none" strike="noStrike" cap="none">
                <a:solidFill>
                  <a:schemeClr val="dk2"/>
                </a:solidFill>
                <a:latin typeface="Source Code Pro"/>
                <a:ea typeface="Source Code Pro"/>
                <a:cs typeface="Source Code Pro"/>
                <a:sym typeface="Source Code Pro"/>
              </a:defRPr>
            </a:lvl2pPr>
            <a:lvl3pPr marL="1371600" marR="0" lvl="2" indent="-304800" algn="l" rtl="0">
              <a:lnSpc>
                <a:spcPct val="115000"/>
              </a:lnSpc>
              <a:spcBef>
                <a:spcPts val="0"/>
              </a:spcBef>
              <a:spcAft>
                <a:spcPts val="0"/>
              </a:spcAft>
              <a:buClr>
                <a:schemeClr val="dk2"/>
              </a:buClr>
              <a:buSzPts val="1200"/>
              <a:buFont typeface="Source Code Pro"/>
              <a:buChar char="■"/>
              <a:defRPr sz="1200" b="0" i="0" u="none" strike="noStrike" cap="none">
                <a:solidFill>
                  <a:schemeClr val="dk2"/>
                </a:solidFill>
                <a:latin typeface="Source Code Pro"/>
                <a:ea typeface="Source Code Pro"/>
                <a:cs typeface="Source Code Pro"/>
                <a:sym typeface="Source Code Pro"/>
              </a:defRPr>
            </a:lvl3pPr>
            <a:lvl4pPr marL="1828800" marR="0" lvl="3" indent="-304800" algn="l" rtl="0">
              <a:lnSpc>
                <a:spcPct val="115000"/>
              </a:lnSpc>
              <a:spcBef>
                <a:spcPts val="0"/>
              </a:spcBef>
              <a:spcAft>
                <a:spcPts val="0"/>
              </a:spcAft>
              <a:buClr>
                <a:schemeClr val="dk2"/>
              </a:buClr>
              <a:buSzPts val="1200"/>
              <a:buFont typeface="Source Code Pro"/>
              <a:buChar char="●"/>
              <a:defRPr sz="1200" b="0" i="0" u="none" strike="noStrike" cap="none">
                <a:solidFill>
                  <a:schemeClr val="dk2"/>
                </a:solidFill>
                <a:latin typeface="Source Code Pro"/>
                <a:ea typeface="Source Code Pro"/>
                <a:cs typeface="Source Code Pro"/>
                <a:sym typeface="Source Code Pro"/>
              </a:defRPr>
            </a:lvl4pPr>
            <a:lvl5pPr marL="2286000" marR="0" lvl="4" indent="-304800" algn="l" rtl="0">
              <a:lnSpc>
                <a:spcPct val="115000"/>
              </a:lnSpc>
              <a:spcBef>
                <a:spcPts val="0"/>
              </a:spcBef>
              <a:spcAft>
                <a:spcPts val="0"/>
              </a:spcAft>
              <a:buClr>
                <a:schemeClr val="dk2"/>
              </a:buClr>
              <a:buSzPts val="1200"/>
              <a:buFont typeface="Source Code Pro"/>
              <a:buChar char="○"/>
              <a:defRPr sz="1200" b="0" i="0" u="none" strike="noStrike" cap="none">
                <a:solidFill>
                  <a:schemeClr val="dk2"/>
                </a:solidFill>
                <a:latin typeface="Source Code Pro"/>
                <a:ea typeface="Source Code Pro"/>
                <a:cs typeface="Source Code Pro"/>
                <a:sym typeface="Source Code Pro"/>
              </a:defRPr>
            </a:lvl5pPr>
            <a:lvl6pPr marL="2743200" marR="0" lvl="5" indent="-304800" algn="l" rtl="0">
              <a:lnSpc>
                <a:spcPct val="115000"/>
              </a:lnSpc>
              <a:spcBef>
                <a:spcPts val="0"/>
              </a:spcBef>
              <a:spcAft>
                <a:spcPts val="0"/>
              </a:spcAft>
              <a:buClr>
                <a:schemeClr val="dk2"/>
              </a:buClr>
              <a:buSzPts val="1200"/>
              <a:buFont typeface="Source Code Pro"/>
              <a:buChar char="■"/>
              <a:defRPr sz="1200" b="0" i="0" u="none" strike="noStrike" cap="none">
                <a:solidFill>
                  <a:schemeClr val="dk2"/>
                </a:solidFill>
                <a:latin typeface="Source Code Pro"/>
                <a:ea typeface="Source Code Pro"/>
                <a:cs typeface="Source Code Pro"/>
                <a:sym typeface="Source Code Pro"/>
              </a:defRPr>
            </a:lvl6pPr>
            <a:lvl7pPr marL="3200400" marR="0" lvl="6" indent="-304800" algn="l" rtl="0">
              <a:lnSpc>
                <a:spcPct val="115000"/>
              </a:lnSpc>
              <a:spcBef>
                <a:spcPts val="0"/>
              </a:spcBef>
              <a:spcAft>
                <a:spcPts val="0"/>
              </a:spcAft>
              <a:buClr>
                <a:schemeClr val="dk2"/>
              </a:buClr>
              <a:buSzPts val="1200"/>
              <a:buFont typeface="Source Code Pro"/>
              <a:buChar char="●"/>
              <a:defRPr sz="1200" b="0" i="0" u="none" strike="noStrike" cap="none">
                <a:solidFill>
                  <a:schemeClr val="dk2"/>
                </a:solidFill>
                <a:latin typeface="Source Code Pro"/>
                <a:ea typeface="Source Code Pro"/>
                <a:cs typeface="Source Code Pro"/>
                <a:sym typeface="Source Code Pro"/>
              </a:defRPr>
            </a:lvl7pPr>
            <a:lvl8pPr marL="3657600" marR="0" lvl="7" indent="-304800" algn="l" rtl="0">
              <a:lnSpc>
                <a:spcPct val="115000"/>
              </a:lnSpc>
              <a:spcBef>
                <a:spcPts val="0"/>
              </a:spcBef>
              <a:spcAft>
                <a:spcPts val="0"/>
              </a:spcAft>
              <a:buClr>
                <a:schemeClr val="dk2"/>
              </a:buClr>
              <a:buSzPts val="1200"/>
              <a:buFont typeface="Source Code Pro"/>
              <a:buChar char="○"/>
              <a:defRPr sz="1200" b="0" i="0" u="none" strike="noStrike" cap="none">
                <a:solidFill>
                  <a:schemeClr val="dk2"/>
                </a:solidFill>
                <a:latin typeface="Source Code Pro"/>
                <a:ea typeface="Source Code Pro"/>
                <a:cs typeface="Source Code Pro"/>
                <a:sym typeface="Source Code Pro"/>
              </a:defRPr>
            </a:lvl8pPr>
            <a:lvl9pPr marL="4114800" marR="0" lvl="8" indent="-304800" algn="l" rtl="0">
              <a:lnSpc>
                <a:spcPct val="115000"/>
              </a:lnSpc>
              <a:spcBef>
                <a:spcPts val="0"/>
              </a:spcBef>
              <a:spcAft>
                <a:spcPts val="0"/>
              </a:spcAft>
              <a:buClr>
                <a:schemeClr val="dk2"/>
              </a:buClr>
              <a:buSzPts val="1200"/>
              <a:buFont typeface="Source Code Pro"/>
              <a:buChar char="■"/>
              <a:defRPr sz="1200" b="0" i="0" u="none" strike="noStrike" cap="none">
                <a:solidFill>
                  <a:schemeClr val="dk2"/>
                </a:solidFill>
                <a:latin typeface="Source Code Pro"/>
                <a:ea typeface="Source Code Pro"/>
                <a:cs typeface="Source Code Pro"/>
                <a:sym typeface="Source Code Pro"/>
              </a:defRPr>
            </a:lvl9pPr>
          </a:lstStyle>
          <a:p>
            <a:pPr marL="171450" lvl="0" indent="-171450" algn="l" rtl="0">
              <a:lnSpc>
                <a:spcPct val="150000"/>
              </a:lnSpc>
              <a:spcBef>
                <a:spcPts val="0"/>
              </a:spcBef>
              <a:spcAft>
                <a:spcPts val="800"/>
              </a:spcAft>
              <a:buFont typeface="Arial" panose="020B0604020202020204" pitchFamily="34" charset="0"/>
              <a:buChar char="•"/>
            </a:pPr>
            <a:r>
              <a:rPr lang="en-IN" sz="1350" b="1" dirty="0">
                <a:latin typeface=""/>
              </a:rPr>
              <a:t>Campaign: </a:t>
            </a:r>
            <a:r>
              <a:rPr lang="en-IN" sz="1350" dirty="0">
                <a:latin typeface=""/>
              </a:rPr>
              <a:t>Identifier for each advertising campaign.</a:t>
            </a:r>
          </a:p>
          <a:p>
            <a:pPr marL="171450" lvl="0" indent="-171450" algn="l" rtl="0">
              <a:lnSpc>
                <a:spcPct val="150000"/>
              </a:lnSpc>
              <a:spcBef>
                <a:spcPts val="0"/>
              </a:spcBef>
              <a:spcAft>
                <a:spcPts val="800"/>
              </a:spcAft>
              <a:buFont typeface="Arial" panose="020B0604020202020204" pitchFamily="34" charset="0"/>
              <a:buChar char="•"/>
            </a:pPr>
            <a:r>
              <a:rPr lang="en-IN" sz="1350" b="1" dirty="0">
                <a:latin typeface=""/>
              </a:rPr>
              <a:t>TV: </a:t>
            </a:r>
            <a:r>
              <a:rPr lang="en-IN" sz="1350" dirty="0">
                <a:latin typeface=""/>
              </a:rPr>
              <a:t>Spend on TV advertising.</a:t>
            </a:r>
          </a:p>
          <a:p>
            <a:pPr marL="171450" indent="-171450">
              <a:lnSpc>
                <a:spcPct val="150000"/>
              </a:lnSpc>
              <a:spcAft>
                <a:spcPts val="800"/>
              </a:spcAft>
              <a:buFont typeface="Arial" panose="020B0604020202020204" pitchFamily="34" charset="0"/>
              <a:buChar char="•"/>
            </a:pPr>
            <a:r>
              <a:rPr lang="en-IN" sz="1350" b="1" dirty="0">
                <a:latin typeface=""/>
              </a:rPr>
              <a:t>Radio: </a:t>
            </a:r>
            <a:r>
              <a:rPr lang="en-IN" sz="1350" dirty="0">
                <a:latin typeface=""/>
              </a:rPr>
              <a:t>Spend on Radio advertising.</a:t>
            </a:r>
          </a:p>
          <a:p>
            <a:pPr marL="171450" indent="-171450">
              <a:lnSpc>
                <a:spcPct val="150000"/>
              </a:lnSpc>
              <a:spcAft>
                <a:spcPts val="800"/>
              </a:spcAft>
              <a:buFont typeface="Arial" panose="020B0604020202020204" pitchFamily="34" charset="0"/>
              <a:buChar char="•"/>
            </a:pPr>
            <a:r>
              <a:rPr lang="en-IN" sz="1350" b="1" dirty="0">
                <a:latin typeface=""/>
              </a:rPr>
              <a:t>Newspaper: </a:t>
            </a:r>
            <a:r>
              <a:rPr lang="en-IN" sz="1350" dirty="0">
                <a:latin typeface=""/>
              </a:rPr>
              <a:t>Spend on Newspaper advertising.</a:t>
            </a:r>
          </a:p>
          <a:p>
            <a:pPr marL="171450" indent="-171450">
              <a:lnSpc>
                <a:spcPct val="150000"/>
              </a:lnSpc>
              <a:spcAft>
                <a:spcPts val="800"/>
              </a:spcAft>
              <a:buFont typeface="Arial" panose="020B0604020202020204" pitchFamily="34" charset="0"/>
              <a:buChar char="•"/>
            </a:pPr>
            <a:r>
              <a:rPr lang="en-IN" sz="1350" b="1" dirty="0">
                <a:latin typeface=""/>
              </a:rPr>
              <a:t>Sales: </a:t>
            </a:r>
            <a:r>
              <a:rPr lang="en-IN" sz="1350" dirty="0">
                <a:latin typeface=""/>
              </a:rPr>
              <a:t>Units sold related to the ad spend.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7"/>
          <p:cNvSpPr txBox="1">
            <a:spLocks noGrp="1"/>
          </p:cNvSpPr>
          <p:nvPr>
            <p:ph type="title"/>
          </p:nvPr>
        </p:nvSpPr>
        <p:spPr>
          <a:xfrm>
            <a:off x="295553" y="1769165"/>
            <a:ext cx="4045200" cy="88126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900" dirty="0"/>
              <a:t>Data cleaning</a:t>
            </a:r>
            <a:endParaRPr sz="4900" dirty="0"/>
          </a:p>
        </p:txBody>
      </p:sp>
      <p:sp>
        <p:nvSpPr>
          <p:cNvPr id="2" name="Google Shape;151;p20">
            <a:extLst>
              <a:ext uri="{FF2B5EF4-FFF2-40B4-BE49-F238E27FC236}">
                <a16:creationId xmlns:a16="http://schemas.microsoft.com/office/drawing/2014/main" id="{54A719D4-A1A4-86D0-2D9A-953F3A58FB1E}"/>
              </a:ext>
            </a:extLst>
          </p:cNvPr>
          <p:cNvSpPr txBox="1">
            <a:spLocks noGrp="1"/>
          </p:cNvSpPr>
          <p:nvPr>
            <p:ph type="subTitle" idx="1"/>
          </p:nvPr>
        </p:nvSpPr>
        <p:spPr>
          <a:xfrm>
            <a:off x="1" y="2845223"/>
            <a:ext cx="4569116" cy="436712"/>
          </a:xfrm>
          <a:prstGeom prst="rect">
            <a:avLst/>
          </a:prstGeom>
        </p:spPr>
        <p:txBody>
          <a:bodyPr spcFirstLastPara="1" wrap="square" lIns="91425" tIns="91425" rIns="91425" bIns="91425" anchor="t" anchorCtr="0">
            <a:normAutofit fontScale="77500" lnSpcReduction="20000"/>
          </a:bodyPr>
          <a:lstStyle/>
          <a:p>
            <a:pPr marL="0" lvl="0" indent="0" algn="ctr" rtl="0">
              <a:spcBef>
                <a:spcPts val="0"/>
              </a:spcBef>
              <a:spcAft>
                <a:spcPts val="0"/>
              </a:spcAft>
              <a:buNone/>
            </a:pPr>
            <a:r>
              <a:rPr lang="en-IN" dirty="0"/>
              <a:t>Resolving issues of messy and dirty data </a:t>
            </a:r>
          </a:p>
        </p:txBody>
      </p:sp>
      <p:pic>
        <p:nvPicPr>
          <p:cNvPr id="3074" name="Picture 2" descr="10 Best Data Cleaning Tools Popular in 2024">
            <a:extLst>
              <a:ext uri="{FF2B5EF4-FFF2-40B4-BE49-F238E27FC236}">
                <a16:creationId xmlns:a16="http://schemas.microsoft.com/office/drawing/2014/main" id="{B103083B-A0DB-8CCE-E4CB-3D82FBE1B9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3440" y="1341091"/>
            <a:ext cx="4404222" cy="2461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5241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6"/>
          <p:cNvSpPr txBox="1">
            <a:spLocks noGrp="1"/>
          </p:cNvSpPr>
          <p:nvPr>
            <p:ph type="title"/>
          </p:nvPr>
        </p:nvSpPr>
        <p:spPr>
          <a:xfrm>
            <a:off x="304800" y="309350"/>
            <a:ext cx="8537700" cy="748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Issues with Dataset</a:t>
            </a:r>
            <a:endParaRPr dirty="0"/>
          </a:p>
        </p:txBody>
      </p:sp>
      <p:sp>
        <p:nvSpPr>
          <p:cNvPr id="87" name="Google Shape;87;p16"/>
          <p:cNvSpPr/>
          <p:nvPr/>
        </p:nvSpPr>
        <p:spPr>
          <a:xfrm>
            <a:off x="432350" y="1484214"/>
            <a:ext cx="4053511" cy="607800"/>
          </a:xfrm>
          <a:prstGeom prst="homePlate">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88" name="Google Shape;88;p16"/>
          <p:cNvSpPr txBox="1">
            <a:spLocks noGrp="1"/>
          </p:cNvSpPr>
          <p:nvPr>
            <p:ph type="body" idx="4294967295"/>
          </p:nvPr>
        </p:nvSpPr>
        <p:spPr>
          <a:xfrm>
            <a:off x="432347" y="2571421"/>
            <a:ext cx="4053510" cy="2133309"/>
          </a:xfrm>
          <a:prstGeom prst="rect">
            <a:avLst/>
          </a:prstGeom>
        </p:spPr>
        <p:txBody>
          <a:bodyPr spcFirstLastPara="1" wrap="square" lIns="91425" tIns="91425" rIns="91425" bIns="91425" anchor="t" anchorCtr="0">
            <a:normAutofit/>
          </a:bodyPr>
          <a:lstStyle/>
          <a:p>
            <a:pPr marL="285750" indent="-285750" algn="ctr">
              <a:spcAft>
                <a:spcPts val="800"/>
              </a:spcAft>
            </a:pPr>
            <a:r>
              <a:rPr lang="en-US" b="1" dirty="0"/>
              <a:t>Missing Values</a:t>
            </a:r>
          </a:p>
          <a:p>
            <a:pPr marL="285750" indent="-285750">
              <a:spcAft>
                <a:spcPts val="800"/>
              </a:spcAft>
            </a:pPr>
            <a:endParaRPr lang="en-US" sz="1600" b="1" dirty="0"/>
          </a:p>
          <a:p>
            <a:pPr marL="0" lvl="0" indent="0" algn="l" rtl="0">
              <a:spcBef>
                <a:spcPts val="0"/>
              </a:spcBef>
              <a:spcAft>
                <a:spcPts val="800"/>
              </a:spcAft>
              <a:buNone/>
            </a:pPr>
            <a:endParaRPr lang="en-US" sz="1600" b="1" dirty="0"/>
          </a:p>
        </p:txBody>
      </p:sp>
      <p:sp>
        <p:nvSpPr>
          <p:cNvPr id="89" name="Google Shape;89;p16"/>
          <p:cNvSpPr/>
          <p:nvPr/>
        </p:nvSpPr>
        <p:spPr>
          <a:xfrm>
            <a:off x="4658143" y="1484214"/>
            <a:ext cx="4053511" cy="607800"/>
          </a:xfrm>
          <a:prstGeom prst="chevron">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 name="Google Shape;69;p15">
            <a:extLst>
              <a:ext uri="{FF2B5EF4-FFF2-40B4-BE49-F238E27FC236}">
                <a16:creationId xmlns:a16="http://schemas.microsoft.com/office/drawing/2014/main" id="{81A8E0B9-D50F-16C6-DFC1-6350BABF0EB5}"/>
              </a:ext>
            </a:extLst>
          </p:cNvPr>
          <p:cNvSpPr txBox="1">
            <a:spLocks/>
          </p:cNvSpPr>
          <p:nvPr/>
        </p:nvSpPr>
        <p:spPr>
          <a:xfrm>
            <a:off x="432348" y="1536957"/>
            <a:ext cx="4053510" cy="524851"/>
          </a:xfrm>
          <a:prstGeom prst="rect">
            <a:avLst/>
          </a:prstGeom>
          <a:noFill/>
          <a:ln>
            <a:noFill/>
          </a:ln>
        </p:spPr>
        <p:txBody>
          <a:bodyPr spcFirstLastPara="1" wrap="square" lIns="91425" tIns="91425" rIns="91425" bIns="91425" anchor="b"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4200"/>
              <a:buFont typeface="Amatic SC"/>
              <a:buNone/>
              <a:defRPr sz="4200" b="1" i="0" u="none" strike="noStrike" cap="none">
                <a:solidFill>
                  <a:schemeClr val="accent1"/>
                </a:solidFill>
                <a:latin typeface="Amatic SC"/>
                <a:ea typeface="Amatic SC"/>
                <a:cs typeface="Amatic SC"/>
                <a:sym typeface="Amatic SC"/>
              </a:defRPr>
            </a:lvl1pPr>
            <a:lvl2pPr marR="0" lvl="1" algn="l" rtl="0">
              <a:lnSpc>
                <a:spcPct val="100000"/>
              </a:lnSpc>
              <a:spcBef>
                <a:spcPts val="0"/>
              </a:spcBef>
              <a:spcAft>
                <a:spcPts val="0"/>
              </a:spcAft>
              <a:buClr>
                <a:schemeClr val="accent1"/>
              </a:buClr>
              <a:buSzPts val="4200"/>
              <a:buFont typeface="Amatic SC"/>
              <a:buNone/>
              <a:defRPr sz="4200" b="1" i="0" u="none" strike="noStrike" cap="none">
                <a:solidFill>
                  <a:schemeClr val="accent1"/>
                </a:solidFill>
                <a:latin typeface="Amatic SC"/>
                <a:ea typeface="Amatic SC"/>
                <a:cs typeface="Amatic SC"/>
                <a:sym typeface="Amatic SC"/>
              </a:defRPr>
            </a:lvl2pPr>
            <a:lvl3pPr marR="0" lvl="2" algn="l" rtl="0">
              <a:lnSpc>
                <a:spcPct val="100000"/>
              </a:lnSpc>
              <a:spcBef>
                <a:spcPts val="0"/>
              </a:spcBef>
              <a:spcAft>
                <a:spcPts val="0"/>
              </a:spcAft>
              <a:buClr>
                <a:schemeClr val="accent1"/>
              </a:buClr>
              <a:buSzPts val="4200"/>
              <a:buFont typeface="Amatic SC"/>
              <a:buNone/>
              <a:defRPr sz="4200" b="1" i="0" u="none" strike="noStrike" cap="none">
                <a:solidFill>
                  <a:schemeClr val="accent1"/>
                </a:solidFill>
                <a:latin typeface="Amatic SC"/>
                <a:ea typeface="Amatic SC"/>
                <a:cs typeface="Amatic SC"/>
                <a:sym typeface="Amatic SC"/>
              </a:defRPr>
            </a:lvl3pPr>
            <a:lvl4pPr marR="0" lvl="3" algn="l" rtl="0">
              <a:lnSpc>
                <a:spcPct val="100000"/>
              </a:lnSpc>
              <a:spcBef>
                <a:spcPts val="0"/>
              </a:spcBef>
              <a:spcAft>
                <a:spcPts val="0"/>
              </a:spcAft>
              <a:buClr>
                <a:schemeClr val="accent1"/>
              </a:buClr>
              <a:buSzPts val="4200"/>
              <a:buFont typeface="Amatic SC"/>
              <a:buNone/>
              <a:defRPr sz="4200" b="1" i="0" u="none" strike="noStrike" cap="none">
                <a:solidFill>
                  <a:schemeClr val="accent1"/>
                </a:solidFill>
                <a:latin typeface="Amatic SC"/>
                <a:ea typeface="Amatic SC"/>
                <a:cs typeface="Amatic SC"/>
                <a:sym typeface="Amatic SC"/>
              </a:defRPr>
            </a:lvl4pPr>
            <a:lvl5pPr marR="0" lvl="4" algn="l" rtl="0">
              <a:lnSpc>
                <a:spcPct val="100000"/>
              </a:lnSpc>
              <a:spcBef>
                <a:spcPts val="0"/>
              </a:spcBef>
              <a:spcAft>
                <a:spcPts val="0"/>
              </a:spcAft>
              <a:buClr>
                <a:schemeClr val="accent1"/>
              </a:buClr>
              <a:buSzPts val="4200"/>
              <a:buFont typeface="Amatic SC"/>
              <a:buNone/>
              <a:defRPr sz="4200" b="1" i="0" u="none" strike="noStrike" cap="none">
                <a:solidFill>
                  <a:schemeClr val="accent1"/>
                </a:solidFill>
                <a:latin typeface="Amatic SC"/>
                <a:ea typeface="Amatic SC"/>
                <a:cs typeface="Amatic SC"/>
                <a:sym typeface="Amatic SC"/>
              </a:defRPr>
            </a:lvl5pPr>
            <a:lvl6pPr marR="0" lvl="5" algn="l" rtl="0">
              <a:lnSpc>
                <a:spcPct val="100000"/>
              </a:lnSpc>
              <a:spcBef>
                <a:spcPts val="0"/>
              </a:spcBef>
              <a:spcAft>
                <a:spcPts val="0"/>
              </a:spcAft>
              <a:buClr>
                <a:schemeClr val="accent1"/>
              </a:buClr>
              <a:buSzPts val="4200"/>
              <a:buFont typeface="Amatic SC"/>
              <a:buNone/>
              <a:defRPr sz="4200" b="1" i="0" u="none" strike="noStrike" cap="none">
                <a:solidFill>
                  <a:schemeClr val="accent1"/>
                </a:solidFill>
                <a:latin typeface="Amatic SC"/>
                <a:ea typeface="Amatic SC"/>
                <a:cs typeface="Amatic SC"/>
                <a:sym typeface="Amatic SC"/>
              </a:defRPr>
            </a:lvl6pPr>
            <a:lvl7pPr marR="0" lvl="6" algn="l" rtl="0">
              <a:lnSpc>
                <a:spcPct val="100000"/>
              </a:lnSpc>
              <a:spcBef>
                <a:spcPts val="0"/>
              </a:spcBef>
              <a:spcAft>
                <a:spcPts val="0"/>
              </a:spcAft>
              <a:buClr>
                <a:schemeClr val="accent1"/>
              </a:buClr>
              <a:buSzPts val="4200"/>
              <a:buFont typeface="Amatic SC"/>
              <a:buNone/>
              <a:defRPr sz="4200" b="1" i="0" u="none" strike="noStrike" cap="none">
                <a:solidFill>
                  <a:schemeClr val="accent1"/>
                </a:solidFill>
                <a:latin typeface="Amatic SC"/>
                <a:ea typeface="Amatic SC"/>
                <a:cs typeface="Amatic SC"/>
                <a:sym typeface="Amatic SC"/>
              </a:defRPr>
            </a:lvl7pPr>
            <a:lvl8pPr marR="0" lvl="7" algn="l" rtl="0">
              <a:lnSpc>
                <a:spcPct val="100000"/>
              </a:lnSpc>
              <a:spcBef>
                <a:spcPts val="0"/>
              </a:spcBef>
              <a:spcAft>
                <a:spcPts val="0"/>
              </a:spcAft>
              <a:buClr>
                <a:schemeClr val="accent1"/>
              </a:buClr>
              <a:buSzPts val="4200"/>
              <a:buFont typeface="Amatic SC"/>
              <a:buNone/>
              <a:defRPr sz="4200" b="1" i="0" u="none" strike="noStrike" cap="none">
                <a:solidFill>
                  <a:schemeClr val="accent1"/>
                </a:solidFill>
                <a:latin typeface="Amatic SC"/>
                <a:ea typeface="Amatic SC"/>
                <a:cs typeface="Amatic SC"/>
                <a:sym typeface="Amatic SC"/>
              </a:defRPr>
            </a:lvl8pPr>
            <a:lvl9pPr marR="0" lvl="8" algn="l" rtl="0">
              <a:lnSpc>
                <a:spcPct val="100000"/>
              </a:lnSpc>
              <a:spcBef>
                <a:spcPts val="0"/>
              </a:spcBef>
              <a:spcAft>
                <a:spcPts val="0"/>
              </a:spcAft>
              <a:buClr>
                <a:schemeClr val="accent1"/>
              </a:buClr>
              <a:buSzPts val="4200"/>
              <a:buFont typeface="Amatic SC"/>
              <a:buNone/>
              <a:defRPr sz="4200" b="1" i="0" u="none" strike="noStrike" cap="none">
                <a:solidFill>
                  <a:schemeClr val="accent1"/>
                </a:solidFill>
                <a:latin typeface="Amatic SC"/>
                <a:ea typeface="Amatic SC"/>
                <a:cs typeface="Amatic SC"/>
                <a:sym typeface="Amatic SC"/>
              </a:defRPr>
            </a:lvl9pPr>
          </a:lstStyle>
          <a:p>
            <a:pPr algn="ctr"/>
            <a:r>
              <a:rPr lang="en-IN" sz="2400" dirty="0"/>
              <a:t>Dirty Data</a:t>
            </a:r>
          </a:p>
        </p:txBody>
      </p:sp>
      <p:sp>
        <p:nvSpPr>
          <p:cNvPr id="3" name="Google Shape;69;p15">
            <a:extLst>
              <a:ext uri="{FF2B5EF4-FFF2-40B4-BE49-F238E27FC236}">
                <a16:creationId xmlns:a16="http://schemas.microsoft.com/office/drawing/2014/main" id="{5E6CC14B-7A67-E4A9-51F6-D34F386F78D3}"/>
              </a:ext>
            </a:extLst>
          </p:cNvPr>
          <p:cNvSpPr txBox="1">
            <a:spLocks/>
          </p:cNvSpPr>
          <p:nvPr/>
        </p:nvSpPr>
        <p:spPr>
          <a:xfrm>
            <a:off x="4658140" y="1525688"/>
            <a:ext cx="4053511" cy="524851"/>
          </a:xfrm>
          <a:prstGeom prst="rect">
            <a:avLst/>
          </a:prstGeom>
          <a:noFill/>
          <a:ln>
            <a:noFill/>
          </a:ln>
        </p:spPr>
        <p:txBody>
          <a:bodyPr spcFirstLastPara="1" wrap="square" lIns="91425" tIns="91425" rIns="91425" bIns="91425" anchor="b"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4200"/>
              <a:buFont typeface="Amatic SC"/>
              <a:buNone/>
              <a:defRPr sz="4200" b="1" i="0" u="none" strike="noStrike" cap="none">
                <a:solidFill>
                  <a:schemeClr val="accent1"/>
                </a:solidFill>
                <a:latin typeface="Amatic SC"/>
                <a:ea typeface="Amatic SC"/>
                <a:cs typeface="Amatic SC"/>
                <a:sym typeface="Amatic SC"/>
              </a:defRPr>
            </a:lvl1pPr>
            <a:lvl2pPr marR="0" lvl="1" algn="l" rtl="0">
              <a:lnSpc>
                <a:spcPct val="100000"/>
              </a:lnSpc>
              <a:spcBef>
                <a:spcPts val="0"/>
              </a:spcBef>
              <a:spcAft>
                <a:spcPts val="0"/>
              </a:spcAft>
              <a:buClr>
                <a:schemeClr val="accent1"/>
              </a:buClr>
              <a:buSzPts val="4200"/>
              <a:buFont typeface="Amatic SC"/>
              <a:buNone/>
              <a:defRPr sz="4200" b="1" i="0" u="none" strike="noStrike" cap="none">
                <a:solidFill>
                  <a:schemeClr val="accent1"/>
                </a:solidFill>
                <a:latin typeface="Amatic SC"/>
                <a:ea typeface="Amatic SC"/>
                <a:cs typeface="Amatic SC"/>
                <a:sym typeface="Amatic SC"/>
              </a:defRPr>
            </a:lvl2pPr>
            <a:lvl3pPr marR="0" lvl="2" algn="l" rtl="0">
              <a:lnSpc>
                <a:spcPct val="100000"/>
              </a:lnSpc>
              <a:spcBef>
                <a:spcPts val="0"/>
              </a:spcBef>
              <a:spcAft>
                <a:spcPts val="0"/>
              </a:spcAft>
              <a:buClr>
                <a:schemeClr val="accent1"/>
              </a:buClr>
              <a:buSzPts val="4200"/>
              <a:buFont typeface="Amatic SC"/>
              <a:buNone/>
              <a:defRPr sz="4200" b="1" i="0" u="none" strike="noStrike" cap="none">
                <a:solidFill>
                  <a:schemeClr val="accent1"/>
                </a:solidFill>
                <a:latin typeface="Amatic SC"/>
                <a:ea typeface="Amatic SC"/>
                <a:cs typeface="Amatic SC"/>
                <a:sym typeface="Amatic SC"/>
              </a:defRPr>
            </a:lvl3pPr>
            <a:lvl4pPr marR="0" lvl="3" algn="l" rtl="0">
              <a:lnSpc>
                <a:spcPct val="100000"/>
              </a:lnSpc>
              <a:spcBef>
                <a:spcPts val="0"/>
              </a:spcBef>
              <a:spcAft>
                <a:spcPts val="0"/>
              </a:spcAft>
              <a:buClr>
                <a:schemeClr val="accent1"/>
              </a:buClr>
              <a:buSzPts val="4200"/>
              <a:buFont typeface="Amatic SC"/>
              <a:buNone/>
              <a:defRPr sz="4200" b="1" i="0" u="none" strike="noStrike" cap="none">
                <a:solidFill>
                  <a:schemeClr val="accent1"/>
                </a:solidFill>
                <a:latin typeface="Amatic SC"/>
                <a:ea typeface="Amatic SC"/>
                <a:cs typeface="Amatic SC"/>
                <a:sym typeface="Amatic SC"/>
              </a:defRPr>
            </a:lvl4pPr>
            <a:lvl5pPr marR="0" lvl="4" algn="l" rtl="0">
              <a:lnSpc>
                <a:spcPct val="100000"/>
              </a:lnSpc>
              <a:spcBef>
                <a:spcPts val="0"/>
              </a:spcBef>
              <a:spcAft>
                <a:spcPts val="0"/>
              </a:spcAft>
              <a:buClr>
                <a:schemeClr val="accent1"/>
              </a:buClr>
              <a:buSzPts val="4200"/>
              <a:buFont typeface="Amatic SC"/>
              <a:buNone/>
              <a:defRPr sz="4200" b="1" i="0" u="none" strike="noStrike" cap="none">
                <a:solidFill>
                  <a:schemeClr val="accent1"/>
                </a:solidFill>
                <a:latin typeface="Amatic SC"/>
                <a:ea typeface="Amatic SC"/>
                <a:cs typeface="Amatic SC"/>
                <a:sym typeface="Amatic SC"/>
              </a:defRPr>
            </a:lvl5pPr>
            <a:lvl6pPr marR="0" lvl="5" algn="l" rtl="0">
              <a:lnSpc>
                <a:spcPct val="100000"/>
              </a:lnSpc>
              <a:spcBef>
                <a:spcPts val="0"/>
              </a:spcBef>
              <a:spcAft>
                <a:spcPts val="0"/>
              </a:spcAft>
              <a:buClr>
                <a:schemeClr val="accent1"/>
              </a:buClr>
              <a:buSzPts val="4200"/>
              <a:buFont typeface="Amatic SC"/>
              <a:buNone/>
              <a:defRPr sz="4200" b="1" i="0" u="none" strike="noStrike" cap="none">
                <a:solidFill>
                  <a:schemeClr val="accent1"/>
                </a:solidFill>
                <a:latin typeface="Amatic SC"/>
                <a:ea typeface="Amatic SC"/>
                <a:cs typeface="Amatic SC"/>
                <a:sym typeface="Amatic SC"/>
              </a:defRPr>
            </a:lvl6pPr>
            <a:lvl7pPr marR="0" lvl="6" algn="l" rtl="0">
              <a:lnSpc>
                <a:spcPct val="100000"/>
              </a:lnSpc>
              <a:spcBef>
                <a:spcPts val="0"/>
              </a:spcBef>
              <a:spcAft>
                <a:spcPts val="0"/>
              </a:spcAft>
              <a:buClr>
                <a:schemeClr val="accent1"/>
              </a:buClr>
              <a:buSzPts val="4200"/>
              <a:buFont typeface="Amatic SC"/>
              <a:buNone/>
              <a:defRPr sz="4200" b="1" i="0" u="none" strike="noStrike" cap="none">
                <a:solidFill>
                  <a:schemeClr val="accent1"/>
                </a:solidFill>
                <a:latin typeface="Amatic SC"/>
                <a:ea typeface="Amatic SC"/>
                <a:cs typeface="Amatic SC"/>
                <a:sym typeface="Amatic SC"/>
              </a:defRPr>
            </a:lvl7pPr>
            <a:lvl8pPr marR="0" lvl="7" algn="l" rtl="0">
              <a:lnSpc>
                <a:spcPct val="100000"/>
              </a:lnSpc>
              <a:spcBef>
                <a:spcPts val="0"/>
              </a:spcBef>
              <a:spcAft>
                <a:spcPts val="0"/>
              </a:spcAft>
              <a:buClr>
                <a:schemeClr val="accent1"/>
              </a:buClr>
              <a:buSzPts val="4200"/>
              <a:buFont typeface="Amatic SC"/>
              <a:buNone/>
              <a:defRPr sz="4200" b="1" i="0" u="none" strike="noStrike" cap="none">
                <a:solidFill>
                  <a:schemeClr val="accent1"/>
                </a:solidFill>
                <a:latin typeface="Amatic SC"/>
                <a:ea typeface="Amatic SC"/>
                <a:cs typeface="Amatic SC"/>
                <a:sym typeface="Amatic SC"/>
              </a:defRPr>
            </a:lvl8pPr>
            <a:lvl9pPr marR="0" lvl="8" algn="l" rtl="0">
              <a:lnSpc>
                <a:spcPct val="100000"/>
              </a:lnSpc>
              <a:spcBef>
                <a:spcPts val="0"/>
              </a:spcBef>
              <a:spcAft>
                <a:spcPts val="0"/>
              </a:spcAft>
              <a:buClr>
                <a:schemeClr val="accent1"/>
              </a:buClr>
              <a:buSzPts val="4200"/>
              <a:buFont typeface="Amatic SC"/>
              <a:buNone/>
              <a:defRPr sz="4200" b="1" i="0" u="none" strike="noStrike" cap="none">
                <a:solidFill>
                  <a:schemeClr val="accent1"/>
                </a:solidFill>
                <a:latin typeface="Amatic SC"/>
                <a:ea typeface="Amatic SC"/>
                <a:cs typeface="Amatic SC"/>
                <a:sym typeface="Amatic SC"/>
              </a:defRPr>
            </a:lvl9pPr>
          </a:lstStyle>
          <a:p>
            <a:pPr algn="ctr"/>
            <a:r>
              <a:rPr lang="en-IN" sz="2400" dirty="0"/>
              <a:t>Messy Data</a:t>
            </a:r>
          </a:p>
        </p:txBody>
      </p:sp>
      <p:sp>
        <p:nvSpPr>
          <p:cNvPr id="4" name="Google Shape;88;p16">
            <a:extLst>
              <a:ext uri="{FF2B5EF4-FFF2-40B4-BE49-F238E27FC236}">
                <a16:creationId xmlns:a16="http://schemas.microsoft.com/office/drawing/2014/main" id="{6F3D3A02-89BB-78AF-3F72-8BBFC025B759}"/>
              </a:ext>
            </a:extLst>
          </p:cNvPr>
          <p:cNvSpPr txBox="1">
            <a:spLocks/>
          </p:cNvSpPr>
          <p:nvPr/>
        </p:nvSpPr>
        <p:spPr>
          <a:xfrm>
            <a:off x="4658140" y="2571749"/>
            <a:ext cx="4053510" cy="2129589"/>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Source Code Pro"/>
              <a:buChar char="●"/>
              <a:defRPr sz="1800" b="0" i="0" u="none" strike="noStrike" cap="none">
                <a:solidFill>
                  <a:schemeClr val="dk2"/>
                </a:solidFill>
                <a:latin typeface="Source Code Pro"/>
                <a:ea typeface="Source Code Pro"/>
                <a:cs typeface="Source Code Pro"/>
                <a:sym typeface="Source Code Pro"/>
              </a:defRPr>
            </a:lvl1pPr>
            <a:lvl2pPr marL="914400" marR="0" lvl="1" indent="-317500" algn="l" rtl="0">
              <a:lnSpc>
                <a:spcPct val="115000"/>
              </a:lnSpc>
              <a:spcBef>
                <a:spcPts val="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2pPr>
            <a:lvl3pPr marL="1371600" marR="0" lvl="2" indent="-317500" algn="l" rtl="0">
              <a:lnSpc>
                <a:spcPct val="115000"/>
              </a:lnSpc>
              <a:spcBef>
                <a:spcPts val="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3pPr>
            <a:lvl4pPr marL="1828800" marR="0" lvl="3" indent="-317500" algn="l" rtl="0">
              <a:lnSpc>
                <a:spcPct val="115000"/>
              </a:lnSpc>
              <a:spcBef>
                <a:spcPts val="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4pPr>
            <a:lvl5pPr marL="2286000" marR="0" lvl="4" indent="-317500" algn="l" rtl="0">
              <a:lnSpc>
                <a:spcPct val="115000"/>
              </a:lnSpc>
              <a:spcBef>
                <a:spcPts val="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5pPr>
            <a:lvl6pPr marL="2743200" marR="0" lvl="5" indent="-317500" algn="l" rtl="0">
              <a:lnSpc>
                <a:spcPct val="115000"/>
              </a:lnSpc>
              <a:spcBef>
                <a:spcPts val="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6pPr>
            <a:lvl7pPr marL="3200400" marR="0" lvl="6" indent="-317500" algn="l" rtl="0">
              <a:lnSpc>
                <a:spcPct val="115000"/>
              </a:lnSpc>
              <a:spcBef>
                <a:spcPts val="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7pPr>
            <a:lvl8pPr marL="3657600" marR="0" lvl="7" indent="-317500" algn="l" rtl="0">
              <a:lnSpc>
                <a:spcPct val="115000"/>
              </a:lnSpc>
              <a:spcBef>
                <a:spcPts val="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8pPr>
            <a:lvl9pPr marL="4114800" marR="0" lvl="8" indent="-317500" algn="l" rtl="0">
              <a:lnSpc>
                <a:spcPct val="115000"/>
              </a:lnSpc>
              <a:spcBef>
                <a:spcPts val="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9pPr>
          </a:lstStyle>
          <a:p>
            <a:pPr marL="0" indent="0" algn="ctr">
              <a:spcAft>
                <a:spcPts val="800"/>
              </a:spcAft>
              <a:buNone/>
            </a:pPr>
            <a:r>
              <a:rPr lang="en-US" b="1" dirty="0"/>
              <a:t>NOT APPLICABLE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grpSp>
        <p:nvGrpSpPr>
          <p:cNvPr id="138" name="Google Shape;138;p20"/>
          <p:cNvGrpSpPr/>
          <p:nvPr/>
        </p:nvGrpSpPr>
        <p:grpSpPr>
          <a:xfrm>
            <a:off x="4939500" y="1219611"/>
            <a:ext cx="3837000" cy="2704200"/>
            <a:chOff x="4939500" y="1219611"/>
            <a:chExt cx="3837000" cy="2704200"/>
          </a:xfrm>
        </p:grpSpPr>
        <p:cxnSp>
          <p:nvCxnSpPr>
            <p:cNvPr id="139" name="Google Shape;139;p20"/>
            <p:cNvCxnSpPr/>
            <p:nvPr/>
          </p:nvCxnSpPr>
          <p:spPr>
            <a:xfrm>
              <a:off x="4939500"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140" name="Google Shape;140;p20"/>
            <p:cNvCxnSpPr/>
            <p:nvPr/>
          </p:nvCxnSpPr>
          <p:spPr>
            <a:xfrm>
              <a:off x="5365833"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141" name="Google Shape;141;p20"/>
            <p:cNvCxnSpPr/>
            <p:nvPr/>
          </p:nvCxnSpPr>
          <p:spPr>
            <a:xfrm>
              <a:off x="5792167"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142" name="Google Shape;142;p20"/>
            <p:cNvCxnSpPr/>
            <p:nvPr/>
          </p:nvCxnSpPr>
          <p:spPr>
            <a:xfrm>
              <a:off x="6218500"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143" name="Google Shape;143;p20"/>
            <p:cNvCxnSpPr/>
            <p:nvPr/>
          </p:nvCxnSpPr>
          <p:spPr>
            <a:xfrm>
              <a:off x="6644834"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144" name="Google Shape;144;p20"/>
            <p:cNvCxnSpPr/>
            <p:nvPr/>
          </p:nvCxnSpPr>
          <p:spPr>
            <a:xfrm>
              <a:off x="7071166"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145" name="Google Shape;145;p20"/>
            <p:cNvCxnSpPr/>
            <p:nvPr/>
          </p:nvCxnSpPr>
          <p:spPr>
            <a:xfrm>
              <a:off x="7497500"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146" name="Google Shape;146;p20"/>
            <p:cNvCxnSpPr/>
            <p:nvPr/>
          </p:nvCxnSpPr>
          <p:spPr>
            <a:xfrm>
              <a:off x="7923834"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147" name="Google Shape;147;p20"/>
            <p:cNvCxnSpPr/>
            <p:nvPr/>
          </p:nvCxnSpPr>
          <p:spPr>
            <a:xfrm>
              <a:off x="8350166"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148" name="Google Shape;148;p20"/>
            <p:cNvCxnSpPr/>
            <p:nvPr/>
          </p:nvCxnSpPr>
          <p:spPr>
            <a:xfrm>
              <a:off x="8776500" y="1219611"/>
              <a:ext cx="0" cy="2704200"/>
            </a:xfrm>
            <a:prstGeom prst="straightConnector1">
              <a:avLst/>
            </a:prstGeom>
            <a:noFill/>
            <a:ln w="9525" cap="flat" cmpd="sng">
              <a:solidFill>
                <a:schemeClr val="lt1"/>
              </a:solidFill>
              <a:prstDash val="dash"/>
              <a:round/>
              <a:headEnd type="none" w="sm" len="sm"/>
              <a:tailEnd type="none" w="sm" len="sm"/>
            </a:ln>
          </p:spPr>
        </p:cxnSp>
      </p:grpSp>
      <p:sp>
        <p:nvSpPr>
          <p:cNvPr id="149" name="Google Shape;149;p20"/>
          <p:cNvSpPr/>
          <p:nvPr/>
        </p:nvSpPr>
        <p:spPr>
          <a:xfrm>
            <a:off x="7014920" y="2133119"/>
            <a:ext cx="286500" cy="286500"/>
          </a:xfrm>
          <a:prstGeom prst="ellipse">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0"/>
          <p:cNvSpPr txBox="1">
            <a:spLocks noGrp="1"/>
          </p:cNvSpPr>
          <p:nvPr>
            <p:ph type="title"/>
          </p:nvPr>
        </p:nvSpPr>
        <p:spPr>
          <a:xfrm>
            <a:off x="265500" y="1856230"/>
            <a:ext cx="4045200" cy="93547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dirty="0"/>
              <a:t>Key visualizations</a:t>
            </a:r>
            <a:endParaRPr dirty="0"/>
          </a:p>
        </p:txBody>
      </p:sp>
      <p:sp>
        <p:nvSpPr>
          <p:cNvPr id="151" name="Google Shape;151;p20"/>
          <p:cNvSpPr txBox="1">
            <a:spLocks noGrp="1"/>
          </p:cNvSpPr>
          <p:nvPr>
            <p:ph type="subTitle" idx="1"/>
          </p:nvPr>
        </p:nvSpPr>
        <p:spPr>
          <a:xfrm>
            <a:off x="1" y="2845223"/>
            <a:ext cx="4569116" cy="436712"/>
          </a:xfrm>
          <a:prstGeom prst="rect">
            <a:avLst/>
          </a:prstGeom>
        </p:spPr>
        <p:txBody>
          <a:bodyPr spcFirstLastPara="1" wrap="square" lIns="91425" tIns="91425" rIns="91425" bIns="91425" anchor="t" anchorCtr="0">
            <a:normAutofit fontScale="92500" lnSpcReduction="10000"/>
          </a:bodyPr>
          <a:lstStyle/>
          <a:p>
            <a:pPr marL="0" lvl="0" indent="0" algn="ctr" rtl="0">
              <a:spcBef>
                <a:spcPts val="0"/>
              </a:spcBef>
              <a:spcAft>
                <a:spcPts val="0"/>
              </a:spcAft>
              <a:buNone/>
            </a:pPr>
            <a:r>
              <a:rPr lang="en" dirty="0"/>
              <a:t>Visualizations from the dataset</a:t>
            </a:r>
            <a:endParaRPr lang="en-IN" dirty="0"/>
          </a:p>
        </p:txBody>
      </p:sp>
      <p:grpSp>
        <p:nvGrpSpPr>
          <p:cNvPr id="152" name="Google Shape;152;p20"/>
          <p:cNvGrpSpPr/>
          <p:nvPr/>
        </p:nvGrpSpPr>
        <p:grpSpPr>
          <a:xfrm>
            <a:off x="4939534" y="2017046"/>
            <a:ext cx="3825543" cy="1573620"/>
            <a:chOff x="1000000" y="2393988"/>
            <a:chExt cx="4144235" cy="1704713"/>
          </a:xfrm>
        </p:grpSpPr>
        <p:sp>
          <p:nvSpPr>
            <p:cNvPr id="153" name="Google Shape;153;p20"/>
            <p:cNvSpPr/>
            <p:nvPr/>
          </p:nvSpPr>
          <p:spPr>
            <a:xfrm>
              <a:off x="1000000" y="2440003"/>
              <a:ext cx="4144235" cy="1631269"/>
            </a:xfrm>
            <a:custGeom>
              <a:avLst/>
              <a:gdLst/>
              <a:ahLst/>
              <a:cxnLst/>
              <a:rect l="l" t="t" r="r" b="b"/>
              <a:pathLst>
                <a:path w="165422" h="90088" extrusionOk="0">
                  <a:moveTo>
                    <a:pt x="0" y="65550"/>
                  </a:moveTo>
                  <a:cubicBezTo>
                    <a:pt x="3559" y="56002"/>
                    <a:pt x="14632" y="11595"/>
                    <a:pt x="21355" y="8262"/>
                  </a:cubicBezTo>
                  <a:cubicBezTo>
                    <a:pt x="28078" y="4929"/>
                    <a:pt x="34067" y="46906"/>
                    <a:pt x="40338" y="45550"/>
                  </a:cubicBezTo>
                  <a:cubicBezTo>
                    <a:pt x="46609" y="44194"/>
                    <a:pt x="52711" y="2161"/>
                    <a:pt x="58982" y="127"/>
                  </a:cubicBezTo>
                  <a:cubicBezTo>
                    <a:pt x="65253" y="-1907"/>
                    <a:pt x="71807" y="30974"/>
                    <a:pt x="77965" y="33347"/>
                  </a:cubicBezTo>
                  <a:cubicBezTo>
                    <a:pt x="84123" y="35720"/>
                    <a:pt x="90055" y="6285"/>
                    <a:pt x="95931" y="14364"/>
                  </a:cubicBezTo>
                  <a:cubicBezTo>
                    <a:pt x="101807" y="22443"/>
                    <a:pt x="107626" y="77414"/>
                    <a:pt x="113219" y="81821"/>
                  </a:cubicBezTo>
                  <a:cubicBezTo>
                    <a:pt x="118812" y="86228"/>
                    <a:pt x="123671" y="39448"/>
                    <a:pt x="129490" y="40804"/>
                  </a:cubicBezTo>
                  <a:cubicBezTo>
                    <a:pt x="135309" y="42160"/>
                    <a:pt x="142145" y="92047"/>
                    <a:pt x="148134" y="89957"/>
                  </a:cubicBezTo>
                  <a:cubicBezTo>
                    <a:pt x="154123" y="87867"/>
                    <a:pt x="162541" y="38545"/>
                    <a:pt x="165422" y="28262"/>
                  </a:cubicBezTo>
                </a:path>
              </a:pathLst>
            </a:custGeom>
            <a:noFill/>
            <a:ln w="19050" cap="flat" cmpd="sng">
              <a:solidFill>
                <a:schemeClr val="lt1"/>
              </a:solidFill>
              <a:prstDash val="solid"/>
              <a:round/>
              <a:headEnd type="oval" w="med" len="med"/>
              <a:tailEnd type="oval" w="med" len="med"/>
            </a:ln>
          </p:spPr>
        </p:sp>
        <p:sp>
          <p:nvSpPr>
            <p:cNvPr id="154" name="Google Shape;154;p20"/>
            <p:cNvSpPr/>
            <p:nvPr/>
          </p:nvSpPr>
          <p:spPr>
            <a:xfrm>
              <a:off x="4658400" y="4014100"/>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0"/>
            <p:cNvSpPr/>
            <p:nvPr/>
          </p:nvSpPr>
          <p:spPr>
            <a:xfrm>
              <a:off x="4195525" y="3147350"/>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0"/>
            <p:cNvSpPr/>
            <p:nvPr/>
          </p:nvSpPr>
          <p:spPr>
            <a:xfrm>
              <a:off x="3800700" y="3868900"/>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0"/>
            <p:cNvSpPr/>
            <p:nvPr/>
          </p:nvSpPr>
          <p:spPr>
            <a:xfrm>
              <a:off x="3358650" y="2637813"/>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0"/>
            <p:cNvSpPr/>
            <p:nvPr/>
          </p:nvSpPr>
          <p:spPr>
            <a:xfrm>
              <a:off x="2909400" y="2993013"/>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0"/>
            <p:cNvSpPr/>
            <p:nvPr/>
          </p:nvSpPr>
          <p:spPr>
            <a:xfrm>
              <a:off x="2437450" y="2393988"/>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0"/>
            <p:cNvSpPr/>
            <p:nvPr/>
          </p:nvSpPr>
          <p:spPr>
            <a:xfrm>
              <a:off x="1974575" y="3213325"/>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0"/>
            <p:cNvSpPr/>
            <p:nvPr/>
          </p:nvSpPr>
          <p:spPr>
            <a:xfrm>
              <a:off x="1500000" y="2553225"/>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2" name="Google Shape;162;p20"/>
          <p:cNvSpPr/>
          <p:nvPr/>
        </p:nvSpPr>
        <p:spPr>
          <a:xfrm>
            <a:off x="6847150" y="1577745"/>
            <a:ext cx="1179600" cy="343800"/>
          </a:xfrm>
          <a:prstGeom prst="wedgeRoundRectCallout">
            <a:avLst>
              <a:gd name="adj1" fmla="val -21432"/>
              <a:gd name="adj2" fmla="val 84969"/>
              <a:gd name="adj3" fmla="val 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3" name="Google Shape;163;p20"/>
          <p:cNvGrpSpPr/>
          <p:nvPr/>
        </p:nvGrpSpPr>
        <p:grpSpPr>
          <a:xfrm>
            <a:off x="4939557" y="1778136"/>
            <a:ext cx="3836911" cy="1503799"/>
            <a:chOff x="1000025" y="2059300"/>
            <a:chExt cx="4156550" cy="1629075"/>
          </a:xfrm>
        </p:grpSpPr>
        <p:sp>
          <p:nvSpPr>
            <p:cNvPr id="164" name="Google Shape;164;p20"/>
            <p:cNvSpPr/>
            <p:nvPr/>
          </p:nvSpPr>
          <p:spPr>
            <a:xfrm>
              <a:off x="1000025" y="2083952"/>
              <a:ext cx="4156550" cy="1576975"/>
            </a:xfrm>
            <a:custGeom>
              <a:avLst/>
              <a:gdLst/>
              <a:ahLst/>
              <a:cxnLst/>
              <a:rect l="l" t="t" r="r" b="b"/>
              <a:pathLst>
                <a:path w="166262" h="63079" extrusionOk="0">
                  <a:moveTo>
                    <a:pt x="0" y="34952"/>
                  </a:moveTo>
                  <a:cubicBezTo>
                    <a:pt x="3623" y="29133"/>
                    <a:pt x="14946" y="1167"/>
                    <a:pt x="21740" y="37"/>
                  </a:cubicBezTo>
                  <a:cubicBezTo>
                    <a:pt x="28534" y="-1093"/>
                    <a:pt x="34478" y="24048"/>
                    <a:pt x="40762" y="28172"/>
                  </a:cubicBezTo>
                  <a:cubicBezTo>
                    <a:pt x="47046" y="32296"/>
                    <a:pt x="53256" y="18986"/>
                    <a:pt x="59446" y="24782"/>
                  </a:cubicBezTo>
                  <a:cubicBezTo>
                    <a:pt x="65636" y="30578"/>
                    <a:pt x="71730" y="60803"/>
                    <a:pt x="77901" y="62950"/>
                  </a:cubicBezTo>
                  <a:cubicBezTo>
                    <a:pt x="84072" y="65097"/>
                    <a:pt x="90490" y="39675"/>
                    <a:pt x="96472" y="37664"/>
                  </a:cubicBezTo>
                  <a:cubicBezTo>
                    <a:pt x="102455" y="35653"/>
                    <a:pt x="108078" y="54726"/>
                    <a:pt x="113796" y="50884"/>
                  </a:cubicBezTo>
                  <a:cubicBezTo>
                    <a:pt x="119514" y="47042"/>
                    <a:pt x="125063" y="18059"/>
                    <a:pt x="130781" y="14613"/>
                  </a:cubicBezTo>
                  <a:cubicBezTo>
                    <a:pt x="136499" y="11167"/>
                    <a:pt x="142192" y="30515"/>
                    <a:pt x="148105" y="30206"/>
                  </a:cubicBezTo>
                  <a:cubicBezTo>
                    <a:pt x="154019" y="29897"/>
                    <a:pt x="163236" y="15665"/>
                    <a:pt x="166262" y="12757"/>
                  </a:cubicBezTo>
                </a:path>
              </a:pathLst>
            </a:custGeom>
            <a:noFill/>
            <a:ln w="19050" cap="flat" cmpd="sng">
              <a:solidFill>
                <a:schemeClr val="accent4"/>
              </a:solidFill>
              <a:prstDash val="solid"/>
              <a:round/>
              <a:headEnd type="oval" w="med" len="med"/>
              <a:tailEnd type="oval" w="med" len="med"/>
            </a:ln>
          </p:spPr>
          <p:txBody>
            <a:bodyPr/>
            <a:lstStyle/>
            <a:p>
              <a:endParaRPr lang="en-US" dirty="0"/>
            </a:p>
          </p:txBody>
        </p:sp>
        <p:sp>
          <p:nvSpPr>
            <p:cNvPr id="165" name="Google Shape;165;p20"/>
            <p:cNvSpPr/>
            <p:nvPr/>
          </p:nvSpPr>
          <p:spPr>
            <a:xfrm>
              <a:off x="1500000" y="2059300"/>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0"/>
            <p:cNvSpPr/>
            <p:nvPr/>
          </p:nvSpPr>
          <p:spPr>
            <a:xfrm>
              <a:off x="1974575" y="2737275"/>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0"/>
            <p:cNvSpPr/>
            <p:nvPr/>
          </p:nvSpPr>
          <p:spPr>
            <a:xfrm>
              <a:off x="2437450" y="2652675"/>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0"/>
            <p:cNvSpPr/>
            <p:nvPr/>
          </p:nvSpPr>
          <p:spPr>
            <a:xfrm>
              <a:off x="2909400" y="3603775"/>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0"/>
            <p:cNvSpPr/>
            <p:nvPr/>
          </p:nvSpPr>
          <p:spPr>
            <a:xfrm>
              <a:off x="3358650" y="2993025"/>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0"/>
            <p:cNvSpPr/>
            <p:nvPr/>
          </p:nvSpPr>
          <p:spPr>
            <a:xfrm>
              <a:off x="3780700" y="3315225"/>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0"/>
            <p:cNvSpPr/>
            <p:nvPr/>
          </p:nvSpPr>
          <p:spPr>
            <a:xfrm>
              <a:off x="4216350" y="2412175"/>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0"/>
            <p:cNvSpPr/>
            <p:nvPr/>
          </p:nvSpPr>
          <p:spPr>
            <a:xfrm>
              <a:off x="4658400" y="2802450"/>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4"/>
          <p:cNvSpPr txBox="1">
            <a:spLocks noGrp="1"/>
          </p:cNvSpPr>
          <p:nvPr>
            <p:ph type="title"/>
          </p:nvPr>
        </p:nvSpPr>
        <p:spPr>
          <a:xfrm>
            <a:off x="311700" y="202903"/>
            <a:ext cx="2862574" cy="7557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sz="2400" dirty="0">
                <a:solidFill>
                  <a:schemeClr val="dk2"/>
                </a:solidFill>
              </a:rPr>
              <a:t>Chart 1: Avg. Spending on Tv ads</a:t>
            </a:r>
            <a:endParaRPr sz="2400" dirty="0">
              <a:solidFill>
                <a:schemeClr val="dk2"/>
              </a:solidFill>
            </a:endParaRPr>
          </a:p>
        </p:txBody>
      </p:sp>
      <p:sp>
        <p:nvSpPr>
          <p:cNvPr id="229" name="Google Shape;229;p24"/>
          <p:cNvSpPr txBox="1">
            <a:spLocks noGrp="1"/>
          </p:cNvSpPr>
          <p:nvPr>
            <p:ph type="body" idx="1"/>
          </p:nvPr>
        </p:nvSpPr>
        <p:spPr>
          <a:xfrm>
            <a:off x="311700" y="1101778"/>
            <a:ext cx="2808000" cy="3345686"/>
          </a:xfrm>
          <a:prstGeom prst="rect">
            <a:avLst/>
          </a:prstGeom>
        </p:spPr>
        <p:txBody>
          <a:bodyPr spcFirstLastPara="1" wrap="square" lIns="91425" tIns="91425" rIns="91425" bIns="91425" anchor="t" anchorCtr="0">
            <a:noAutofit/>
          </a:bodyPr>
          <a:lstStyle/>
          <a:p>
            <a:pPr marL="0" lvl="0" indent="0" rtl="0">
              <a:spcBef>
                <a:spcPts val="0"/>
              </a:spcBef>
              <a:spcAft>
                <a:spcPts val="1200"/>
              </a:spcAft>
              <a:buNone/>
            </a:pPr>
            <a:r>
              <a:rPr lang="en-IN" sz="2000" dirty="0"/>
              <a:t>TV advertising expenditures are widely distributed around an average of $147, indicating varied spending strategies.</a:t>
            </a:r>
            <a:endParaRPr lang="en-IN" sz="1400" dirty="0"/>
          </a:p>
        </p:txBody>
      </p:sp>
      <p:pic>
        <p:nvPicPr>
          <p:cNvPr id="4" name="Picture 3">
            <a:extLst>
              <a:ext uri="{FF2B5EF4-FFF2-40B4-BE49-F238E27FC236}">
                <a16:creationId xmlns:a16="http://schemas.microsoft.com/office/drawing/2014/main" id="{3C9849A7-F4F7-7994-7E0A-5037E439CBDD}"/>
              </a:ext>
            </a:extLst>
          </p:cNvPr>
          <p:cNvPicPr>
            <a:picLocks noChangeAspect="1"/>
          </p:cNvPicPr>
          <p:nvPr/>
        </p:nvPicPr>
        <p:blipFill>
          <a:blip r:embed="rId3"/>
          <a:stretch>
            <a:fillRect/>
          </a:stretch>
        </p:blipFill>
        <p:spPr>
          <a:xfrm>
            <a:off x="3153738" y="1258093"/>
            <a:ext cx="5895503" cy="303305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4"/>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2400" dirty="0">
                <a:solidFill>
                  <a:schemeClr val="dk2"/>
                </a:solidFill>
              </a:rPr>
              <a:t>Chart 2: Radio-ads vs Sales</a:t>
            </a:r>
            <a:endParaRPr sz="2400" dirty="0">
              <a:solidFill>
                <a:schemeClr val="dk2"/>
              </a:solidFill>
            </a:endParaRPr>
          </a:p>
        </p:txBody>
      </p:sp>
      <p:sp>
        <p:nvSpPr>
          <p:cNvPr id="229" name="Google Shape;229;p24"/>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p>
            <a:pPr marL="0" lvl="0" indent="0" rtl="0">
              <a:spcBef>
                <a:spcPts val="0"/>
              </a:spcBef>
              <a:spcAft>
                <a:spcPts val="1200"/>
              </a:spcAft>
              <a:buNone/>
            </a:pPr>
            <a:r>
              <a:rPr lang="en-IN" sz="2000" dirty="0"/>
              <a:t>Radio advertising expenditure has a weak positive correlation with sales (Pearson: 0.35, Spearman: 0.34), indicating a limited impact.</a:t>
            </a:r>
            <a:endParaRPr lang="en-IN" sz="1400" dirty="0"/>
          </a:p>
        </p:txBody>
      </p:sp>
      <p:pic>
        <p:nvPicPr>
          <p:cNvPr id="7" name="Picture 6">
            <a:extLst>
              <a:ext uri="{FF2B5EF4-FFF2-40B4-BE49-F238E27FC236}">
                <a16:creationId xmlns:a16="http://schemas.microsoft.com/office/drawing/2014/main" id="{CA5FB76F-57CD-6347-B0D5-52D91EBDEBD3}"/>
              </a:ext>
            </a:extLst>
          </p:cNvPr>
          <p:cNvPicPr>
            <a:picLocks noChangeAspect="1"/>
          </p:cNvPicPr>
          <p:nvPr/>
        </p:nvPicPr>
        <p:blipFill>
          <a:blip r:embed="rId3"/>
          <a:stretch>
            <a:fillRect/>
          </a:stretch>
        </p:blipFill>
        <p:spPr>
          <a:xfrm>
            <a:off x="3170067" y="1109041"/>
            <a:ext cx="5708469" cy="2925418"/>
          </a:xfrm>
          <a:prstGeom prst="rect">
            <a:avLst/>
          </a:prstGeom>
        </p:spPr>
      </p:pic>
    </p:spTree>
    <p:extLst>
      <p:ext uri="{BB962C8B-B14F-4D97-AF65-F5344CB8AC3E}">
        <p14:creationId xmlns:p14="http://schemas.microsoft.com/office/powerpoint/2010/main" val="2505788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4"/>
          <p:cNvSpPr txBox="1">
            <a:spLocks noGrp="1"/>
          </p:cNvSpPr>
          <p:nvPr>
            <p:ph type="title"/>
          </p:nvPr>
        </p:nvSpPr>
        <p:spPr>
          <a:xfrm>
            <a:off x="344829" y="425736"/>
            <a:ext cx="3273581" cy="7557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sz="2400" dirty="0">
                <a:solidFill>
                  <a:schemeClr val="dk2"/>
                </a:solidFill>
              </a:rPr>
              <a:t>Chart 3: Sales vs Advertising mediums</a:t>
            </a:r>
            <a:endParaRPr sz="2400" dirty="0">
              <a:solidFill>
                <a:schemeClr val="dk2"/>
              </a:solidFill>
            </a:endParaRPr>
          </a:p>
        </p:txBody>
      </p:sp>
      <p:sp>
        <p:nvSpPr>
          <p:cNvPr id="229" name="Google Shape;229;p24"/>
          <p:cNvSpPr txBox="1">
            <a:spLocks noGrp="1"/>
          </p:cNvSpPr>
          <p:nvPr>
            <p:ph type="body" idx="1"/>
          </p:nvPr>
        </p:nvSpPr>
        <p:spPr>
          <a:xfrm>
            <a:off x="212713" y="1190968"/>
            <a:ext cx="2808000" cy="3265986"/>
          </a:xfrm>
          <a:prstGeom prst="rect">
            <a:avLst/>
          </a:prstGeom>
        </p:spPr>
        <p:txBody>
          <a:bodyPr spcFirstLastPara="1" wrap="square" lIns="91425" tIns="91425" rIns="91425" bIns="91425" anchor="t" anchorCtr="0">
            <a:noAutofit/>
          </a:bodyPr>
          <a:lstStyle/>
          <a:p>
            <a:pPr marL="152400" indent="0">
              <a:buNone/>
            </a:pPr>
            <a:r>
              <a:rPr lang="en-IN" sz="2000" dirty="0"/>
              <a:t>TV advertising has the highest correlation with sales, while Radio and Newspaper have much weaker correlations.</a:t>
            </a:r>
            <a:endParaRPr lang="en-IN" sz="1400" dirty="0"/>
          </a:p>
        </p:txBody>
      </p:sp>
      <p:pic>
        <p:nvPicPr>
          <p:cNvPr id="4" name="Picture 3">
            <a:extLst>
              <a:ext uri="{FF2B5EF4-FFF2-40B4-BE49-F238E27FC236}">
                <a16:creationId xmlns:a16="http://schemas.microsoft.com/office/drawing/2014/main" id="{03EE062A-1160-3D13-4932-6567C1A14690}"/>
              </a:ext>
            </a:extLst>
          </p:cNvPr>
          <p:cNvPicPr>
            <a:picLocks noChangeAspect="1"/>
          </p:cNvPicPr>
          <p:nvPr/>
        </p:nvPicPr>
        <p:blipFill>
          <a:blip r:embed="rId3"/>
          <a:stretch>
            <a:fillRect/>
          </a:stretch>
        </p:blipFill>
        <p:spPr>
          <a:xfrm>
            <a:off x="3040693" y="1181436"/>
            <a:ext cx="5890594" cy="3011483"/>
          </a:xfrm>
          <a:prstGeom prst="rect">
            <a:avLst/>
          </a:prstGeom>
        </p:spPr>
      </p:pic>
    </p:spTree>
    <p:extLst>
      <p:ext uri="{BB962C8B-B14F-4D97-AF65-F5344CB8AC3E}">
        <p14:creationId xmlns:p14="http://schemas.microsoft.com/office/powerpoint/2010/main" val="4293151203"/>
      </p:ext>
    </p:extLst>
  </p:cSld>
  <p:clrMapOvr>
    <a:masterClrMapping/>
  </p:clrMapOvr>
</p:sld>
</file>

<file path=ppt/theme/theme1.xml><?xml version="1.0" encoding="utf-8"?>
<a:theme xmlns:a="http://schemas.openxmlformats.org/drawingml/2006/main"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2819</TotalTime>
  <Words>322</Words>
  <Application>Microsoft Office PowerPoint</Application>
  <PresentationFormat>On-screen Show (16:9)</PresentationFormat>
  <Paragraphs>46</Paragraphs>
  <Slides>15</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System Font Regular</vt:lpstr>
      <vt:lpstr>Arial</vt:lpstr>
      <vt:lpstr>Amatic SC</vt:lpstr>
      <vt:lpstr>Source Code Pro</vt:lpstr>
      <vt:lpstr>Beach Day</vt:lpstr>
      <vt:lpstr>Sales Prediction Case Project</vt:lpstr>
      <vt:lpstr>OUTLINE</vt:lpstr>
      <vt:lpstr>Introduction</vt:lpstr>
      <vt:lpstr>Data cleaning</vt:lpstr>
      <vt:lpstr>Issues with Dataset</vt:lpstr>
      <vt:lpstr>Key visualizations</vt:lpstr>
      <vt:lpstr>Chart 1: Avg. Spending on Tv ads</vt:lpstr>
      <vt:lpstr>Chart 2: Radio-ads vs Sales</vt:lpstr>
      <vt:lpstr>Chart 3: Sales vs Advertising mediums</vt:lpstr>
      <vt:lpstr>Linear Regression</vt:lpstr>
      <vt:lpstr>Workflow</vt:lpstr>
      <vt:lpstr>Linear Regression</vt:lpstr>
      <vt:lpstr>Linear Regression after Normalization</vt:lpstr>
      <vt:lpstr>Linear Regression Leaving out TV</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Banking dataset Case Project</dc:title>
  <cp:lastModifiedBy>IMT2022036 Aryan Singhal</cp:lastModifiedBy>
  <cp:revision>13</cp:revision>
  <dcterms:modified xsi:type="dcterms:W3CDTF">2024-10-28T05:16:41Z</dcterms:modified>
</cp:coreProperties>
</file>