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8/13/15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8/13/15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8/13/15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8/13/15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8/13/15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8/13/15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332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hrysalisApp.com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Shafer, Ryan Au, John Hess, Andrew </a:t>
            </a:r>
            <a:r>
              <a:rPr lang="en-US" dirty="0" err="1" smtClean="0"/>
              <a:t>Donato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Technologies </a:t>
            </a:r>
            <a:endParaRPr lang="en-US" dirty="0"/>
          </a:p>
        </p:txBody>
      </p:sp>
      <p:pic>
        <p:nvPicPr>
          <p:cNvPr id="12" name="Content Placeholder 11" descr="React.js_logo.sv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09" r="-40909"/>
          <a:stretch>
            <a:fillRect/>
          </a:stretch>
        </p:blipFill>
        <p:spPr>
          <a:xfrm>
            <a:off x="-531048" y="2525194"/>
            <a:ext cx="4386791" cy="2412736"/>
          </a:xfrm>
        </p:spPr>
      </p:pic>
      <p:pic>
        <p:nvPicPr>
          <p:cNvPr id="13" name="Picture 12" descr="Screen Shot 2015-08-13 at 11.14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13" y="2804393"/>
            <a:ext cx="2290783" cy="1917624"/>
          </a:xfrm>
          <a:prstGeom prst="rect">
            <a:avLst/>
          </a:prstGeom>
        </p:spPr>
      </p:pic>
      <p:pic>
        <p:nvPicPr>
          <p:cNvPr id="14" name="Picture 13" descr="HTML5_Logo_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10" y="4882691"/>
            <a:ext cx="1524277" cy="1524277"/>
          </a:xfrm>
          <a:prstGeom prst="rect">
            <a:avLst/>
          </a:prstGeom>
        </p:spPr>
      </p:pic>
      <p:pic>
        <p:nvPicPr>
          <p:cNvPr id="15" name="Picture 14" descr="chart-js-html-graphs-300x26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08" y="3104619"/>
            <a:ext cx="1553486" cy="1346355"/>
          </a:xfrm>
          <a:prstGeom prst="rect">
            <a:avLst/>
          </a:prstGeom>
        </p:spPr>
      </p:pic>
      <p:pic>
        <p:nvPicPr>
          <p:cNvPr id="3" name="Picture 2" descr="css3-logo-p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67" y="5098604"/>
            <a:ext cx="1721536" cy="1147690"/>
          </a:xfrm>
          <a:prstGeom prst="rect">
            <a:avLst/>
          </a:prstGeom>
        </p:spPr>
      </p:pic>
      <p:pic>
        <p:nvPicPr>
          <p:cNvPr id="4" name="Picture 3" descr="yeti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32" y="3104619"/>
            <a:ext cx="1260641" cy="1533860"/>
          </a:xfrm>
          <a:prstGeom prst="rect">
            <a:avLst/>
          </a:prstGeom>
        </p:spPr>
      </p:pic>
      <p:pic>
        <p:nvPicPr>
          <p:cNvPr id="5" name="Picture 4" descr="js1_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86" y="4722017"/>
            <a:ext cx="1564608" cy="15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3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Technologies</a:t>
            </a:r>
            <a:endParaRPr lang="en-US" dirty="0"/>
          </a:p>
        </p:txBody>
      </p:sp>
      <p:pic>
        <p:nvPicPr>
          <p:cNvPr id="4" name="Content Placeholder 3" descr="heroku-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09" r="-40909"/>
          <a:stretch>
            <a:fillRect/>
          </a:stretch>
        </p:blipFill>
        <p:spPr>
          <a:xfrm>
            <a:off x="763211" y="2555016"/>
            <a:ext cx="3795547" cy="2087551"/>
          </a:xfrm>
        </p:spPr>
      </p:pic>
      <p:pic>
        <p:nvPicPr>
          <p:cNvPr id="5" name="Picture 4" descr="Ruby_on_Rail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1" y="2432621"/>
            <a:ext cx="1970502" cy="234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Honorable Mentions</a:t>
            </a:r>
            <a:endParaRPr lang="en-US" dirty="0"/>
          </a:p>
        </p:txBody>
      </p:sp>
      <p:pic>
        <p:nvPicPr>
          <p:cNvPr id="4" name="Content Placeholder 3" descr="300px-America_Online_logo.svg_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7" r="-29697"/>
          <a:stretch>
            <a:fillRect/>
          </a:stretch>
        </p:blipFill>
        <p:spPr>
          <a:xfrm>
            <a:off x="3746821" y="2327323"/>
            <a:ext cx="5127506" cy="2820128"/>
          </a:xfrm>
        </p:spPr>
      </p:pic>
      <p:pic>
        <p:nvPicPr>
          <p:cNvPr id="5" name="Picture 4" descr="excel-logo-20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80" y="245268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&amp; Culture</a:t>
            </a:r>
            <a:endParaRPr lang="en-US" dirty="0"/>
          </a:p>
        </p:txBody>
      </p:sp>
      <p:pic>
        <p:nvPicPr>
          <p:cNvPr id="4" name="Content Placeholder 3" descr="JxcoAJy7L3UrEPkhUPMKrW9bvr2V5Be9oEUgPy8NrT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2" r="-18182"/>
          <a:stretch>
            <a:fillRect/>
          </a:stretch>
        </p:blipFill>
        <p:spPr>
          <a:xfrm>
            <a:off x="1" y="1488330"/>
            <a:ext cx="9144000" cy="5029200"/>
          </a:xfrm>
        </p:spPr>
      </p:pic>
    </p:spTree>
    <p:extLst>
      <p:ext uri="{BB962C8B-B14F-4D97-AF65-F5344CB8AC3E}">
        <p14:creationId xmlns:p14="http://schemas.microsoft.com/office/powerpoint/2010/main" val="15539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your viewing pleasure, a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navigate your computing devices to </a:t>
            </a:r>
            <a:r>
              <a:rPr lang="en-US" dirty="0" err="1" smtClean="0"/>
              <a:t>chrysalisapp.com</a:t>
            </a:r>
            <a:r>
              <a:rPr lang="en-US" dirty="0" smtClean="0"/>
              <a:t> and turn up your attention to </a:t>
            </a:r>
            <a:r>
              <a:rPr lang="en-US" b="1" dirty="0" smtClean="0"/>
              <a:t>11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Chrysalis does this:                                     so you don’t have to                                    do it yourself</a:t>
            </a:r>
            <a:endParaRPr lang="en-US" dirty="0"/>
          </a:p>
        </p:txBody>
      </p:sp>
      <p:pic>
        <p:nvPicPr>
          <p:cNvPr id="4" name="Picture 3" descr="stock_market_screen350_5478c95250eb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3" y="3366394"/>
            <a:ext cx="3507570" cy="23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00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42</TotalTime>
  <Words>59</Words>
  <Application>Microsoft Macintosh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ChrysalisApp.com</vt:lpstr>
      <vt:lpstr>Front-end Technologies </vt:lpstr>
      <vt:lpstr>Back-end Technologies</vt:lpstr>
      <vt:lpstr>Honorable Mentions</vt:lpstr>
      <vt:lpstr>Team &amp; Culture</vt:lpstr>
      <vt:lpstr>For your viewing pleasure, a 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Chrysalisapp.com</dc:title>
  <dc:creator>Daniel Shafer</dc:creator>
  <cp:lastModifiedBy>Daniel Shafer</cp:lastModifiedBy>
  <cp:revision>9</cp:revision>
  <dcterms:created xsi:type="dcterms:W3CDTF">2015-08-13T18:02:19Z</dcterms:created>
  <dcterms:modified xsi:type="dcterms:W3CDTF">2015-08-13T18:58:25Z</dcterms:modified>
</cp:coreProperties>
</file>