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eea134e6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eea134e6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eea134e6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eea134e6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e2858769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e2858769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e2858769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e2858769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eea134e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eea134e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eea134e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eea134e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eea134e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eea134e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eea134e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eea134e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eea134e6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eea134e6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eea134e6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eea134e6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88350"/>
            <a:ext cx="8520600" cy="9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Infant Mortality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Alamdar Qanoongo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800" y="1528650"/>
            <a:ext cx="2758200" cy="20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Showing the Correlation Between Each Feature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009" y="0"/>
            <a:ext cx="60739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Equations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25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R2 Score:				Mean Absolute Error:			Mean Squared Error:</a:t>
            </a:r>
            <a:br>
              <a:rPr lang="en"/>
            </a:br>
            <a:r>
              <a:rPr lang="en"/>
              <a:t>0.9891223787083043		5.673534488025778			57.19092833284607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features we are taking from the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</a:rPr>
              <a:t>What each feature is:</a:t>
            </a:r>
            <a:endParaRPr sz="14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50"/>
              <a:buChar char="-"/>
            </a:pP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</a:rPr>
              <a:t>Material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</a:rPr>
              <a:t> Race or Ethnicity: the race/ethnicity of the mother</a:t>
            </a:r>
            <a:endParaRPr sz="14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50"/>
              <a:buChar char="-"/>
            </a:pP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</a:rPr>
              <a:t>Infant Mortality Rate: number of 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</a:rPr>
              <a:t>infant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</a:rPr>
              <a:t> deaths under 1 year of age per 1000 live births</a:t>
            </a:r>
            <a:endParaRPr sz="14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50"/>
              <a:buChar char="-"/>
            </a:pP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</a:rPr>
              <a:t>Neonatal Mortality Rate: number of 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</a:rPr>
              <a:t>infant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</a:rPr>
              <a:t> deaths under 28 days of age per 1000 live births</a:t>
            </a:r>
            <a:endParaRPr sz="14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50"/>
              <a:buChar char="-"/>
            </a:pP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</a:rPr>
              <a:t>Postneonatal Mortality Rate: number of infant deaths with age between 1 month-1 year of age per 1000 birth</a:t>
            </a:r>
            <a:endParaRPr sz="14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50"/>
              <a:buChar char="-"/>
            </a:pP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</a:rPr>
              <a:t>Infant Deaths: number of infant deaths under 1 year of age </a:t>
            </a:r>
            <a:endParaRPr sz="14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50"/>
              <a:buChar char="-"/>
            </a:pP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</a:rPr>
              <a:t>Neonatal Infant Deaths: number of infant deaths under 28 days of age per 1000 birth</a:t>
            </a:r>
            <a:endParaRPr sz="14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50"/>
              <a:buChar char="-"/>
            </a:pP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</a:rPr>
              <a:t>Postneonatal Infant Deaths: number of infant deaths with age between 1 month-1 year of age per 1000 birth</a:t>
            </a:r>
            <a:endParaRPr sz="14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50"/>
              <a:buChar char="-"/>
            </a:pP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</a:rPr>
              <a:t>Number of Live Births: number of live newborns</a:t>
            </a:r>
            <a:endParaRPr sz="14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Deaths per Race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572700"/>
            <a:ext cx="85206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1 - out of the infants that have died, that amount is the race of the infants that have died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400" y="1342613"/>
            <a:ext cx="9144002" cy="38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39100" y="1744950"/>
            <a:ext cx="30603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All Features, Separated by Race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003" y="0"/>
            <a:ext cx="577199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734000"/>
            <a:ext cx="28530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Live Births and How Many Infants Died, Sorted by Race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697" y="952550"/>
            <a:ext cx="5979176" cy="32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50" y="1717650"/>
            <a:ext cx="29694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Infant Deaths vs Neonatal Infant Deaths, Sorted by Race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150" y="998600"/>
            <a:ext cx="5862849" cy="31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780650"/>
            <a:ext cx="29529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Infant Deaths vs Postneonatal Infant Deaths, Sorted by Race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725" y="994200"/>
            <a:ext cx="5879275" cy="31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75" y="2114700"/>
            <a:ext cx="322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Live Births per Year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763" y="514350"/>
            <a:ext cx="56102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604825"/>
            <a:ext cx="36411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Boxplot of Infant Deaths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count     64.000000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mean     110.125000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std       62.304552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min        5.000000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25%       61.000000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50%      104.000000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75%      131.500000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max      287.000000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63" y="604825"/>
            <a:ext cx="519112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