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327" r:id="rId3"/>
    <p:sldId id="258" r:id="rId4"/>
    <p:sldId id="259" r:id="rId5"/>
    <p:sldId id="334" r:id="rId6"/>
    <p:sldId id="33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0" r:id="rId18"/>
    <p:sldId id="272" r:id="rId19"/>
    <p:sldId id="318" r:id="rId20"/>
    <p:sldId id="338" r:id="rId21"/>
    <p:sldId id="329" r:id="rId22"/>
    <p:sldId id="336" r:id="rId23"/>
    <p:sldId id="330" r:id="rId24"/>
    <p:sldId id="331" r:id="rId25"/>
    <p:sldId id="274" r:id="rId26"/>
    <p:sldId id="328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11" r:id="rId55"/>
    <p:sldId id="315" r:id="rId56"/>
    <p:sldId id="340" r:id="rId57"/>
    <p:sldId id="341" r:id="rId58"/>
    <p:sldId id="342" r:id="rId59"/>
    <p:sldId id="316" r:id="rId60"/>
    <p:sldId id="317" r:id="rId61"/>
    <p:sldId id="319" r:id="rId62"/>
    <p:sldId id="320" r:id="rId63"/>
    <p:sldId id="321" r:id="rId64"/>
    <p:sldId id="304" r:id="rId65"/>
    <p:sldId id="305" r:id="rId66"/>
    <p:sldId id="310" r:id="rId67"/>
    <p:sldId id="335" r:id="rId68"/>
    <p:sldId id="312" r:id="rId69"/>
    <p:sldId id="313" r:id="rId70"/>
    <p:sldId id="314" r:id="rId71"/>
    <p:sldId id="33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0844" autoAdjust="0"/>
  </p:normalViewPr>
  <p:slideViewPr>
    <p:cSldViewPr>
      <p:cViewPr varScale="1">
        <p:scale>
          <a:sx n="39" d="100"/>
          <a:sy n="39" d="100"/>
        </p:scale>
        <p:origin x="4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205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30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094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719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524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48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60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02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7/21/2018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8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9500" b="1" i="1" u="sng" dirty="0" smtClean="0">
                <a:solidFill>
                  <a:schemeClr val="accent3">
                    <a:lumMod val="50000"/>
                  </a:schemeClr>
                </a:solidFill>
              </a:rPr>
              <a:t>PROJECT ON SKILL DEVELOPMENT PROGRAMME </a:t>
            </a:r>
          </a:p>
          <a:p>
            <a:pPr marL="0" indent="0" algn="r">
              <a:buNone/>
            </a:pPr>
            <a:r>
              <a:rPr lang="en-IN" sz="95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IN" sz="95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READY 261 </a:t>
            </a:r>
            <a:endParaRPr lang="en-IN" sz="9500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SPLINE:- this is used to draw the curves.</a:t>
            </a:r>
          </a:p>
          <a:p>
            <a:r>
              <a:rPr lang="en-IN" dirty="0" smtClean="0"/>
              <a:t>FILLET:-this is used to give the circular trim to the lines and there are different kinds of fillets such as CIRCULAR,CIRCULAR TRIM, ELLIPTICAL,ELLIPTICAL TRIM.</a:t>
            </a:r>
          </a:p>
          <a:p>
            <a:r>
              <a:rPr lang="en-IN" dirty="0" smtClean="0"/>
              <a:t>CHAMFER:- this is used to give straight edge of two types CHAMFER ,CHAMFER TRIM.</a:t>
            </a:r>
          </a:p>
          <a:p>
            <a:r>
              <a:rPr lang="en-IN" dirty="0" smtClean="0"/>
              <a:t>OFFSET:- this gives a same shape but makes difference in heights of the shapes from the reference . This can be done by selecting single line or chain or loop.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544616"/>
          </a:xfrm>
        </p:spPr>
        <p:txBody>
          <a:bodyPr/>
          <a:lstStyle/>
          <a:p>
            <a:r>
              <a:rPr lang="en-IN" dirty="0" smtClean="0"/>
              <a:t>CENTRELINE:- this is used as a reference line.</a:t>
            </a:r>
          </a:p>
          <a:p>
            <a:r>
              <a:rPr lang="en-IN" dirty="0" smtClean="0"/>
              <a:t>DIVIDE:- this option is used to give points to break the profile.</a:t>
            </a:r>
          </a:p>
          <a:p>
            <a:r>
              <a:rPr lang="en-IN" dirty="0" smtClean="0"/>
              <a:t>PROJECT:- this is used to show the line which is used as a reference for the new sketch.</a:t>
            </a:r>
          </a:p>
          <a:p>
            <a:r>
              <a:rPr lang="en-IN" dirty="0" smtClean="0"/>
              <a:t>SYMMETRIC:- this is used to make two points or vertices symmetric about the centre line.</a:t>
            </a:r>
          </a:p>
          <a:p>
            <a:r>
              <a:rPr lang="en-IN" dirty="0" smtClean="0"/>
              <a:t>NORMAL:-this is used to give the distance between two sketches.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8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 smtClean="0"/>
              <a:t>PALETTE:- this is used to import the geometry of a particular standard shapes.</a:t>
            </a:r>
          </a:p>
          <a:p>
            <a:r>
              <a:rPr lang="en-IN" dirty="0" smtClean="0"/>
              <a:t>EXTRUDE:- this is used to solidify the sketch which has been drawn for a certain length.</a:t>
            </a:r>
          </a:p>
          <a:p>
            <a:r>
              <a:rPr lang="en-IN" dirty="0" smtClean="0"/>
              <a:t>REVOLVE:- this is used to create a profile of 360 angle by drawing a profile by a centre line.</a:t>
            </a:r>
          </a:p>
          <a:p>
            <a:r>
              <a:rPr lang="en-IN" dirty="0" smtClean="0"/>
              <a:t>BLEND:- this is used to draw a solid profile by using two different shapes.</a:t>
            </a:r>
          </a:p>
          <a:p>
            <a:r>
              <a:rPr lang="en-IN" dirty="0" smtClean="0"/>
              <a:t>HOLE:- this is used to make a hole on the surface of the profile.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50099"/>
          </a:xfrm>
        </p:spPr>
        <p:txBody>
          <a:bodyPr/>
          <a:lstStyle/>
          <a:p>
            <a:r>
              <a:rPr lang="en-IN" dirty="0" smtClean="0"/>
              <a:t>SWEEP:- this is used to create using profile.</a:t>
            </a:r>
          </a:p>
          <a:p>
            <a:r>
              <a:rPr lang="en-IN" dirty="0" smtClean="0"/>
              <a:t>SHELL:- it used to  create the hole from the diagram by adding thickness. </a:t>
            </a:r>
          </a:p>
          <a:p>
            <a:r>
              <a:rPr lang="en-IN" dirty="0" smtClean="0"/>
              <a:t>PATTERN:- it used to create instantaneous from the original object.</a:t>
            </a:r>
          </a:p>
          <a:p>
            <a:r>
              <a:rPr lang="en-IN" dirty="0" smtClean="0"/>
              <a:t>MIRROR:- it used to create same profile by using reference profile about  the central line 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3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6359"/>
            <a:ext cx="8229600" cy="345882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SKETCHER:-here we create 2D diagram.</a:t>
            </a:r>
          </a:p>
          <a:p>
            <a:r>
              <a:rPr lang="en-IN" sz="3600" dirty="0" smtClean="0"/>
              <a:t>PART DESIGN:- here convert 2D to 3D surface diagrams.</a:t>
            </a:r>
          </a:p>
          <a:p>
            <a:r>
              <a:rPr lang="en-IN" sz="3600" dirty="0" smtClean="0"/>
              <a:t>ASSEMBLY:- here we combine all the 3D parts together to form the final product.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19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8496944" cy="5865813"/>
          </a:xfrm>
        </p:spPr>
      </p:pic>
      <p:sp>
        <p:nvSpPr>
          <p:cNvPr id="5" name="TextBox 4"/>
          <p:cNvSpPr txBox="1"/>
          <p:nvPr/>
        </p:nvSpPr>
        <p:spPr>
          <a:xfrm>
            <a:off x="2843808" y="5517232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>
                <a:solidFill>
                  <a:schemeClr val="accent2">
                    <a:lumMod val="75000"/>
                  </a:schemeClr>
                </a:solidFill>
              </a:rPr>
              <a:t>Knuckle joint</a:t>
            </a:r>
            <a:endParaRPr lang="en-IN" sz="4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SHEET METAL</a:t>
            </a:r>
            <a:r>
              <a:rPr lang="en-IN" sz="2400" dirty="0" smtClean="0"/>
              <a:t>:- this is used to create the sheet surfaces by converting the solid surfaces.</a:t>
            </a:r>
            <a:endParaRPr lang="en-IN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59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DRAFTING:- here we convert 3D to 2D diagram. Here we generate the views by using 1</a:t>
            </a:r>
            <a:r>
              <a:rPr lang="en-IN" sz="3600" baseline="30000" dirty="0" smtClean="0"/>
              <a:t>st</a:t>
            </a:r>
            <a:r>
              <a:rPr lang="en-IN" sz="3600" dirty="0" smtClean="0"/>
              <a:t>&amp; 3</a:t>
            </a:r>
            <a:r>
              <a:rPr lang="en-IN" sz="3600" baseline="30000" dirty="0" smtClean="0"/>
              <a:t>rd</a:t>
            </a:r>
            <a:r>
              <a:rPr lang="en-IN" sz="3600" dirty="0" smtClean="0"/>
              <a:t> angle projection.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1447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6264696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OF PRO-E:-</a:t>
            </a:r>
          </a:p>
          <a:p>
            <a:r>
              <a:rPr lang="en-IN" dirty="0" smtClean="0"/>
              <a:t>Steam less data sharing</a:t>
            </a:r>
          </a:p>
          <a:p>
            <a:r>
              <a:rPr lang="en-IN" dirty="0" smtClean="0"/>
              <a:t>Late stage change accommodation</a:t>
            </a:r>
          </a:p>
          <a:p>
            <a:r>
              <a:rPr lang="en-IN" dirty="0" smtClean="0"/>
              <a:t>Association manufacturing generation &amp; generation of service deliverable are automatic</a:t>
            </a:r>
          </a:p>
          <a:p>
            <a:r>
              <a:rPr lang="en-IN" dirty="0" smtClean="0"/>
              <a:t>Language support is offered in 10 different language</a:t>
            </a:r>
          </a:p>
          <a:p>
            <a:r>
              <a:rPr lang="en-IN" dirty="0" smtClean="0"/>
              <a:t>Comprehensive training classes available</a:t>
            </a:r>
          </a:p>
          <a:p>
            <a:r>
              <a:rPr lang="en-IN" dirty="0" smtClean="0"/>
              <a:t>Command finder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6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INTRODUCTION OF ANSYS:-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It was introduced by john Swanson in the year 1970</a:t>
            </a:r>
          </a:p>
          <a:p>
            <a:r>
              <a:rPr lang="en-IN" dirty="0" smtClean="0"/>
              <a:t>Experimental:-we used to get accuracy results</a:t>
            </a:r>
          </a:p>
          <a:p>
            <a:r>
              <a:rPr lang="en-IN" dirty="0" smtClean="0"/>
              <a:t>Theoretical :-to acquire accurate  results it takes lot of time by hand calculator  </a:t>
            </a:r>
          </a:p>
          <a:p>
            <a:r>
              <a:rPr lang="en-IN" dirty="0" smtClean="0"/>
              <a:t>Numerical :-we can obtain more accuracy results for any complex shapes ,it  do not take much time </a:t>
            </a:r>
          </a:p>
          <a:p>
            <a:r>
              <a:rPr lang="en-IN" dirty="0" smtClean="0"/>
              <a:t>Nodes :-elements which are inter connected </a:t>
            </a:r>
          </a:p>
          <a:p>
            <a:r>
              <a:rPr lang="en-IN" dirty="0" smtClean="0"/>
              <a:t>Elements :-small regular geometry shape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6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073008" cy="5976664"/>
          </a:xfrm>
        </p:spPr>
        <p:txBody>
          <a:bodyPr>
            <a:noAutofit/>
          </a:bodyPr>
          <a:lstStyle/>
          <a:p>
            <a:pPr algn="l"/>
            <a:r>
              <a:rPr lang="en-IN" sz="7200" b="1" i="1" u="sng" dirty="0" smtClean="0">
                <a:solidFill>
                  <a:schemeClr val="bg2">
                    <a:lumMod val="10000"/>
                  </a:schemeClr>
                </a:solidFill>
                <a:latin typeface="Byington" pitchFamily="2" charset="0"/>
                <a:cs typeface="Angsana New" pitchFamily="18" charset="-34"/>
              </a:rPr>
              <a:t>PRO/E AND ANSYS:-</a:t>
            </a:r>
          </a:p>
          <a:p>
            <a:pPr algn="l"/>
            <a:r>
              <a:rPr lang="en-IN" sz="8000" dirty="0">
                <a:solidFill>
                  <a:schemeClr val="bg2">
                    <a:lumMod val="10000"/>
                  </a:schemeClr>
                </a:solidFill>
                <a:latin typeface="Byington" pitchFamily="2" charset="0"/>
                <a:cs typeface="Angsana New" pitchFamily="18" charset="-34"/>
              </a:rPr>
              <a:t> </a:t>
            </a:r>
            <a:r>
              <a:rPr lang="en-IN" sz="8000" dirty="0" smtClean="0">
                <a:solidFill>
                  <a:schemeClr val="bg2">
                    <a:lumMod val="10000"/>
                  </a:schemeClr>
                </a:solidFill>
                <a:latin typeface="Byington" pitchFamily="2" charset="0"/>
                <a:cs typeface="Angsana New" pitchFamily="18" charset="-34"/>
              </a:rPr>
              <a:t>      </a:t>
            </a:r>
            <a:r>
              <a:rPr lang="en-I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yington" pitchFamily="2" charset="0"/>
                <a:cs typeface="Angsana New" pitchFamily="18" charset="-34"/>
              </a:rPr>
              <a:t>RICE   SEED </a:t>
            </a:r>
          </a:p>
          <a:p>
            <a:pPr algn="l"/>
            <a:r>
              <a:rPr lang="en-IN" sz="8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yington" pitchFamily="2" charset="0"/>
                <a:cs typeface="Angsana New" pitchFamily="18" charset="-34"/>
              </a:rPr>
              <a:t> SOWINGMACHINE</a:t>
            </a:r>
            <a:endParaRPr lang="en-IN" sz="8000" dirty="0">
              <a:solidFill>
                <a:schemeClr val="tx1">
                  <a:lumMod val="95000"/>
                  <a:lumOff val="5000"/>
                </a:schemeClr>
              </a:solidFill>
              <a:latin typeface="Byington" pitchFamily="2" charset="0"/>
              <a:cs typeface="Angsana New" pitchFamily="18" charset="-34"/>
            </a:endParaRPr>
          </a:p>
          <a:p>
            <a:pPr algn="r"/>
            <a:endParaRPr lang="en-IN" sz="8000" dirty="0">
              <a:solidFill>
                <a:schemeClr val="bg2">
                  <a:lumMod val="10000"/>
                </a:schemeClr>
              </a:solidFill>
              <a:latin typeface="Byington" pitchFamily="2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20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ANSYS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STATIC STRUCTURAL </a:t>
            </a:r>
          </a:p>
          <a:p>
            <a:r>
              <a:rPr lang="en-IN" dirty="0" smtClean="0"/>
              <a:t>STEADY STATE THERMAL</a:t>
            </a:r>
          </a:p>
          <a:p>
            <a:r>
              <a:rPr lang="en-IN" dirty="0" smtClean="0"/>
              <a:t>MODEL ANALYSIS</a:t>
            </a:r>
          </a:p>
          <a:p>
            <a:r>
              <a:rPr lang="en-IN" dirty="0" smtClean="0"/>
              <a:t>HARMONIC RESONSE</a:t>
            </a:r>
          </a:p>
          <a:p>
            <a:r>
              <a:rPr lang="en-IN" dirty="0" smtClean="0"/>
              <a:t>CFX(FLUENT)</a:t>
            </a:r>
          </a:p>
          <a:p>
            <a:r>
              <a:rPr lang="en-IN" dirty="0" smtClean="0"/>
              <a:t>EXPLICT DYNAMIC</a:t>
            </a:r>
          </a:p>
          <a:p>
            <a:r>
              <a:rPr lang="en-IN" dirty="0" smtClean="0"/>
              <a:t>COUPLE FIELD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6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STRUCTURAL:-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analysis system it is used to determine the response of a structural subjected to  a static loading condition is does not include damping effect</a:t>
            </a:r>
          </a:p>
          <a:p>
            <a:r>
              <a:rPr lang="en-IN" dirty="0" smtClean="0"/>
              <a:t>Find it is used to calculated for displacement ,deformation , stress ,strain forms under different loading condition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11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2656"/>
            <a:ext cx="9144000" cy="57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b="1" i="1" dirty="0" smtClean="0"/>
              <a:t>STEADY STATE THERMAL:-</a:t>
            </a:r>
            <a:r>
              <a:rPr lang="en-IN" dirty="0" smtClean="0"/>
              <a:t>it is used to determine the temperature ,heat flow under the influence thermal loading condition</a:t>
            </a:r>
          </a:p>
          <a:p>
            <a:r>
              <a:rPr lang="en-IN" dirty="0" smtClean="0"/>
              <a:t>It remain constant with time.</a:t>
            </a:r>
          </a:p>
          <a:p>
            <a:r>
              <a:rPr lang="en-IN" b="1" i="1" dirty="0" smtClean="0"/>
              <a:t>MODAL ANALYSIS:-</a:t>
            </a:r>
            <a:r>
              <a:rPr lang="en-IN" dirty="0" smtClean="0"/>
              <a:t>it is used to determine the vibration characteristics for dynamics loading condition</a:t>
            </a:r>
          </a:p>
          <a:p>
            <a:r>
              <a:rPr lang="en-IN" b="1" i="1" dirty="0" smtClean="0"/>
              <a:t>COUPLEFIELD ANALYSIS:-</a:t>
            </a:r>
            <a:r>
              <a:rPr lang="en-IN" dirty="0" smtClean="0"/>
              <a:t>here we combine two analysis system</a:t>
            </a:r>
          </a:p>
          <a:p>
            <a:r>
              <a:rPr lang="en-IN" dirty="0" smtClean="0"/>
              <a:t>Do analysis in steady state thermal and import </a:t>
            </a:r>
          </a:p>
        </p:txBody>
      </p:sp>
    </p:spTree>
    <p:extLst>
      <p:ext uri="{BB962C8B-B14F-4D97-AF65-F5344CB8AC3E}">
        <p14:creationId xmlns:p14="http://schemas.microsoft.com/office/powerpoint/2010/main" val="191773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20688"/>
            <a:ext cx="8229600" cy="4525963"/>
          </a:xfrm>
        </p:spPr>
        <p:txBody>
          <a:bodyPr/>
          <a:lstStyle/>
          <a:p>
            <a:r>
              <a:rPr lang="en-IN" dirty="0"/>
              <a:t>Do analysis in steady state thermal and </a:t>
            </a:r>
            <a:r>
              <a:rPr lang="en-IN" dirty="0" smtClean="0"/>
              <a:t>import the data into static structural</a:t>
            </a:r>
          </a:p>
          <a:p>
            <a:r>
              <a:rPr lang="en-IN" b="1" i="1" dirty="0" smtClean="0"/>
              <a:t>EXPLICIT DYNAMICS: </a:t>
            </a:r>
            <a:r>
              <a:rPr lang="en-IN" dirty="0" smtClean="0"/>
              <a:t>this type of analysis known as dynamic analysis</a:t>
            </a:r>
          </a:p>
          <a:p>
            <a:r>
              <a:rPr lang="en-IN" dirty="0" smtClean="0"/>
              <a:t>It is used to  see the collision between two object.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406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073008" cy="5976664"/>
          </a:xfrm>
        </p:spPr>
        <p:txBody>
          <a:bodyPr>
            <a:noAutofit/>
          </a:bodyPr>
          <a:lstStyle/>
          <a:p>
            <a:pPr algn="l"/>
            <a:endParaRPr lang="en-IN" sz="8000" dirty="0" smtClean="0">
              <a:solidFill>
                <a:schemeClr val="bg2">
                  <a:lumMod val="10000"/>
                </a:schemeClr>
              </a:solidFill>
              <a:latin typeface="Byington" pitchFamily="2" charset="0"/>
              <a:cs typeface="Angsana New" pitchFamily="18" charset="-34"/>
            </a:endParaRPr>
          </a:p>
          <a:p>
            <a:pPr algn="l"/>
            <a:r>
              <a:rPr lang="en-IN" sz="8000" dirty="0">
                <a:solidFill>
                  <a:schemeClr val="bg2">
                    <a:lumMod val="10000"/>
                  </a:schemeClr>
                </a:solidFill>
                <a:latin typeface="Byington" pitchFamily="2" charset="0"/>
                <a:cs typeface="Angsana New" pitchFamily="18" charset="-34"/>
              </a:rPr>
              <a:t> </a:t>
            </a:r>
            <a:r>
              <a:rPr lang="en-IN" sz="8000" dirty="0" smtClean="0">
                <a:solidFill>
                  <a:schemeClr val="bg2">
                    <a:lumMod val="10000"/>
                  </a:schemeClr>
                </a:solidFill>
                <a:latin typeface="Byington" pitchFamily="2" charset="0"/>
                <a:cs typeface="Angsana New" pitchFamily="18" charset="-34"/>
              </a:rPr>
              <a:t>      </a:t>
            </a:r>
            <a:r>
              <a:rPr lang="en-IN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yington" pitchFamily="2" charset="0"/>
                <a:cs typeface="Angsana New" pitchFamily="18" charset="-34"/>
              </a:rPr>
              <a:t>RICE   SEED </a:t>
            </a:r>
          </a:p>
          <a:p>
            <a:pPr algn="l"/>
            <a:r>
              <a:rPr lang="en-IN" sz="8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yington" pitchFamily="2" charset="0"/>
                <a:cs typeface="Angsana New" pitchFamily="18" charset="-34"/>
              </a:rPr>
              <a:t> SOWINGMACHINE</a:t>
            </a:r>
            <a:endParaRPr lang="en-IN" sz="8000" dirty="0">
              <a:solidFill>
                <a:schemeClr val="tx2">
                  <a:lumMod val="40000"/>
                  <a:lumOff val="60000"/>
                </a:schemeClr>
              </a:solidFill>
              <a:latin typeface="Byington" pitchFamily="2" charset="0"/>
              <a:cs typeface="Angsana New" pitchFamily="18" charset="-34"/>
            </a:endParaRPr>
          </a:p>
          <a:p>
            <a:pPr algn="r"/>
            <a:endParaRPr lang="en-IN" sz="8000" dirty="0">
              <a:solidFill>
                <a:schemeClr val="bg2">
                  <a:lumMod val="10000"/>
                </a:schemeClr>
              </a:solidFill>
              <a:latin typeface="Byington" pitchFamily="2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35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4722"/>
          </a:xfrm>
        </p:spPr>
        <p:txBody>
          <a:bodyPr>
            <a:normAutofit fontScale="90000"/>
          </a:bodyPr>
          <a:lstStyle/>
          <a:p>
            <a:r>
              <a:rPr lang="en-IN" sz="9600" dirty="0" smtClean="0">
                <a:solidFill>
                  <a:srgbClr val="92D050"/>
                </a:solidFill>
              </a:rPr>
              <a:t>PARTS</a:t>
            </a:r>
            <a:br>
              <a:rPr lang="en-IN" sz="9600" dirty="0" smtClean="0">
                <a:solidFill>
                  <a:srgbClr val="92D050"/>
                </a:solidFill>
              </a:rPr>
            </a:br>
            <a:r>
              <a:rPr lang="en-IN" sz="9600" dirty="0" smtClean="0">
                <a:solidFill>
                  <a:srgbClr val="92D050"/>
                </a:solidFill>
              </a:rPr>
              <a:t>OF THE </a:t>
            </a:r>
            <a:br>
              <a:rPr lang="en-IN" sz="9600" dirty="0" smtClean="0">
                <a:solidFill>
                  <a:srgbClr val="92D050"/>
                </a:solidFill>
              </a:rPr>
            </a:br>
            <a:r>
              <a:rPr lang="en-IN" sz="9600" dirty="0" smtClean="0">
                <a:solidFill>
                  <a:srgbClr val="92D050"/>
                </a:solidFill>
              </a:rPr>
              <a:t>MACHINE MODEL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119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CONNECTING ROD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rod is used to connect the wheels &amp; seed holder.</a:t>
            </a:r>
          </a:p>
          <a:p>
            <a:r>
              <a:rPr lang="en-IN" dirty="0" smtClean="0"/>
              <a:t>This is mostly made of cast iron as it bares the weight of wheel and holder.</a:t>
            </a:r>
          </a:p>
          <a:p>
            <a:r>
              <a:rPr lang="en-IN" dirty="0" smtClean="0"/>
              <a:t>This is made by sweeping a line using circle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877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7609084" cy="4525963"/>
          </a:xfrm>
        </p:spPr>
      </p:pic>
    </p:spTree>
    <p:extLst>
      <p:ext uri="{BB962C8B-B14F-4D97-AF65-F5344CB8AC3E}">
        <p14:creationId xmlns:p14="http://schemas.microsoft.com/office/powerpoint/2010/main" val="132001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for the motion of the machine .</a:t>
            </a:r>
          </a:p>
          <a:p>
            <a:r>
              <a:rPr lang="en-IN" dirty="0" smtClean="0"/>
              <a:t>This is made of plastic material .</a:t>
            </a:r>
          </a:p>
          <a:p>
            <a:r>
              <a:rPr lang="en-IN" dirty="0" smtClean="0"/>
              <a:t> the strips over the wheel give vibrations to seed holder to drop seed  in it.</a:t>
            </a:r>
          </a:p>
          <a:p>
            <a:r>
              <a:rPr lang="en-IN" dirty="0" smtClean="0"/>
              <a:t>This is made by using extrude ,pattern ,circle line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2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INTRODUCTION TO PRO-E:-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PRO-E was launched by parametric technology company(PTC) which is an US based company.</a:t>
            </a:r>
          </a:p>
          <a:p>
            <a:r>
              <a:rPr lang="en-IN" dirty="0" smtClean="0"/>
              <a:t>This is an leading edge of CAD/CAM/CAE technology.</a:t>
            </a:r>
          </a:p>
          <a:p>
            <a:r>
              <a:rPr lang="en-IN" dirty="0" smtClean="0"/>
              <a:t>CAD:-computer aided design</a:t>
            </a:r>
          </a:p>
          <a:p>
            <a:r>
              <a:rPr lang="en-IN" dirty="0" smtClean="0"/>
              <a:t>CAE:-computer aided engineering</a:t>
            </a:r>
          </a:p>
          <a:p>
            <a:r>
              <a:rPr lang="en-IN" dirty="0" smtClean="0"/>
              <a:t>CAM:-computer aided manufacturing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975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396536" cy="7317432"/>
          </a:xfrm>
        </p:spPr>
      </p:pic>
    </p:spTree>
    <p:extLst>
      <p:ext uri="{BB962C8B-B14F-4D97-AF65-F5344CB8AC3E}">
        <p14:creationId xmlns:p14="http://schemas.microsoft.com/office/powerpoint/2010/main" val="746720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SEED DRUM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for holding the seeds , which are used for sowing.</a:t>
            </a:r>
          </a:p>
          <a:p>
            <a:r>
              <a:rPr lang="en-IN" dirty="0" smtClean="0"/>
              <a:t>This is made of plastic.</a:t>
            </a:r>
          </a:p>
          <a:p>
            <a:r>
              <a:rPr lang="en-IN" dirty="0" smtClean="0"/>
              <a:t>This consists of bush which is a part of seed drum which gives support to it by giving a good grip to the connecting rod</a:t>
            </a:r>
          </a:p>
          <a:p>
            <a:r>
              <a:rPr lang="en-IN" dirty="0" smtClean="0"/>
              <a:t>This is made by using extrude ,blend ,shell, mirror ,pattern ,hole</a:t>
            </a:r>
          </a:p>
        </p:txBody>
      </p:sp>
    </p:spTree>
    <p:extLst>
      <p:ext uri="{BB962C8B-B14F-4D97-AF65-F5344CB8AC3E}">
        <p14:creationId xmlns:p14="http://schemas.microsoft.com/office/powerpoint/2010/main" val="3178633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"/>
            <a:ext cx="8964488" cy="6858000"/>
          </a:xfrm>
        </p:spPr>
      </p:pic>
    </p:spTree>
    <p:extLst>
      <p:ext uri="{BB962C8B-B14F-4D97-AF65-F5344CB8AC3E}">
        <p14:creationId xmlns:p14="http://schemas.microsoft.com/office/powerpoint/2010/main" val="3008213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229600" cy="1143000"/>
          </a:xfrm>
        </p:spPr>
        <p:txBody>
          <a:bodyPr/>
          <a:lstStyle/>
          <a:p>
            <a:r>
              <a:rPr lang="en-IN" dirty="0" smtClean="0"/>
              <a:t>DRUM 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for closing the upper hole the seed drum.</a:t>
            </a:r>
          </a:p>
          <a:p>
            <a:r>
              <a:rPr lang="en-IN" dirty="0" smtClean="0"/>
              <a:t>This is made of plastic.</a:t>
            </a:r>
          </a:p>
          <a:p>
            <a:r>
              <a:rPr lang="en-IN" dirty="0" smtClean="0"/>
              <a:t>This has a good grip by having an extra small surfaces which can used for taking out drum cap.</a:t>
            </a:r>
          </a:p>
          <a:p>
            <a:r>
              <a:rPr lang="en-IN" dirty="0" smtClean="0"/>
              <a:t>This is made by using </a:t>
            </a:r>
            <a:r>
              <a:rPr lang="en-IN" dirty="0" err="1" smtClean="0"/>
              <a:t>revolve,extrude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54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620688"/>
            <a:ext cx="5396408" cy="583264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48680"/>
            <a:ext cx="4860032" cy="5832648"/>
          </a:xfrm>
        </p:spPr>
      </p:pic>
    </p:spTree>
    <p:extLst>
      <p:ext uri="{BB962C8B-B14F-4D97-AF65-F5344CB8AC3E}">
        <p14:creationId xmlns:p14="http://schemas.microsoft.com/office/powerpoint/2010/main" val="256349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WING BOLT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to join the connecting rod and the wheel.</a:t>
            </a:r>
          </a:p>
          <a:p>
            <a:r>
              <a:rPr lang="en-IN" dirty="0" smtClean="0"/>
              <a:t>This is made plastic and cast iron .</a:t>
            </a:r>
          </a:p>
          <a:p>
            <a:r>
              <a:rPr lang="en-IN" dirty="0" smtClean="0"/>
              <a:t>This has extra surface over the face ,which gives good grip tighten or loosen the bolt.</a:t>
            </a:r>
          </a:p>
          <a:p>
            <a:r>
              <a:rPr lang="en-IN" dirty="0" smtClean="0"/>
              <a:t>This is made by using revolve ,extrude ,pattern.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1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424936" cy="6453336"/>
          </a:xfrm>
        </p:spPr>
      </p:pic>
    </p:spTree>
    <p:extLst>
      <p:ext uri="{BB962C8B-B14F-4D97-AF65-F5344CB8AC3E}">
        <p14:creationId xmlns:p14="http://schemas.microsoft.com/office/powerpoint/2010/main" val="3601392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 HOLDER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for connecting the lower  handle and the bush of the seed holder </a:t>
            </a:r>
          </a:p>
          <a:p>
            <a:r>
              <a:rPr lang="en-IN" dirty="0" smtClean="0"/>
              <a:t>This is made of plastic.</a:t>
            </a:r>
          </a:p>
          <a:p>
            <a:r>
              <a:rPr lang="en-IN" dirty="0" smtClean="0"/>
              <a:t>This is made by using extrude ,extrude cut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5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387424"/>
            <a:ext cx="8964488" cy="7344816"/>
          </a:xfrm>
        </p:spPr>
      </p:pic>
    </p:spTree>
    <p:extLst>
      <p:ext uri="{BB962C8B-B14F-4D97-AF65-F5344CB8AC3E}">
        <p14:creationId xmlns:p14="http://schemas.microsoft.com/office/powerpoint/2010/main" val="180967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LOWER HANDLE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for the  connecting middle handle and the bush.</a:t>
            </a:r>
          </a:p>
          <a:p>
            <a:r>
              <a:rPr lang="en-IN" dirty="0" smtClean="0"/>
              <a:t>This is made of cast iron.</a:t>
            </a:r>
          </a:p>
          <a:p>
            <a:r>
              <a:rPr lang="en-IN" dirty="0" smtClean="0"/>
              <a:t>This is made by sweeping a line which is in C shape ,extrude cut.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37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3816424"/>
          </a:xfrm>
        </p:spPr>
        <p:txBody>
          <a:bodyPr/>
          <a:lstStyle/>
          <a:p>
            <a:r>
              <a:rPr lang="en-IN" dirty="0" smtClean="0"/>
              <a:t>This is used for covering any aspects of the mechanical design.</a:t>
            </a:r>
          </a:p>
          <a:p>
            <a:r>
              <a:rPr lang="en-IN" dirty="0" smtClean="0"/>
              <a:t>A particular model can be designed according to the requirement by using the dimension which are given.</a:t>
            </a:r>
          </a:p>
        </p:txBody>
      </p:sp>
    </p:spTree>
    <p:extLst>
      <p:ext uri="{BB962C8B-B14F-4D97-AF65-F5344CB8AC3E}">
        <p14:creationId xmlns:p14="http://schemas.microsoft.com/office/powerpoint/2010/main" val="6357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793088" cy="7029400"/>
          </a:xfrm>
        </p:spPr>
      </p:pic>
    </p:spTree>
    <p:extLst>
      <p:ext uri="{BB962C8B-B14F-4D97-AF65-F5344CB8AC3E}">
        <p14:creationId xmlns:p14="http://schemas.microsoft.com/office/powerpoint/2010/main" val="3331442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MIDDLE HANDLE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for connecting the lower handle and the upper handle.</a:t>
            </a:r>
          </a:p>
          <a:p>
            <a:r>
              <a:rPr lang="en-IN" dirty="0" smtClean="0"/>
              <a:t>This is made of cast iron.</a:t>
            </a:r>
          </a:p>
          <a:p>
            <a:r>
              <a:rPr lang="en-IN" dirty="0" smtClean="0"/>
              <a:t>This is made by sweeping a line which is in C shape , extrude cut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12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37208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UPPER HANDLE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connect to the middle handle .</a:t>
            </a:r>
          </a:p>
          <a:p>
            <a:r>
              <a:rPr lang="en-IN" dirty="0" smtClean="0"/>
              <a:t>This gives perfect handling of machine.</a:t>
            </a:r>
          </a:p>
          <a:p>
            <a:r>
              <a:rPr lang="en-IN" dirty="0" smtClean="0"/>
              <a:t>This is made of cast iron.</a:t>
            </a:r>
          </a:p>
          <a:p>
            <a:r>
              <a:rPr lang="en-IN" dirty="0" smtClean="0"/>
              <a:t>This is made by sweeping a line which is U shape ,extrude cut.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483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0"/>
            <a:ext cx="9396536" cy="6858000"/>
          </a:xfrm>
        </p:spPr>
      </p:pic>
    </p:spTree>
    <p:extLst>
      <p:ext uri="{BB962C8B-B14F-4D97-AF65-F5344CB8AC3E}">
        <p14:creationId xmlns:p14="http://schemas.microsoft.com/office/powerpoint/2010/main" val="3153391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 JOINER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to connect the handle by using nuts , bolts.</a:t>
            </a:r>
          </a:p>
          <a:p>
            <a:r>
              <a:rPr lang="en-IN" dirty="0" smtClean="0"/>
              <a:t>This is made of plastic.</a:t>
            </a:r>
          </a:p>
          <a:p>
            <a:r>
              <a:rPr lang="en-IN" dirty="0" smtClean="0"/>
              <a:t>This is made by extrude ,extrude cut.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91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4" y="404664"/>
            <a:ext cx="8724700" cy="6192688"/>
          </a:xfrm>
        </p:spPr>
      </p:pic>
    </p:spTree>
    <p:extLst>
      <p:ext uri="{BB962C8B-B14F-4D97-AF65-F5344CB8AC3E}">
        <p14:creationId xmlns:p14="http://schemas.microsoft.com/office/powerpoint/2010/main" val="1107448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BAFFLES CAPS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used to close the baffles which is used to hold seed in the seed holder.</a:t>
            </a:r>
          </a:p>
          <a:p>
            <a:r>
              <a:rPr lang="en-IN" dirty="0" smtClean="0"/>
              <a:t>This is made of plastic.</a:t>
            </a:r>
          </a:p>
          <a:p>
            <a:r>
              <a:rPr lang="en-IN" dirty="0" smtClean="0"/>
              <a:t>This is made by revolving sketch into the cap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952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61040" cy="6741368"/>
          </a:xfrm>
        </p:spPr>
      </p:pic>
    </p:spTree>
    <p:extLst>
      <p:ext uri="{BB962C8B-B14F-4D97-AF65-F5344CB8AC3E}">
        <p14:creationId xmlns:p14="http://schemas.microsoft.com/office/powerpoint/2010/main" val="3612125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656356" cy="1143000"/>
          </a:xfrm>
        </p:spPr>
        <p:txBody>
          <a:bodyPr/>
          <a:lstStyle/>
          <a:p>
            <a:r>
              <a:rPr lang="en-IN" dirty="0" smtClean="0"/>
              <a:t>BOLT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>
            <a:normAutofit/>
          </a:bodyPr>
          <a:lstStyle/>
          <a:p>
            <a:pPr lvl="2"/>
            <a:r>
              <a:rPr lang="en-IN" sz="3200" dirty="0" smtClean="0"/>
              <a:t>This is used to fix the handle parts</a:t>
            </a:r>
          </a:p>
          <a:p>
            <a:pPr lvl="2"/>
            <a:r>
              <a:rPr lang="en-IN" sz="3200" dirty="0" smtClean="0"/>
              <a:t>This is made up of cast iron.</a:t>
            </a:r>
          </a:p>
          <a:p>
            <a:pPr lvl="2"/>
            <a:r>
              <a:rPr lang="en-IN" sz="3200" dirty="0" smtClean="0"/>
              <a:t>This is made by tool revolve.</a:t>
            </a:r>
          </a:p>
          <a:p>
            <a:pPr marL="914400" lvl="2" indent="0">
              <a:buNone/>
            </a:pPr>
            <a:endParaRPr lang="en-IN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58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036496" cy="6336704"/>
          </a:xfrm>
        </p:spPr>
      </p:pic>
    </p:spTree>
    <p:extLst>
      <p:ext uri="{BB962C8B-B14F-4D97-AF65-F5344CB8AC3E}">
        <p14:creationId xmlns:p14="http://schemas.microsoft.com/office/powerpoint/2010/main" val="295832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8000"/>
          </a:xfrm>
        </p:spPr>
      </p:pic>
    </p:spTree>
    <p:extLst>
      <p:ext uri="{BB962C8B-B14F-4D97-AF65-F5344CB8AC3E}">
        <p14:creationId xmlns:p14="http://schemas.microsoft.com/office/powerpoint/2010/main" val="2351091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NUT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IN" dirty="0" smtClean="0"/>
              <a:t>This is used to connect the bolt and handle joiner.</a:t>
            </a:r>
          </a:p>
          <a:p>
            <a:r>
              <a:rPr lang="en-IN" dirty="0" smtClean="0"/>
              <a:t>This is made of cast iron .</a:t>
            </a:r>
          </a:p>
          <a:p>
            <a:r>
              <a:rPr lang="en-IN" dirty="0" smtClean="0"/>
              <a:t>This is made by hexagon ,draw the circle &amp; extrude cut revolve cut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771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"/>
            <a:ext cx="9577064" cy="6838706"/>
          </a:xfrm>
        </p:spPr>
      </p:pic>
    </p:spTree>
    <p:extLst>
      <p:ext uri="{BB962C8B-B14F-4D97-AF65-F5344CB8AC3E}">
        <p14:creationId xmlns:p14="http://schemas.microsoft.com/office/powerpoint/2010/main" val="134703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4400" dirty="0" smtClean="0"/>
              <a:t>Introduction:-</a:t>
            </a:r>
          </a:p>
          <a:p>
            <a:r>
              <a:rPr lang="en-IN" dirty="0" smtClean="0"/>
              <a:t>This is a one type of rice seed sowing machine </a:t>
            </a:r>
          </a:p>
          <a:p>
            <a:r>
              <a:rPr lang="en-IN" dirty="0" smtClean="0"/>
              <a:t>It is used to sowing the rice . the machine is offering in </a:t>
            </a:r>
            <a:r>
              <a:rPr lang="en-IN" dirty="0" err="1" smtClean="0"/>
              <a:t>tamilnadu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 smtClean="0"/>
              <a:t>It gets helpful to reduce the manual effort and help farmer </a:t>
            </a:r>
          </a:p>
          <a:p>
            <a:r>
              <a:rPr lang="en-IN" dirty="0" smtClean="0"/>
              <a:t>Rice seed sowing machine proves to be practical for uniformity seed sowing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200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4525963"/>
          </a:xfrm>
        </p:spPr>
        <p:txBody>
          <a:bodyPr/>
          <a:lstStyle/>
          <a:p>
            <a:r>
              <a:rPr lang="en-IN" dirty="0" smtClean="0"/>
              <a:t>The shape of the seed drum :-hyperboloid diameter of the metering hole :-9mm</a:t>
            </a:r>
          </a:p>
          <a:p>
            <a:r>
              <a:rPr lang="en-IN" dirty="0" smtClean="0"/>
              <a:t>Level of filling the seed drum :-half volume </a:t>
            </a:r>
          </a:p>
          <a:p>
            <a:r>
              <a:rPr lang="en-IN" dirty="0" smtClean="0"/>
              <a:t>It ids very easy to care and work</a:t>
            </a:r>
          </a:p>
          <a:p>
            <a:r>
              <a:rPr lang="en-IN" dirty="0" smtClean="0"/>
              <a:t>This is for sowing germinated</a:t>
            </a:r>
          </a:p>
          <a:p>
            <a:r>
              <a:rPr lang="en-IN" dirty="0" smtClean="0"/>
              <a:t>It is manual operated</a:t>
            </a:r>
          </a:p>
          <a:p>
            <a:r>
              <a:rPr lang="en-IN" dirty="0" smtClean="0"/>
              <a:t>The </a:t>
            </a:r>
            <a:r>
              <a:rPr lang="en-IN" dirty="0" err="1"/>
              <a:t>N</a:t>
            </a:r>
            <a:r>
              <a:rPr lang="en-IN" dirty="0" err="1" smtClean="0"/>
              <a:t>akhan</a:t>
            </a:r>
            <a:r>
              <a:rPr lang="en-IN" dirty="0" smtClean="0"/>
              <a:t> </a:t>
            </a:r>
            <a:r>
              <a:rPr lang="en-IN" dirty="0" err="1" smtClean="0"/>
              <a:t>sawan</a:t>
            </a:r>
            <a:r>
              <a:rPr lang="en-IN" dirty="0" smtClean="0"/>
              <a:t> rice seed centre hopes to introduced a new rice sowing technology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339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r>
              <a:rPr lang="en-IN" dirty="0" smtClean="0"/>
              <a:t>To small scale farmer in an attempt to reduce labour and cost our team evaluated</a:t>
            </a:r>
          </a:p>
          <a:p>
            <a:r>
              <a:rPr lang="en-IN" dirty="0" smtClean="0"/>
              <a:t>The  current rice planting practices and obtained information </a:t>
            </a:r>
          </a:p>
          <a:p>
            <a:r>
              <a:rPr lang="en-IN" dirty="0" smtClean="0"/>
              <a:t> The small farmer ,the rice sowing machine inventor and rice seed centre representatives in order</a:t>
            </a:r>
          </a:p>
          <a:p>
            <a:r>
              <a:rPr lang="en-IN" dirty="0" smtClean="0"/>
              <a:t>The recommendation regarding improvements</a:t>
            </a:r>
          </a:p>
          <a:p>
            <a:r>
              <a:rPr lang="en-IN" dirty="0" smtClean="0"/>
              <a:t>The current machine and suggest way to initiate the adoption and diffusion process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13183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SPECIFICATIONS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688134"/>
              </p:ext>
            </p:extLst>
          </p:nvPr>
        </p:nvGraphicFramePr>
        <p:xfrm>
          <a:off x="457201" y="1196755"/>
          <a:ext cx="8229599" cy="525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807"/>
                <a:gridCol w="4042792"/>
              </a:tblGrid>
              <a:tr h="568831">
                <a:tc>
                  <a:txBody>
                    <a:bodyPr/>
                    <a:lstStyle/>
                    <a:p>
                      <a:r>
                        <a:rPr lang="en-IN" dirty="0" smtClean="0"/>
                        <a:t>Power</a:t>
                      </a:r>
                      <a:r>
                        <a:rPr lang="en-IN" baseline="0" dirty="0" smtClean="0"/>
                        <a:t> 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Hand operated</a:t>
                      </a:r>
                      <a:endParaRPr lang="en-IN" dirty="0"/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IN" dirty="0" smtClean="0"/>
                        <a:t>Row to row spacing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200mm</a:t>
                      </a:r>
                      <a:endParaRPr lang="en-IN" dirty="0"/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IN" dirty="0" smtClean="0"/>
                        <a:t>Shape of the seed drum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hyperboloid</a:t>
                      </a:r>
                      <a:endParaRPr lang="en-IN" dirty="0"/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IN" dirty="0" smtClean="0"/>
                        <a:t>Number</a:t>
                      </a:r>
                      <a:r>
                        <a:rPr lang="en-IN" baseline="0" dirty="0" smtClean="0"/>
                        <a:t> of rows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r>
                        <a:rPr lang="en-IN" baseline="0" dirty="0" smtClean="0"/>
                        <a:t> rows</a:t>
                      </a:r>
                      <a:endParaRPr lang="en-IN" dirty="0"/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IN" dirty="0" smtClean="0"/>
                        <a:t>Diameter of the drum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200mm</a:t>
                      </a:r>
                      <a:endParaRPr lang="en-IN" dirty="0"/>
                    </a:p>
                  </a:txBody>
                  <a:tcPr/>
                </a:tc>
              </a:tr>
              <a:tr h="637381">
                <a:tc>
                  <a:txBody>
                    <a:bodyPr/>
                    <a:lstStyle/>
                    <a:p>
                      <a:r>
                        <a:rPr lang="en-IN" dirty="0" smtClean="0"/>
                        <a:t>Diameter of the</a:t>
                      </a:r>
                      <a:r>
                        <a:rPr lang="en-IN" baseline="0" dirty="0" smtClean="0"/>
                        <a:t> seed metering hole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9mm</a:t>
                      </a:r>
                      <a:endParaRPr lang="en-IN" dirty="0"/>
                    </a:p>
                  </a:txBody>
                  <a:tcPr/>
                </a:tc>
              </a:tr>
              <a:tr h="637381"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seed metering  hole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 numbers</a:t>
                      </a:r>
                      <a:endParaRPr lang="en-IN" dirty="0"/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IN" dirty="0" smtClean="0"/>
                        <a:t>Wight of the unit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10kg</a:t>
                      </a:r>
                      <a:endParaRPr lang="en-IN" dirty="0"/>
                    </a:p>
                  </a:txBody>
                  <a:tcPr/>
                </a:tc>
              </a:tr>
              <a:tr h="568831">
                <a:tc>
                  <a:txBody>
                    <a:bodyPr/>
                    <a:lstStyle/>
                    <a:p>
                      <a:r>
                        <a:rPr lang="en-IN" dirty="0" smtClean="0"/>
                        <a:t>Type of the ground</a:t>
                      </a:r>
                      <a:r>
                        <a:rPr lang="en-IN" baseline="0" dirty="0" smtClean="0"/>
                        <a:t> wheel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Lugged wheel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17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07151"/>
              </p:ext>
            </p:extLst>
          </p:nvPr>
        </p:nvGraphicFramePr>
        <p:xfrm>
          <a:off x="457200" y="116631"/>
          <a:ext cx="8229600" cy="655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43748">
                <a:tc>
                  <a:txBody>
                    <a:bodyPr/>
                    <a:lstStyle/>
                    <a:p>
                      <a:r>
                        <a:rPr lang="en-IN" dirty="0" smtClean="0"/>
                        <a:t>Diameter of the</a:t>
                      </a:r>
                      <a:r>
                        <a:rPr lang="en-IN" baseline="0" dirty="0" smtClean="0"/>
                        <a:t> ground wheel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600mm</a:t>
                      </a:r>
                      <a:endParaRPr lang="en-IN" dirty="0"/>
                    </a:p>
                  </a:txBody>
                  <a:tcPr/>
                </a:tc>
              </a:tr>
              <a:tr h="743748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Operating seed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kmph</a:t>
                      </a:r>
                      <a:endParaRPr lang="en-IN" dirty="0"/>
                    </a:p>
                  </a:txBody>
                  <a:tcPr/>
                </a:tc>
              </a:tr>
              <a:tr h="743748">
                <a:tc>
                  <a:txBody>
                    <a:bodyPr/>
                    <a:lstStyle/>
                    <a:p>
                      <a:r>
                        <a:rPr lang="en-IN" dirty="0" smtClean="0"/>
                        <a:t>Weight</a:t>
                      </a:r>
                      <a:r>
                        <a:rPr lang="en-IN" baseline="0" dirty="0" smtClean="0"/>
                        <a:t> of seed drum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600mm</a:t>
                      </a:r>
                      <a:endParaRPr lang="en-IN" dirty="0"/>
                    </a:p>
                  </a:txBody>
                  <a:tcPr/>
                </a:tc>
              </a:tr>
              <a:tr h="869013">
                <a:tc>
                  <a:txBody>
                    <a:bodyPr/>
                    <a:lstStyle/>
                    <a:p>
                      <a:r>
                        <a:rPr lang="en-IN" dirty="0" smtClean="0"/>
                        <a:t>Seed requirement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12-15 kg per acre </a:t>
                      </a:r>
                      <a:endParaRPr lang="en-IN" dirty="0"/>
                    </a:p>
                  </a:txBody>
                  <a:tcPr/>
                </a:tc>
              </a:tr>
              <a:tr h="743748">
                <a:tc>
                  <a:txBody>
                    <a:bodyPr/>
                    <a:lstStyle/>
                    <a:p>
                      <a:r>
                        <a:rPr lang="en-IN" dirty="0" smtClean="0"/>
                        <a:t>Seed preparation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r>
                        <a:rPr lang="en-IN" baseline="0" dirty="0" smtClean="0"/>
                        <a:t> hour socking in the water 12-24 hour incubation</a:t>
                      </a:r>
                      <a:endParaRPr lang="en-IN" dirty="0"/>
                    </a:p>
                  </a:txBody>
                  <a:tcPr/>
                </a:tc>
              </a:tr>
              <a:tr h="743748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</a:t>
                      </a:r>
                      <a:r>
                        <a:rPr lang="en-IN" baseline="0" dirty="0" smtClean="0"/>
                        <a:t> capacity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75,000 no's . Per annum</a:t>
                      </a:r>
                      <a:endParaRPr lang="en-IN" dirty="0"/>
                    </a:p>
                  </a:txBody>
                  <a:tcPr/>
                </a:tc>
              </a:tr>
              <a:tr h="743748">
                <a:tc>
                  <a:txBody>
                    <a:bodyPr/>
                    <a:lstStyle/>
                    <a:p>
                      <a:r>
                        <a:rPr lang="en-IN" dirty="0" smtClean="0"/>
                        <a:t>Material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Pp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cp</a:t>
                      </a:r>
                      <a:r>
                        <a:rPr lang="en-IN" dirty="0" smtClean="0"/>
                        <a:t> (polypropylene</a:t>
                      </a:r>
                      <a:r>
                        <a:rPr lang="en-IN" baseline="0" dirty="0" smtClean="0"/>
                        <a:t> Co-polymer)</a:t>
                      </a:r>
                      <a:endParaRPr lang="en-IN" dirty="0" smtClean="0"/>
                    </a:p>
                  </a:txBody>
                  <a:tcPr/>
                </a:tc>
              </a:tr>
              <a:tr h="666119">
                <a:tc>
                  <a:txBody>
                    <a:bodyPr/>
                    <a:lstStyle/>
                    <a:p>
                      <a:r>
                        <a:rPr lang="en-IN" dirty="0" smtClean="0"/>
                        <a:t>Level of filling</a:t>
                      </a:r>
                      <a:r>
                        <a:rPr lang="en-IN" baseline="0" dirty="0" smtClean="0"/>
                        <a:t> the seed drum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Half volume</a:t>
                      </a:r>
                      <a:endParaRPr lang="en-IN" dirty="0"/>
                    </a:p>
                  </a:txBody>
                  <a:tcPr/>
                </a:tc>
              </a:tr>
              <a:tr h="5551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678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Crop will matures within 7-10 days earlier than the transplanted paddy </a:t>
            </a:r>
          </a:p>
          <a:p>
            <a:r>
              <a:rPr lang="en-IN" dirty="0" smtClean="0"/>
              <a:t>Uniformity in seed sowing and plant population will be seen </a:t>
            </a:r>
          </a:p>
          <a:p>
            <a:r>
              <a:rPr lang="en-IN" dirty="0" smtClean="0"/>
              <a:t>Continuous drilling of seed is eliminated   </a:t>
            </a:r>
          </a:p>
          <a:p>
            <a:r>
              <a:rPr lang="en-IN" dirty="0" smtClean="0"/>
              <a:t>Light in weight machinery</a:t>
            </a:r>
          </a:p>
          <a:p>
            <a:r>
              <a:rPr lang="en-IN" dirty="0" smtClean="0"/>
              <a:t>It provides consistency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368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ADVANTAGES OF SEED SOWING </a:t>
            </a:r>
            <a:r>
              <a:rPr lang="en-IN" dirty="0" smtClean="0"/>
              <a:t>MACHINE:-</a:t>
            </a:r>
            <a:endParaRPr lang="en-IN" dirty="0" smtClean="0"/>
          </a:p>
          <a:p>
            <a:r>
              <a:rPr lang="en-IN" dirty="0" smtClean="0"/>
              <a:t>Labour cost is less</a:t>
            </a:r>
          </a:p>
          <a:p>
            <a:r>
              <a:rPr lang="en-IN" dirty="0" smtClean="0"/>
              <a:t>Seeds are exposed </a:t>
            </a:r>
          </a:p>
          <a:p>
            <a:r>
              <a:rPr lang="en-IN" dirty="0" smtClean="0"/>
              <a:t>Seeds are presented to fowls ,rats and snails </a:t>
            </a:r>
          </a:p>
          <a:p>
            <a:r>
              <a:rPr lang="en-IN" dirty="0" smtClean="0"/>
              <a:t>Seed pre-requisite is more /hectare </a:t>
            </a:r>
          </a:p>
          <a:p>
            <a:r>
              <a:rPr lang="en-IN" dirty="0" smtClean="0"/>
              <a:t>Nursery arrangement are not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4038600" cy="568863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16632"/>
            <a:ext cx="4369246" cy="6408712"/>
          </a:xfrm>
        </p:spPr>
      </p:pic>
    </p:spTree>
    <p:extLst>
      <p:ext uri="{BB962C8B-B14F-4D97-AF65-F5344CB8AC3E}">
        <p14:creationId xmlns:p14="http://schemas.microsoft.com/office/powerpoint/2010/main" val="228884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ASSEMBLY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step1:-taking the connecting rod as the main body and fixing it.</a:t>
            </a:r>
          </a:p>
          <a:p>
            <a:pPr marL="0" indent="0">
              <a:buNone/>
            </a:pPr>
            <a:r>
              <a:rPr lang="en-IN" dirty="0" smtClean="0"/>
              <a:t>Step2:- now one  wheel is joined to the connecting rod.</a:t>
            </a:r>
          </a:p>
          <a:p>
            <a:pPr marL="0" indent="0">
              <a:buNone/>
            </a:pPr>
            <a:r>
              <a:rPr lang="en-IN" dirty="0" smtClean="0"/>
              <a:t>step3:-now the wing bolt is attached to the wheel and the rod to fix the wheel.</a:t>
            </a:r>
          </a:p>
          <a:p>
            <a:pPr marL="0" indent="0">
              <a:buNone/>
            </a:pPr>
            <a:r>
              <a:rPr lang="en-IN" dirty="0" smtClean="0"/>
              <a:t>Step4:-seed holder is joined to the wheel and the connecting rod.</a:t>
            </a:r>
          </a:p>
        </p:txBody>
      </p:sp>
    </p:spTree>
    <p:extLst>
      <p:ext uri="{BB962C8B-B14F-4D97-AF65-F5344CB8AC3E}">
        <p14:creationId xmlns:p14="http://schemas.microsoft.com/office/powerpoint/2010/main" val="12588299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IN" dirty="0"/>
              <a:t>Step5:-another seed holder is fixed next to the previous one and the same process is done another two times</a:t>
            </a:r>
          </a:p>
          <a:p>
            <a:r>
              <a:rPr lang="en-IN" dirty="0" smtClean="0"/>
              <a:t>Step6:-now the wheel is connected to the connecting rod.</a:t>
            </a:r>
          </a:p>
          <a:p>
            <a:r>
              <a:rPr lang="en-IN" dirty="0" smtClean="0"/>
              <a:t>Step7:-the wing bolt is fixed to the end of the rod.</a:t>
            </a:r>
          </a:p>
          <a:p>
            <a:r>
              <a:rPr lang="en-IN" dirty="0" smtClean="0"/>
              <a:t>Step8:-  now the handle holder is fixed to bush which is facing the first seed holder of second seed holder.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28570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968552"/>
          </a:xfrm>
        </p:spPr>
        <p:txBody>
          <a:bodyPr>
            <a:normAutofit/>
          </a:bodyPr>
          <a:lstStyle/>
          <a:p>
            <a:r>
              <a:rPr lang="en-IN" dirty="0"/>
              <a:t>Step9:-another handle holder is fixed to the seed holder bush which is facing the last one.</a:t>
            </a:r>
          </a:p>
          <a:p>
            <a:r>
              <a:rPr lang="en-IN" dirty="0" smtClean="0"/>
              <a:t>Step10:-the lower rod is fixed to the handle holders present over the bushes.</a:t>
            </a:r>
          </a:p>
          <a:p>
            <a:r>
              <a:rPr lang="en-IN" dirty="0" smtClean="0"/>
              <a:t>Step11:-the handle joiner is placed over the top lower handle.</a:t>
            </a:r>
          </a:p>
          <a:p>
            <a:r>
              <a:rPr lang="en-IN" dirty="0" smtClean="0"/>
              <a:t>Step12:-the middle handle is placed inside the handle joiner .</a:t>
            </a:r>
          </a:p>
        </p:txBody>
      </p:sp>
    </p:spTree>
    <p:extLst>
      <p:ext uri="{BB962C8B-B14F-4D97-AF65-F5344CB8AC3E}">
        <p14:creationId xmlns:p14="http://schemas.microsoft.com/office/powerpoint/2010/main" val="21225631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22107"/>
          </a:xfrm>
        </p:spPr>
        <p:txBody>
          <a:bodyPr/>
          <a:lstStyle/>
          <a:p>
            <a:r>
              <a:rPr lang="en-IN" dirty="0"/>
              <a:t>Step13:-the handle joiners are placed over the middle rod </a:t>
            </a:r>
            <a:endParaRPr lang="en-IN" dirty="0" smtClean="0"/>
          </a:p>
          <a:p>
            <a:r>
              <a:rPr lang="en-IN" dirty="0" smtClean="0"/>
              <a:t>Step14</a:t>
            </a:r>
            <a:r>
              <a:rPr lang="en-IN" dirty="0"/>
              <a:t>:-the upper rod is placed over the middle rod by inserting into the joiners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Step15:-now the bolts are fixed where ever they are required.</a:t>
            </a:r>
          </a:p>
          <a:p>
            <a:r>
              <a:rPr lang="en-IN" dirty="0" smtClean="0"/>
              <a:t>Step16:- now the nuts are fixed to the bolts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593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32656"/>
            <a:ext cx="11233248" cy="5793507"/>
          </a:xfrm>
        </p:spPr>
      </p:pic>
    </p:spTree>
    <p:extLst>
      <p:ext uri="{BB962C8B-B14F-4D97-AF65-F5344CB8AC3E}">
        <p14:creationId xmlns:p14="http://schemas.microsoft.com/office/powerpoint/2010/main" val="18674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04664"/>
            <a:ext cx="8568952" cy="6453336"/>
          </a:xfrm>
        </p:spPr>
      </p:pic>
    </p:spTree>
    <p:extLst>
      <p:ext uri="{BB962C8B-B14F-4D97-AF65-F5344CB8AC3E}">
        <p14:creationId xmlns:p14="http://schemas.microsoft.com/office/powerpoint/2010/main" val="21212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712967" cy="6525344"/>
          </a:xfrm>
        </p:spPr>
      </p:pic>
    </p:spTree>
    <p:extLst>
      <p:ext uri="{BB962C8B-B14F-4D97-AF65-F5344CB8AC3E}">
        <p14:creationId xmlns:p14="http://schemas.microsoft.com/office/powerpoint/2010/main" val="18883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tx2">
                    <a:lumMod val="50000"/>
                  </a:schemeClr>
                </a:solidFill>
              </a:rPr>
              <a:t>ANSYS </a:t>
            </a:r>
            <a:br>
              <a:rPr lang="en-IN" sz="8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8000" dirty="0" smtClean="0">
                <a:solidFill>
                  <a:schemeClr val="tx2">
                    <a:lumMod val="50000"/>
                  </a:schemeClr>
                </a:solidFill>
              </a:rPr>
              <a:t>OF THE </a:t>
            </a:r>
            <a:br>
              <a:rPr lang="en-IN" sz="8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8000" dirty="0" smtClean="0">
                <a:solidFill>
                  <a:schemeClr val="tx2">
                    <a:lumMod val="50000"/>
                  </a:schemeClr>
                </a:solidFill>
              </a:rPr>
              <a:t>MACHINE MODEL</a:t>
            </a:r>
            <a:endParaRPr lang="en-IN" sz="8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320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DEFORMATION:-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5301207"/>
          </a:xfrm>
        </p:spPr>
      </p:pic>
    </p:spTree>
    <p:extLst>
      <p:ext uri="{BB962C8B-B14F-4D97-AF65-F5344CB8AC3E}">
        <p14:creationId xmlns:p14="http://schemas.microsoft.com/office/powerpoint/2010/main" val="17916184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5544616"/>
          </a:xfrm>
        </p:spPr>
      </p:pic>
    </p:spTree>
    <p:extLst>
      <p:ext uri="{BB962C8B-B14F-4D97-AF65-F5344CB8AC3E}">
        <p14:creationId xmlns:p14="http://schemas.microsoft.com/office/powerpoint/2010/main" val="329526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Sketcher in PRO-E:-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PLANE:-this is used to select a plane to draw a sketch.</a:t>
            </a:r>
          </a:p>
          <a:p>
            <a:r>
              <a:rPr lang="en-IN" dirty="0" smtClean="0"/>
              <a:t>SKETCH:-this is used to draw a model.</a:t>
            </a:r>
          </a:p>
          <a:p>
            <a:r>
              <a:rPr lang="en-IN" dirty="0" smtClean="0"/>
              <a:t>SKETCH VIEW:-this is used to view only two planes in perpendicular.</a:t>
            </a:r>
          </a:p>
          <a:p>
            <a:r>
              <a:rPr lang="en-IN" dirty="0" smtClean="0"/>
              <a:t>LINE:- this is used to draw lines and line tangents to the circles.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STRAIN:-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52"/>
            <a:ext cx="8229600" cy="5400600"/>
          </a:xfrm>
        </p:spPr>
      </p:pic>
    </p:spTree>
    <p:extLst>
      <p:ext uri="{BB962C8B-B14F-4D97-AF65-F5344CB8AC3E}">
        <p14:creationId xmlns:p14="http://schemas.microsoft.com/office/powerpoint/2010/main" val="22735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1500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THANK YOU </a:t>
            </a:r>
          </a:p>
          <a:p>
            <a:pPr marL="0" indent="0" algn="r">
              <a:buNone/>
            </a:pP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-</a:t>
            </a:r>
            <a:r>
              <a:rPr lang="en-IN" sz="2000" b="1" i="1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BY </a:t>
            </a:r>
          </a:p>
          <a:p>
            <a:pPr marL="0" indent="0" algn="r">
              <a:buNone/>
            </a:pPr>
            <a:r>
              <a:rPr lang="en-IN" sz="2000" b="1" i="1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G.MANOJ KUMAR</a:t>
            </a:r>
          </a:p>
          <a:p>
            <a:pPr marL="0" indent="0" algn="r">
              <a:buNone/>
            </a:pPr>
            <a:r>
              <a:rPr lang="en-IN" sz="2000" b="1" i="1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K .MOUNIKA</a:t>
            </a:r>
          </a:p>
          <a:p>
            <a:pPr marL="0" indent="0" algn="r">
              <a:buNone/>
            </a:pPr>
            <a:r>
              <a:rPr lang="en-IN" sz="2000" b="1" i="1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A.NAGARAJU</a:t>
            </a:r>
          </a:p>
          <a:p>
            <a:pPr marL="0" indent="0" algn="r">
              <a:buNone/>
            </a:pPr>
            <a:r>
              <a:rPr lang="en-IN" sz="2000" b="1" i="1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V.NAVYA</a:t>
            </a:r>
          </a:p>
          <a:p>
            <a:pPr marL="0" indent="0" algn="r">
              <a:buNone/>
            </a:pPr>
            <a:r>
              <a:rPr lang="en-IN" sz="2000" b="1" i="1" dirty="0" smtClean="0">
                <a:solidFill>
                  <a:schemeClr val="accent2">
                    <a:lumMod val="75000"/>
                  </a:schemeClr>
                </a:solidFill>
                <a:latin typeface="Calisto MT" panose="02040603050505030304" pitchFamily="18" charset="0"/>
              </a:rPr>
              <a:t>P.PRANAV ADITYA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9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608512"/>
          </a:xfrm>
        </p:spPr>
        <p:txBody>
          <a:bodyPr/>
          <a:lstStyle/>
          <a:p>
            <a:r>
              <a:rPr lang="en-IN" dirty="0" smtClean="0"/>
              <a:t>RECTANGLE:-this is used to draw rectangles but of different types such as CORNER RECTANGLE,CENTRE RECTANGLE,SLANTED RECTANGLE,PARALLELOGRAM.</a:t>
            </a:r>
          </a:p>
          <a:p>
            <a:r>
              <a:rPr lang="en-IN" dirty="0" smtClean="0"/>
              <a:t>CIRCLE:-this is used to draw circle of different types such as CENTRE AND POINT CIRCLE,THREE  POINT CIRCLE,CONCENTRIC,THREE TANGENT.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3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28592"/>
          </a:xfrm>
        </p:spPr>
        <p:txBody>
          <a:bodyPr/>
          <a:lstStyle/>
          <a:p>
            <a:r>
              <a:rPr lang="en-IN" dirty="0" smtClean="0"/>
              <a:t>ARC:- this is used to draw arcs over the straight lines . there are different types in this they are THREE POINT/TANGENT END,CENTRE AND END,THREE TANGENT,CONCENTRIC,CONIC.</a:t>
            </a:r>
          </a:p>
          <a:p>
            <a:r>
              <a:rPr lang="en-IN" dirty="0" smtClean="0"/>
              <a:t>ELLIPSE:- this is used to draw elliptical objects by using different options such as AXIS AND ELLIPSE, CENTRE AXIS ELLIPSE.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6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2005</Words>
  <Application>Microsoft Office PowerPoint</Application>
  <PresentationFormat>On-screen Show (4:3)</PresentationFormat>
  <Paragraphs>234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Angsana New</vt:lpstr>
      <vt:lpstr>Arial</vt:lpstr>
      <vt:lpstr>Byington</vt:lpstr>
      <vt:lpstr>Calibri</vt:lpstr>
      <vt:lpstr>Calisto MT</vt:lpstr>
      <vt:lpstr>Wingdings</vt:lpstr>
      <vt:lpstr>Office Theme</vt:lpstr>
      <vt:lpstr>PowerPoint Presentation</vt:lpstr>
      <vt:lpstr>PowerPoint Presentation</vt:lpstr>
      <vt:lpstr>INTRODUCTION TO PRO-E:-</vt:lpstr>
      <vt:lpstr>PowerPoint Presentation</vt:lpstr>
      <vt:lpstr>PowerPoint Presentation</vt:lpstr>
      <vt:lpstr>PowerPoint Presentation</vt:lpstr>
      <vt:lpstr>Sketcher in PRO-E:-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SHEET METAL:- this is used to create the sheet surfaces by converting the solid surfaces.</vt:lpstr>
      <vt:lpstr>DRAFTING:- here we convert 3D to 2D diagram. Here we generate the views by using 1st&amp; 3rd angle projection.  </vt:lpstr>
      <vt:lpstr>PowerPoint Presentation</vt:lpstr>
      <vt:lpstr>INTRODUCTION OF ANSYS:-</vt:lpstr>
      <vt:lpstr>ANSYS MODULES</vt:lpstr>
      <vt:lpstr>STATIC STRUCTURAL:-</vt:lpstr>
      <vt:lpstr>PowerPoint Presentation</vt:lpstr>
      <vt:lpstr>PowerPoint Presentation</vt:lpstr>
      <vt:lpstr>PowerPoint Presentation</vt:lpstr>
      <vt:lpstr>PowerPoint Presentation</vt:lpstr>
      <vt:lpstr>PARTS OF THE  MACHINE MODEL  </vt:lpstr>
      <vt:lpstr>CONNECTING ROD</vt:lpstr>
      <vt:lpstr>PowerPoint Presentation</vt:lpstr>
      <vt:lpstr>WHEEL</vt:lpstr>
      <vt:lpstr>PowerPoint Presentation</vt:lpstr>
      <vt:lpstr>SEED DRUM</vt:lpstr>
      <vt:lpstr>PowerPoint Presentation</vt:lpstr>
      <vt:lpstr>DRUM CAP</vt:lpstr>
      <vt:lpstr>PowerPoint Presentation</vt:lpstr>
      <vt:lpstr>WING BOLT</vt:lpstr>
      <vt:lpstr>PowerPoint Presentation</vt:lpstr>
      <vt:lpstr>HANDLE HOLDER</vt:lpstr>
      <vt:lpstr>PowerPoint Presentation</vt:lpstr>
      <vt:lpstr>LOWER HANDLE</vt:lpstr>
      <vt:lpstr>PowerPoint Presentation</vt:lpstr>
      <vt:lpstr>MIDDLE HANDLE</vt:lpstr>
      <vt:lpstr>PowerPoint Presentation</vt:lpstr>
      <vt:lpstr>UPPER HANDLE</vt:lpstr>
      <vt:lpstr>PowerPoint Presentation</vt:lpstr>
      <vt:lpstr>HANDLE JOINER</vt:lpstr>
      <vt:lpstr>PowerPoint Presentation</vt:lpstr>
      <vt:lpstr>BAFFLES CAPS</vt:lpstr>
      <vt:lpstr>PowerPoint Presentation</vt:lpstr>
      <vt:lpstr>BOLT</vt:lpstr>
      <vt:lpstr>PowerPoint Presentation</vt:lpstr>
      <vt:lpstr>NUT </vt:lpstr>
      <vt:lpstr>PowerPoint Presentation</vt:lpstr>
      <vt:lpstr>PowerPoint Presentation</vt:lpstr>
      <vt:lpstr>PowerPoint Presentation</vt:lpstr>
      <vt:lpstr>PowerPoint Presentation</vt:lpstr>
      <vt:lpstr>SPECIFICATIONS</vt:lpstr>
      <vt:lpstr>PowerPoint Presentation</vt:lpstr>
      <vt:lpstr>FEATURES :-</vt:lpstr>
      <vt:lpstr>PowerPoint Presentation</vt:lpstr>
      <vt:lpstr>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ANSYS  OF THE  MACHINE MODEL</vt:lpstr>
      <vt:lpstr>TOTAL DEFORMATION:-</vt:lpstr>
      <vt:lpstr>STRESS:-</vt:lpstr>
      <vt:lpstr>ELASTIC STRAIN:-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Windows User</cp:lastModifiedBy>
  <cp:revision>72</cp:revision>
  <dcterms:created xsi:type="dcterms:W3CDTF">2018-07-21T04:37:50Z</dcterms:created>
  <dcterms:modified xsi:type="dcterms:W3CDTF">2018-07-21T17:59:35Z</dcterms:modified>
</cp:coreProperties>
</file>