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rialBlack-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cloudera.com/the-small-files-problem/#:~:text=A%20small%20file%20is%20one,t%20handle%20lots%20of%20file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8fbff9aee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5-10</a:t>
            </a:r>
            <a:endParaRPr/>
          </a:p>
          <a:p>
            <a:pPr indent="0" lvl="0" marL="0" rtl="0" algn="l">
              <a:spcBef>
                <a:spcPts val="0"/>
              </a:spcBef>
              <a:spcAft>
                <a:spcPts val="0"/>
              </a:spcAft>
              <a:buNone/>
            </a:pPr>
            <a:r>
              <a:rPr lang="en-GB"/>
              <a:t>Andrej rest</a:t>
            </a:r>
            <a:endParaRPr/>
          </a:p>
        </p:txBody>
      </p:sp>
      <p:sp>
        <p:nvSpPr>
          <p:cNvPr id="109" name="Google Shape;109;g88fbff9aee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8acff912be_2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8acff912be_2_2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70" name="Google Shape;470;g8acff912be_2_2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821311128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g8213111281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Char char="●"/>
            </a:pPr>
            <a:r>
              <a:rPr lang="en-GB"/>
              <a:t>counter as string</a:t>
            </a:r>
            <a:endParaRPr/>
          </a:p>
          <a:p>
            <a:pPr indent="-298450" lvl="0" marL="457200" rtl="0" algn="l">
              <a:spcBef>
                <a:spcPts val="0"/>
              </a:spcBef>
              <a:spcAft>
                <a:spcPts val="0"/>
              </a:spcAft>
              <a:buSzPts val="1100"/>
              <a:buChar char="●"/>
            </a:pPr>
            <a:r>
              <a:rPr lang="en-GB"/>
              <a:t>two or lesser words filter</a:t>
            </a:r>
            <a:endParaRPr/>
          </a:p>
          <a:p>
            <a:pPr indent="-298450" lvl="0" marL="457200" rtl="0" algn="l">
              <a:spcBef>
                <a:spcPts val="0"/>
              </a:spcBef>
              <a:spcAft>
                <a:spcPts val="0"/>
              </a:spcAft>
              <a:buSzPts val="1100"/>
              <a:buChar char="●"/>
            </a:pPr>
            <a:r>
              <a:rPr lang="en-GB"/>
              <a:t>language prefix</a:t>
            </a:r>
            <a:endParaRPr/>
          </a:p>
        </p:txBody>
      </p:sp>
      <p:sp>
        <p:nvSpPr>
          <p:cNvPr id="517" name="Google Shape;517;g8213111281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88fbff9aee_2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g88fbff9aee_2_3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Char char="●"/>
            </a:pPr>
            <a:r>
              <a:rPr lang="en-GB"/>
              <a:t>hash maps to hold data classwide</a:t>
            </a:r>
            <a:endParaRPr/>
          </a:p>
          <a:p>
            <a:pPr indent="-298450" lvl="0" marL="457200" rtl="0" algn="l">
              <a:spcBef>
                <a:spcPts val="0"/>
              </a:spcBef>
              <a:spcAft>
                <a:spcPts val="0"/>
              </a:spcAft>
              <a:buSzPts val="1100"/>
              <a:buChar char="●"/>
            </a:pPr>
            <a:r>
              <a:rPr lang="en-GB"/>
              <a:t>split and stopword filter</a:t>
            </a:r>
            <a:endParaRPr/>
          </a:p>
          <a:p>
            <a:pPr indent="-298450" lvl="0" marL="457200" rtl="0" algn="l">
              <a:spcBef>
                <a:spcPts val="0"/>
              </a:spcBef>
              <a:spcAft>
                <a:spcPts val="0"/>
              </a:spcAft>
              <a:buSzPts val="1100"/>
              <a:buChar char="●"/>
            </a:pPr>
            <a:r>
              <a:rPr lang="en-GB"/>
              <a:t>add to hash map</a:t>
            </a:r>
            <a:endParaRPr/>
          </a:p>
        </p:txBody>
      </p:sp>
      <p:sp>
        <p:nvSpPr>
          <p:cNvPr id="529" name="Google Shape;529;g88fbff9aee_2_3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88fbff9aee_2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88fbff9aee_2_3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Char char="●"/>
            </a:pPr>
            <a:r>
              <a:rPr lang="en-GB"/>
              <a:t>eyes heart hand man/woman verb good</a:t>
            </a:r>
            <a:endParaRPr/>
          </a:p>
        </p:txBody>
      </p:sp>
      <p:sp>
        <p:nvSpPr>
          <p:cNvPr id="544" name="Google Shape;544;g88fbff9aee_2_3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88fbff9aee_2_3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88fbff9aee_2_3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Char char="●"/>
            </a:pPr>
            <a:r>
              <a:rPr lang="en-GB"/>
              <a:t>Gesatzlaufzeit</a:t>
            </a:r>
            <a:endParaRPr/>
          </a:p>
          <a:p>
            <a:pPr indent="0" lvl="0" marL="457200" rtl="0" algn="l">
              <a:spcBef>
                <a:spcPts val="0"/>
              </a:spcBef>
              <a:spcAft>
                <a:spcPts val="0"/>
              </a:spcAft>
              <a:buNone/>
            </a:pPr>
            <a:r>
              <a:rPr lang="en-GB"/>
              <a:t>	 Docker             Windows</a:t>
            </a:r>
            <a:endParaRPr/>
          </a:p>
          <a:p>
            <a:pPr indent="-298450" lvl="0" marL="457200" rtl="0" algn="l">
              <a:spcBef>
                <a:spcPts val="0"/>
              </a:spcBef>
              <a:spcAft>
                <a:spcPts val="0"/>
              </a:spcAft>
              <a:buSzPts val="1100"/>
              <a:buChar char="●"/>
            </a:pPr>
            <a:r>
              <a:rPr lang="en-GB"/>
              <a:t>Kerne:      2		      4</a:t>
            </a:r>
            <a:br>
              <a:rPr lang="en-GB"/>
            </a:br>
            <a:r>
              <a:rPr lang="en-GB"/>
              <a:t>Ram:	     6gb		      12gb</a:t>
            </a:r>
            <a:endParaRPr/>
          </a:p>
          <a:p>
            <a:pPr indent="0" lvl="0" marL="457200" rtl="0" algn="l">
              <a:spcBef>
                <a:spcPts val="0"/>
              </a:spcBef>
              <a:spcAft>
                <a:spcPts val="0"/>
              </a:spcAft>
              <a:buNone/>
            </a:pPr>
            <a:br>
              <a:rPr lang="en-GB"/>
            </a:br>
            <a:r>
              <a:rPr lang="en-GB"/>
              <a:t>1 Textdatei, 125 MB</a:t>
            </a:r>
            <a:br>
              <a:rPr lang="en-GB"/>
            </a:br>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1 Datei 64s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2 Dateien 67s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3 Dateien 73s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4</a:t>
            </a:r>
            <a:r>
              <a:rPr lang="en-GB">
                <a:solidFill>
                  <a:srgbClr val="434343"/>
                </a:solidFill>
                <a:latin typeface="Roboto"/>
                <a:ea typeface="Roboto"/>
                <a:cs typeface="Roboto"/>
                <a:sym typeface="Roboto"/>
              </a:rPr>
              <a:t> Dateien 75s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5 Dateien 79s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6 Dateien 80s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10 Dateien 90s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20 Dateien 202s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40 Dateien 215s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80 Dateien 370s</a:t>
            </a:r>
            <a:endParaRPr>
              <a:solidFill>
                <a:srgbClr val="434343"/>
              </a:solidFill>
              <a:latin typeface="Roboto"/>
              <a:ea typeface="Roboto"/>
              <a:cs typeface="Roboto"/>
              <a:sym typeface="Roboto"/>
            </a:endParaRPr>
          </a:p>
          <a:p>
            <a:pPr indent="0" lvl="0" marL="457200" rtl="0" algn="l">
              <a:lnSpc>
                <a:spcPct val="115000"/>
              </a:lnSpc>
              <a:spcBef>
                <a:spcPts val="0"/>
              </a:spcBef>
              <a:spcAft>
                <a:spcPts val="0"/>
              </a:spcAft>
              <a:buNone/>
            </a:pPr>
            <a:r>
              <a:rPr lang="en-GB">
                <a:solidFill>
                  <a:srgbClr val="434343"/>
                </a:solidFill>
                <a:latin typeface="Roboto"/>
                <a:ea typeface="Roboto"/>
                <a:cs typeface="Roboto"/>
                <a:sym typeface="Roboto"/>
              </a:rPr>
              <a:t>160 Dateien 668s</a:t>
            </a:r>
            <a:endParaRPr>
              <a:solidFill>
                <a:srgbClr val="434343"/>
              </a:solidFill>
              <a:latin typeface="Roboto"/>
              <a:ea typeface="Roboto"/>
              <a:cs typeface="Roboto"/>
              <a:sym typeface="Roboto"/>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GB" u="sng">
                <a:solidFill>
                  <a:schemeClr val="hlink"/>
                </a:solidFill>
                <a:hlinkClick r:id="rId2"/>
              </a:rPr>
              <a:t>https://blog.cloudera.com/the-small-files-problem/#:~:text=A%20small%20file%20is%20one,t%20handle%20lots%20of%20files</a:t>
            </a:r>
            <a:r>
              <a:rPr lang="en-GB"/>
              <a:t> </a:t>
            </a:r>
            <a:endParaRPr/>
          </a:p>
        </p:txBody>
      </p:sp>
      <p:sp>
        <p:nvSpPr>
          <p:cNvPr id="556" name="Google Shape;556;g88fbff9aee_2_3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8c6005e1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8c6005e1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88fbff9aee_2_3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88fbff9aee_2_3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failed 2 times due to AM Container for</a:t>
            </a:r>
            <a:endParaRPr/>
          </a:p>
          <a:p>
            <a:pPr indent="0" lvl="0" marL="0" rtl="0" algn="l">
              <a:spcBef>
                <a:spcPts val="0"/>
              </a:spcBef>
              <a:spcAft>
                <a:spcPts val="0"/>
              </a:spcAft>
              <a:buClr>
                <a:schemeClr val="dk1"/>
              </a:buClr>
              <a:buSzPts val="1100"/>
              <a:buFont typeface="Arial"/>
              <a:buNone/>
            </a:pPr>
            <a:r>
              <a:rPr lang="en-GB"/>
              <a:t>appattempt_1590652043657_0001_000002 exited with  exitCode: -1000</a:t>
            </a:r>
            <a:endParaRPr/>
          </a:p>
          <a:p>
            <a:pPr indent="0" lvl="0" marL="0" rtl="0" algn="l">
              <a:spcBef>
                <a:spcPts val="0"/>
              </a:spcBef>
              <a:spcAft>
                <a:spcPts val="0"/>
              </a:spcAft>
              <a:buNone/>
            </a:pPr>
            <a:r>
              <a:t/>
            </a:r>
            <a:endParaRPr/>
          </a:p>
        </p:txBody>
      </p:sp>
      <p:sp>
        <p:nvSpPr>
          <p:cNvPr id="578" name="Google Shape;578;g88fbff9aee_2_3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88fbff9aee_2_3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88fbff9aee_2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8fbff9aee_2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5-7 + 12</a:t>
            </a:r>
            <a:endParaRPr/>
          </a:p>
        </p:txBody>
      </p:sp>
      <p:sp>
        <p:nvSpPr>
          <p:cNvPr id="119" name="Google Shape;119;g88fbff9aee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8fbff9aee_2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8fbff9aee_2_1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u="none" strike="noStrike">
                <a:solidFill>
                  <a:schemeClr val="dk1"/>
                </a:solidFill>
                <a:latin typeface="Calibri"/>
                <a:ea typeface="Calibri"/>
                <a:cs typeface="Calibri"/>
                <a:sym typeface="Calibri"/>
              </a:rPr>
              <a:t>Die Aufgabe ist, in einem zur Verfügung gestellten Datensatz eine Vorkommenshäufigkeit der Wörter zu ermitteln. Anschließend sollen die Top-10 davon ausgegeben werden. Der Datensatz besteht aus acht Ordner mit literarischen Werken verschiedener Sprachen. Jeder Ordner repräsentiert eine konkrete Sprache aus der folgenden Liste: Niederländisch, Englisch, Französisch, Deutsch, Italienisch, Russisch, Ukrainisch und Spanisch. Um die Ergebnisse vergleichbar zu machen, werden zusätzlich alle Stoppwörter aus den Werken entfernt.</a:t>
            </a:r>
            <a:endParaRPr/>
          </a:p>
          <a:p>
            <a:pPr indent="0" lvl="0" marL="0" rtl="0" algn="l">
              <a:spcBef>
                <a:spcPts val="0"/>
              </a:spcBef>
              <a:spcAft>
                <a:spcPts val="0"/>
              </a:spcAft>
              <a:buNone/>
            </a:pPr>
            <a:r>
              <a:t/>
            </a:r>
            <a:endParaRPr b="0"/>
          </a:p>
          <a:p>
            <a:pPr indent="0" lvl="0" marL="0" rtl="0" algn="l">
              <a:spcBef>
                <a:spcPts val="0"/>
              </a:spcBef>
              <a:spcAft>
                <a:spcPts val="0"/>
              </a:spcAft>
              <a:buNone/>
            </a:pPr>
            <a:r>
              <a:rPr b="0" i="0" lang="en-GB" sz="1200" u="none" strike="noStrike">
                <a:solidFill>
                  <a:schemeClr val="dk1"/>
                </a:solidFill>
                <a:latin typeface="Calibri"/>
                <a:ea typeface="Calibri"/>
                <a:cs typeface="Calibri"/>
                <a:sym typeface="Calibri"/>
              </a:rPr>
              <a:t>Die Herausforderung besteht dabei in der Aufteilung der Sprachen auf mehrere Ordner, sodass die Suche nicht ohne weitere Tricks durchführbar ist. Wir müssen also beim Zählen zwischen den Sprachen differenzieren können, um im Nachhinein eine Top-10 Aufstellung pro Sprache zu ermöglichen.</a:t>
            </a:r>
            <a:endParaRPr b="0"/>
          </a:p>
          <a:p>
            <a:pPr indent="0" lvl="0" marL="0" rtl="0" algn="l">
              <a:spcBef>
                <a:spcPts val="0"/>
              </a:spcBef>
              <a:spcAft>
                <a:spcPts val="0"/>
              </a:spcAft>
              <a:buNone/>
            </a:pPr>
            <a:br>
              <a:rPr lang="en-GB"/>
            </a:br>
            <a:endParaRPr/>
          </a:p>
        </p:txBody>
      </p:sp>
      <p:sp>
        <p:nvSpPr>
          <p:cNvPr id="201" name="Google Shape;201;g88fbff9aee_2_1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8fbff9aee_2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88fbff9aee_2_1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u="none" strike="noStrike">
                <a:solidFill>
                  <a:schemeClr val="dk1"/>
                </a:solidFill>
                <a:latin typeface="Calibri"/>
                <a:ea typeface="Calibri"/>
                <a:cs typeface="Calibri"/>
                <a:sym typeface="Calibri"/>
              </a:rPr>
              <a:t>Die Aufgabe ist, in einem zur Verfügung gestellten Datensatz eine Vorkommenshäufigkeit der Wörter zu ermitteln. Anschließend sollen die Top-10 davon ausgegeben werden. Der Datensatz besteht aus acht Ordner mit literarischen Werken verschiedener Sprachen. Jeder Ordner repräsentiert eine konkrete Sprache aus der folgenden Liste: Niederländisch, Englisch, Französisch, Deutsch, Italienisch, Russisch, Ukrainisch und</a:t>
            </a:r>
            <a:r>
              <a:rPr b="0" i="0" lang="en-GB" sz="1200" u="none" strike="noStrike">
                <a:solidFill>
                  <a:schemeClr val="dk1"/>
                </a:solidFill>
                <a:latin typeface="Calibri"/>
                <a:ea typeface="Calibri"/>
                <a:cs typeface="Calibri"/>
                <a:sym typeface="Calibri"/>
              </a:rPr>
              <a:t> Spanisch</a:t>
            </a:r>
            <a:r>
              <a:rPr b="0" i="0" lang="en-GB" sz="1200" u="none" strike="noStrike">
                <a:solidFill>
                  <a:schemeClr val="dk1"/>
                </a:solidFill>
                <a:latin typeface="Calibri"/>
                <a:ea typeface="Calibri"/>
                <a:cs typeface="Calibri"/>
                <a:sym typeface="Calibri"/>
              </a:rPr>
              <a:t>. Um die Ergebnisse vergleichbar zu machen, werden zusätzlich alle Stoppwörter aus den Werken entfernt.</a:t>
            </a:r>
            <a:endParaRPr/>
          </a:p>
          <a:p>
            <a:pPr indent="0" lvl="0" marL="0" rtl="0" algn="l">
              <a:spcBef>
                <a:spcPts val="0"/>
              </a:spcBef>
              <a:spcAft>
                <a:spcPts val="0"/>
              </a:spcAft>
              <a:buNone/>
            </a:pPr>
            <a:r>
              <a:t/>
            </a:r>
            <a:endParaRPr b="0"/>
          </a:p>
          <a:p>
            <a:pPr indent="0" lvl="0" marL="0" rtl="0" algn="l">
              <a:spcBef>
                <a:spcPts val="0"/>
              </a:spcBef>
              <a:spcAft>
                <a:spcPts val="0"/>
              </a:spcAft>
              <a:buNone/>
            </a:pPr>
            <a:r>
              <a:rPr b="0" i="0" lang="en-GB" sz="1200" u="none" strike="noStrike">
                <a:solidFill>
                  <a:schemeClr val="dk1"/>
                </a:solidFill>
                <a:latin typeface="Calibri"/>
                <a:ea typeface="Calibri"/>
                <a:cs typeface="Calibri"/>
                <a:sym typeface="Calibri"/>
              </a:rPr>
              <a:t>Die Herausforderung besteht dabei in der Aufteilung der Sprachen auf mehrere Ordner, sodass die Suche nicht ohne weitere Tricks durchführbar ist. Wir müssen also beim Zählen zwischen den Sprachen differenzieren können, um im Nachhinein eine Top-10 Aufstellung pro Sprache zu ermöglichen.</a:t>
            </a:r>
            <a:endParaRPr b="0"/>
          </a:p>
          <a:p>
            <a:pPr indent="0" lvl="0" marL="0" rtl="0" algn="l">
              <a:spcBef>
                <a:spcPts val="0"/>
              </a:spcBef>
              <a:spcAft>
                <a:spcPts val="0"/>
              </a:spcAft>
              <a:buNone/>
            </a:pPr>
            <a:br>
              <a:rPr lang="en-GB"/>
            </a:br>
            <a:endParaRPr/>
          </a:p>
        </p:txBody>
      </p:sp>
      <p:sp>
        <p:nvSpPr>
          <p:cNvPr id="213" name="Google Shape;213;g88fbff9aee_2_1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acff912be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acff912be_2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45" name="Google Shape;245;g8acff912be_2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acff912be_2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8acff912be_2_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99" name="Google Shape;299;g8acff912be_2_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acff912be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8acff912be_2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31" name="Google Shape;331;g8acff912be_2_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8acff912be_2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8acff912be_2_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6" name="Google Shape;366;g8acff912be_2_1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8acff912be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8acff912be_2_1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10" name="Google Shape;410;g8acff912be_2_1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2" name="Google Shape;62;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67" name="Google Shape;6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7" name="Shape 77"/>
        <p:cNvGrpSpPr/>
        <p:nvPr/>
      </p:nvGrpSpPr>
      <p:grpSpPr>
        <a:xfrm>
          <a:off x="0" y="0"/>
          <a:ext cx="0" cy="0"/>
          <a:chOff x="0" y="0"/>
          <a:chExt cx="0" cy="0"/>
        </a:xfrm>
      </p:grpSpPr>
      <p:sp>
        <p:nvSpPr>
          <p:cNvPr id="78" name="Google Shape;7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5" name="Shape 85"/>
        <p:cNvGrpSpPr/>
        <p:nvPr/>
      </p:nvGrpSpPr>
      <p:grpSpPr>
        <a:xfrm>
          <a:off x="0" y="0"/>
          <a:ext cx="0" cy="0"/>
          <a:chOff x="0" y="0"/>
          <a:chExt cx="0" cy="0"/>
        </a:xfrm>
      </p:grpSpPr>
      <p:sp>
        <p:nvSpPr>
          <p:cNvPr id="86" name="Google Shape;8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9" name="Shape 89"/>
        <p:cNvGrpSpPr/>
        <p:nvPr/>
      </p:nvGrpSpPr>
      <p:grpSpPr>
        <a:xfrm>
          <a:off x="0" y="0"/>
          <a:ext cx="0" cy="0"/>
          <a:chOff x="0" y="0"/>
          <a:chExt cx="0" cy="0"/>
        </a:xfrm>
      </p:grpSpPr>
      <p:sp>
        <p:nvSpPr>
          <p:cNvPr id="90" name="Google Shape;90;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1" name="Google Shape;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5" name="Google Shape;95;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6" name="Google Shape;96;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8" name="Shape 98"/>
        <p:cNvGrpSpPr/>
        <p:nvPr/>
      </p:nvGrpSpPr>
      <p:grpSpPr>
        <a:xfrm>
          <a:off x="0" y="0"/>
          <a:ext cx="0" cy="0"/>
          <a:chOff x="0" y="0"/>
          <a:chExt cx="0" cy="0"/>
        </a:xfrm>
      </p:grpSpPr>
      <p:sp>
        <p:nvSpPr>
          <p:cNvPr id="99" name="Google Shape;99;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00" name="Google Shape;10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1" name="Shape 101"/>
        <p:cNvGrpSpPr/>
        <p:nvPr/>
      </p:nvGrpSpPr>
      <p:grpSpPr>
        <a:xfrm>
          <a:off x="0" y="0"/>
          <a:ext cx="0" cy="0"/>
          <a:chOff x="0" y="0"/>
          <a:chExt cx="0" cy="0"/>
        </a:xfrm>
      </p:grpSpPr>
      <p:sp>
        <p:nvSpPr>
          <p:cNvPr id="102" name="Google Shape;102;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3" name="Google Shape;103;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4" name="Google Shape;10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7"/>
          <p:cNvSpPr/>
          <p:nvPr/>
        </p:nvSpPr>
        <p:spPr>
          <a:xfrm>
            <a:off x="0" y="0"/>
            <a:ext cx="9144000" cy="5143500"/>
          </a:xfrm>
          <a:prstGeom prst="rect">
            <a:avLst/>
          </a:prstGeom>
          <a:solidFill>
            <a:srgbClr val="B1DFDC">
              <a:alpha val="75686"/>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400" u="none" cap="none" strike="noStrike">
              <a:solidFill>
                <a:srgbClr val="FFFFFF"/>
              </a:solidFill>
              <a:latin typeface="Calibri"/>
              <a:ea typeface="Calibri"/>
              <a:cs typeface="Calibri"/>
              <a:sym typeface="Calibri"/>
            </a:endParaRPr>
          </a:p>
        </p:txBody>
      </p:sp>
      <p:sp>
        <p:nvSpPr>
          <p:cNvPr id="112" name="Google Shape;112;p27"/>
          <p:cNvSpPr/>
          <p:nvPr/>
        </p:nvSpPr>
        <p:spPr>
          <a:xfrm>
            <a:off x="1902150" y="2898700"/>
            <a:ext cx="5339700" cy="507900"/>
          </a:xfrm>
          <a:prstGeom prst="rect">
            <a:avLst/>
          </a:prstGeom>
          <a:noFill/>
          <a:ln cap="flat" cmpd="dbl" w="381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GB" sz="2900" u="none" cap="none" strike="noStrike">
                <a:solidFill>
                  <a:srgbClr val="FFFFFF"/>
                </a:solidFill>
                <a:latin typeface="Arial"/>
                <a:ea typeface="Arial"/>
                <a:cs typeface="Arial"/>
                <a:sym typeface="Arial"/>
              </a:rPr>
              <a:t>HÄUFIGKEITSBERECHNUNG</a:t>
            </a:r>
            <a:endParaRPr b="1" i="0" sz="2900" u="none" cap="none" strike="noStrike">
              <a:solidFill>
                <a:srgbClr val="FFFFFF"/>
              </a:solidFill>
              <a:latin typeface="Arial"/>
              <a:ea typeface="Arial"/>
              <a:cs typeface="Arial"/>
              <a:sym typeface="Arial"/>
            </a:endParaRPr>
          </a:p>
        </p:txBody>
      </p:sp>
      <p:grpSp>
        <p:nvGrpSpPr>
          <p:cNvPr id="113" name="Google Shape;113;p27"/>
          <p:cNvGrpSpPr/>
          <p:nvPr/>
        </p:nvGrpSpPr>
        <p:grpSpPr>
          <a:xfrm>
            <a:off x="1852831" y="1799758"/>
            <a:ext cx="5544244" cy="1286517"/>
            <a:chOff x="1852881" y="1807708"/>
            <a:chExt cx="5544244" cy="1286517"/>
          </a:xfrm>
        </p:grpSpPr>
        <p:sp>
          <p:nvSpPr>
            <p:cNvPr id="114" name="Google Shape;114;p27"/>
            <p:cNvSpPr/>
            <p:nvPr/>
          </p:nvSpPr>
          <p:spPr>
            <a:xfrm>
              <a:off x="2826925" y="1917025"/>
              <a:ext cx="4570200" cy="1177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GB" sz="7200" u="none" cap="none" strike="noStrike">
                  <a:solidFill>
                    <a:srgbClr val="FFFFFF"/>
                  </a:solidFill>
                  <a:latin typeface="Arial"/>
                  <a:ea typeface="Arial"/>
                  <a:cs typeface="Arial"/>
                  <a:sym typeface="Arial"/>
                </a:rPr>
                <a:t>BIG DATA</a:t>
              </a:r>
              <a:endParaRPr sz="1100"/>
            </a:p>
          </p:txBody>
        </p:sp>
        <p:pic>
          <p:nvPicPr>
            <p:cNvPr id="115" name="Google Shape;115;p27"/>
            <p:cNvPicPr preferRelativeResize="0"/>
            <p:nvPr/>
          </p:nvPicPr>
          <p:blipFill rotWithShape="1">
            <a:blip r:embed="rId4">
              <a:alphaModFix/>
            </a:blip>
            <a:srcRect b="0" l="0" r="0" t="0"/>
            <a:stretch/>
          </p:blipFill>
          <p:spPr>
            <a:xfrm>
              <a:off x="1852881" y="1807708"/>
              <a:ext cx="1136461" cy="1091003"/>
            </a:xfrm>
            <a:prstGeom prst="rect">
              <a:avLst/>
            </a:prstGeom>
            <a:noFill/>
            <a:ln>
              <a:noFill/>
            </a:ln>
          </p:spPr>
        </p:pic>
      </p:grpSp>
      <p:sp>
        <p:nvSpPr>
          <p:cNvPr id="116" name="Google Shape;116;p27"/>
          <p:cNvSpPr/>
          <p:nvPr/>
        </p:nvSpPr>
        <p:spPr>
          <a:xfrm>
            <a:off x="1902150" y="3406600"/>
            <a:ext cx="5339700" cy="647100"/>
          </a:xfrm>
          <a:prstGeom prst="rect">
            <a:avLst/>
          </a:prstGeom>
          <a:noFill/>
          <a:ln cap="flat" cmpd="dbl" w="381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1800">
                <a:solidFill>
                  <a:srgbClr val="FFFFFF"/>
                </a:solidFill>
              </a:rPr>
              <a:t>HTW Berlin | Programmierkonzepte und Algorithmen | 30 VI 2020 | Loparev &amp; Nguyen</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cxnSp>
        <p:nvCxnSpPr>
          <p:cNvPr id="472" name="Google Shape;472;p36"/>
          <p:cNvCxnSpPr/>
          <p:nvPr/>
        </p:nvCxnSpPr>
        <p:spPr>
          <a:xfrm>
            <a:off x="5402886" y="3399472"/>
            <a:ext cx="1846800" cy="12600"/>
          </a:xfrm>
          <a:prstGeom prst="straightConnector1">
            <a:avLst/>
          </a:prstGeom>
          <a:noFill/>
          <a:ln cap="flat" cmpd="sng" w="25400">
            <a:solidFill>
              <a:srgbClr val="77C7C1"/>
            </a:solidFill>
            <a:prstDash val="solid"/>
            <a:miter lim="800000"/>
            <a:headEnd len="sm" w="sm" type="none"/>
            <a:tailEnd len="med" w="med" type="triangle"/>
          </a:ln>
        </p:spPr>
      </p:cxnSp>
      <p:cxnSp>
        <p:nvCxnSpPr>
          <p:cNvPr id="473" name="Google Shape;473;p36"/>
          <p:cNvCxnSpPr/>
          <p:nvPr/>
        </p:nvCxnSpPr>
        <p:spPr>
          <a:xfrm>
            <a:off x="2364630" y="3419813"/>
            <a:ext cx="1678953" cy="0"/>
          </a:xfrm>
          <a:prstGeom prst="straightConnector1">
            <a:avLst/>
          </a:prstGeom>
          <a:noFill/>
          <a:ln cap="flat" cmpd="sng" w="25400">
            <a:solidFill>
              <a:srgbClr val="77C7C1"/>
            </a:solidFill>
            <a:prstDash val="solid"/>
            <a:miter lim="800000"/>
            <a:headEnd len="sm" w="sm" type="none"/>
            <a:tailEnd len="med" w="med" type="triangle"/>
          </a:ln>
        </p:spPr>
      </p:cxnSp>
      <p:cxnSp>
        <p:nvCxnSpPr>
          <p:cNvPr id="474" name="Google Shape;474;p36"/>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475" name="Google Shape;475;p36"/>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C0C0C"/>
                </a:solidFill>
                <a:latin typeface="Arial"/>
                <a:ea typeface="Arial"/>
                <a:cs typeface="Arial"/>
                <a:sym typeface="Arial"/>
              </a:rPr>
              <a:t>2</a:t>
            </a:r>
            <a:endParaRPr b="1" i="0" sz="1200" u="none" cap="none" strike="noStrike">
              <a:solidFill>
                <a:srgbClr val="0C0C0C"/>
              </a:solidFill>
              <a:latin typeface="Arial"/>
              <a:ea typeface="Arial"/>
              <a:cs typeface="Arial"/>
              <a:sym typeface="Arial"/>
            </a:endParaRPr>
          </a:p>
        </p:txBody>
      </p:sp>
      <p:sp>
        <p:nvSpPr>
          <p:cNvPr id="476" name="Google Shape;476;p36"/>
          <p:cNvSpPr/>
          <p:nvPr/>
        </p:nvSpPr>
        <p:spPr>
          <a:xfrm>
            <a:off x="2780542" y="3095132"/>
            <a:ext cx="860439" cy="616596"/>
          </a:xfrm>
          <a:prstGeom prst="ellipse">
            <a:avLst/>
          </a:prstGeom>
          <a:solidFill>
            <a:srgbClr val="85CDC8"/>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Black"/>
              <a:ea typeface="Arial Black"/>
              <a:cs typeface="Arial Black"/>
              <a:sym typeface="Arial Black"/>
            </a:endParaRPr>
          </a:p>
        </p:txBody>
      </p:sp>
      <p:sp>
        <p:nvSpPr>
          <p:cNvPr id="477" name="Google Shape;477;p36"/>
          <p:cNvSpPr/>
          <p:nvPr/>
        </p:nvSpPr>
        <p:spPr>
          <a:xfrm>
            <a:off x="2698766" y="3261022"/>
            <a:ext cx="10491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GB" sz="1200" u="none" cap="none" strike="noStrike">
                <a:solidFill>
                  <a:schemeClr val="dk1"/>
                </a:solidFill>
                <a:latin typeface="Arial"/>
                <a:ea typeface="Arial"/>
                <a:cs typeface="Arial"/>
                <a:sym typeface="Arial"/>
              </a:rPr>
              <a:t>reduce()</a:t>
            </a:r>
            <a:endParaRPr b="1" i="0" sz="1200" u="none" cap="none" strike="noStrike">
              <a:solidFill>
                <a:schemeClr val="dk1"/>
              </a:solidFill>
              <a:latin typeface="Arial"/>
              <a:ea typeface="Arial"/>
              <a:cs typeface="Arial"/>
              <a:sym typeface="Arial"/>
            </a:endParaRPr>
          </a:p>
        </p:txBody>
      </p:sp>
      <p:grpSp>
        <p:nvGrpSpPr>
          <p:cNvPr id="478" name="Google Shape;478;p36"/>
          <p:cNvGrpSpPr/>
          <p:nvPr/>
        </p:nvGrpSpPr>
        <p:grpSpPr>
          <a:xfrm>
            <a:off x="4047634" y="2621192"/>
            <a:ext cx="1890635" cy="1812956"/>
            <a:chOff x="9201341" y="2788124"/>
            <a:chExt cx="3225926" cy="4174650"/>
          </a:xfrm>
        </p:grpSpPr>
        <p:sp>
          <p:nvSpPr>
            <p:cNvPr id="479" name="Google Shape;479;p36"/>
            <p:cNvSpPr/>
            <p:nvPr/>
          </p:nvSpPr>
          <p:spPr>
            <a:xfrm>
              <a:off x="9201341" y="2788124"/>
              <a:ext cx="2593799" cy="4053559"/>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80" name="Google Shape;480;p36"/>
            <p:cNvSpPr txBox="1"/>
            <p:nvPr/>
          </p:nvSpPr>
          <p:spPr>
            <a:xfrm>
              <a:off x="9904268" y="3635776"/>
              <a:ext cx="2522999" cy="332699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a:t>
              </a:r>
              <a:br>
                <a:rPr b="0" i="0" lang="en-GB" sz="1200" u="none" cap="none" strike="noStrike">
                  <a:solidFill>
                    <a:schemeClr val="dk1"/>
                  </a:solidFill>
                  <a:latin typeface="Calibri"/>
                  <a:ea typeface="Calibri"/>
                  <a:cs typeface="Calibri"/>
                  <a:sym typeface="Calibri"/>
                </a:rPr>
              </a:br>
              <a:r>
                <a:rPr b="0" i="0" lang="en-GB" sz="1200" u="none" cap="none" strike="noStrike">
                  <a:solidFill>
                    <a:schemeClr val="dk1"/>
                  </a:solidFill>
                  <a:latin typeface="Calibri"/>
                  <a:ea typeface="Calibri"/>
                  <a:cs typeface="Calibri"/>
                  <a:sym typeface="Calibri"/>
                </a:rPr>
                <a:t>      ( cat, 2)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 dog, 2) ,</a:t>
              </a:r>
              <a:br>
                <a:rPr b="0" i="0" lang="en-GB" sz="1200" u="none" cap="none" strike="noStrike">
                  <a:solidFill>
                    <a:schemeClr val="dk1"/>
                  </a:solidFill>
                  <a:latin typeface="Calibri"/>
                  <a:ea typeface="Calibri"/>
                  <a:cs typeface="Calibri"/>
                  <a:sym typeface="Calibri"/>
                </a:rPr>
              </a:br>
              <a:r>
                <a:rPr b="0" i="0" lang="en-GB" sz="1200" u="none" cap="none" strike="noStrike">
                  <a:solidFill>
                    <a:schemeClr val="dk1"/>
                  </a:solidFill>
                  <a:latin typeface="Calibri"/>
                  <a:ea typeface="Calibri"/>
                  <a:cs typeface="Calibri"/>
                  <a:sym typeface="Calibri"/>
                </a:rPr>
                <a:t>      ( rat, 3) ,</a:t>
              </a:r>
              <a:br>
                <a:rPr b="0" i="0" lang="en-GB" sz="1200" u="none" cap="none" strike="noStrike">
                  <a:solidFill>
                    <a:schemeClr val="dk1"/>
                  </a:solidFill>
                  <a:latin typeface="Calibri"/>
                  <a:ea typeface="Calibri"/>
                  <a:cs typeface="Calibri"/>
                  <a:sym typeface="Calibri"/>
                </a:rPr>
              </a:br>
              <a:r>
                <a:rPr b="0" i="0" lang="en-GB" sz="1200" u="none" cap="none" strike="noStrike">
                  <a:solidFill>
                    <a:schemeClr val="dk1"/>
                  </a:solidFill>
                  <a:latin typeface="Calibri"/>
                  <a:ea typeface="Calibri"/>
                  <a:cs typeface="Calibri"/>
                  <a:sym typeface="Calibri"/>
                </a:rPr>
                <a:t>      ( run,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 sleep, 1) </a:t>
              </a:r>
              <a:br>
                <a:rPr b="0" i="0" lang="en-GB" sz="1200" u="none" cap="none" strike="noStrike">
                  <a:solidFill>
                    <a:schemeClr val="dk1"/>
                  </a:solidFill>
                  <a:latin typeface="Calibri"/>
                  <a:ea typeface="Calibri"/>
                  <a:cs typeface="Calibri"/>
                  <a:sym typeface="Calibri"/>
                </a:rPr>
              </a:br>
              <a:r>
                <a:rPr b="0" i="0" lang="en-GB" sz="1200" u="none" cap="none" strike="noStrike">
                  <a:solidFill>
                    <a:schemeClr val="dk1"/>
                  </a:solidFill>
                  <a:latin typeface="Calibri"/>
                  <a:ea typeface="Calibri"/>
                  <a:cs typeface="Calibri"/>
                  <a:sym typeface="Calibri"/>
                </a:rPr>
                <a:t>}</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grpSp>
      <p:sp>
        <p:nvSpPr>
          <p:cNvPr id="481" name="Google Shape;481;p36"/>
          <p:cNvSpPr txBox="1"/>
          <p:nvPr/>
        </p:nvSpPr>
        <p:spPr>
          <a:xfrm>
            <a:off x="4043583" y="2706093"/>
            <a:ext cx="1420502" cy="26553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english, </a:t>
            </a:r>
            <a:endParaRPr b="0" i="0" sz="1100" u="none" cap="none" strike="noStrike">
              <a:solidFill>
                <a:srgbClr val="000000"/>
              </a:solidFill>
              <a:latin typeface="Arial"/>
              <a:ea typeface="Arial"/>
              <a:cs typeface="Arial"/>
              <a:sym typeface="Arial"/>
            </a:endParaRPr>
          </a:p>
        </p:txBody>
      </p:sp>
      <p:grpSp>
        <p:nvGrpSpPr>
          <p:cNvPr id="482" name="Google Shape;482;p36"/>
          <p:cNvGrpSpPr/>
          <p:nvPr/>
        </p:nvGrpSpPr>
        <p:grpSpPr>
          <a:xfrm>
            <a:off x="7280305" y="2439023"/>
            <a:ext cx="1556573" cy="1955456"/>
            <a:chOff x="9201341" y="2640532"/>
            <a:chExt cx="2593799" cy="3832187"/>
          </a:xfrm>
        </p:grpSpPr>
        <p:sp>
          <p:nvSpPr>
            <p:cNvPr id="483" name="Google Shape;483;p36"/>
            <p:cNvSpPr/>
            <p:nvPr/>
          </p:nvSpPr>
          <p:spPr>
            <a:xfrm>
              <a:off x="9201341" y="2640532"/>
              <a:ext cx="2593799" cy="3832187"/>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84" name="Google Shape;484;p36"/>
            <p:cNvSpPr txBox="1"/>
            <p:nvPr/>
          </p:nvSpPr>
          <p:spPr>
            <a:xfrm>
              <a:off x="9314479" y="3334541"/>
              <a:ext cx="2350765" cy="298565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english</a:t>
              </a:r>
              <a:br>
                <a:rPr b="0" i="0" lang="en-GB" sz="1400" u="none" cap="none" strike="noStrike">
                  <a:solidFill>
                    <a:schemeClr val="dk1"/>
                  </a:solidFill>
                  <a:latin typeface="Calibri"/>
                  <a:ea typeface="Calibri"/>
                  <a:cs typeface="Calibri"/>
                  <a:sym typeface="Calibri"/>
                </a:rPr>
              </a:br>
              <a:r>
                <a:rPr b="0" i="0" lang="en-GB" sz="1400" u="none" cap="none" strike="noStrike">
                  <a:solidFill>
                    <a:schemeClr val="dk1"/>
                  </a:solidFill>
                  <a:latin typeface="Calibri"/>
                  <a:ea typeface="Calibri"/>
                  <a:cs typeface="Calibri"/>
                  <a:sym typeface="Calibri"/>
                </a:rPr>
                <a:t>Top 3 words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rat = 3,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cat = 2,</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    dog = 2</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485" name="Google Shape;485;p36"/>
            <p:cNvSpPr/>
            <p:nvPr/>
          </p:nvSpPr>
          <p:spPr>
            <a:xfrm>
              <a:off x="9280248" y="2757299"/>
              <a:ext cx="1731177" cy="542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Black"/>
                  <a:ea typeface="Arial Black"/>
                  <a:cs typeface="Arial Black"/>
                  <a:sym typeface="Arial Black"/>
                </a:rPr>
                <a:t>Result</a:t>
              </a:r>
              <a:endParaRPr b="0" i="0" sz="1400" u="none" cap="none" strike="noStrike">
                <a:solidFill>
                  <a:schemeClr val="dk1"/>
                </a:solidFill>
                <a:latin typeface="Arial Black"/>
                <a:ea typeface="Arial Black"/>
                <a:cs typeface="Arial Black"/>
                <a:sym typeface="Arial Black"/>
              </a:endParaRPr>
            </a:p>
          </p:txBody>
        </p:sp>
      </p:grpSp>
      <p:sp>
        <p:nvSpPr>
          <p:cNvPr id="486" name="Google Shape;486;p36"/>
          <p:cNvSpPr/>
          <p:nvPr/>
        </p:nvSpPr>
        <p:spPr>
          <a:xfrm>
            <a:off x="363075" y="173525"/>
            <a:ext cx="3765600" cy="459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Black"/>
                <a:ea typeface="Arial Black"/>
                <a:cs typeface="Arial Black"/>
                <a:sym typeface="Arial Black"/>
              </a:rPr>
              <a:t>Planung und Lösungsbeschreibung</a:t>
            </a:r>
            <a:endParaRPr b="1"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Black"/>
              <a:ea typeface="Arial Black"/>
              <a:cs typeface="Arial Black"/>
              <a:sym typeface="Arial Black"/>
            </a:endParaRPr>
          </a:p>
        </p:txBody>
      </p:sp>
      <p:grpSp>
        <p:nvGrpSpPr>
          <p:cNvPr id="487" name="Google Shape;487;p36"/>
          <p:cNvGrpSpPr/>
          <p:nvPr/>
        </p:nvGrpSpPr>
        <p:grpSpPr>
          <a:xfrm>
            <a:off x="306369" y="2325337"/>
            <a:ext cx="2062204" cy="295855"/>
            <a:chOff x="9201341" y="2640532"/>
            <a:chExt cx="2593799" cy="3832186"/>
          </a:xfrm>
        </p:grpSpPr>
        <p:sp>
          <p:nvSpPr>
            <p:cNvPr id="488" name="Google Shape;488;p36"/>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89" name="Google Shape;489;p36"/>
            <p:cNvSpPr txBox="1"/>
            <p:nvPr/>
          </p:nvSpPr>
          <p:spPr>
            <a:xfrm>
              <a:off x="9300109" y="2979057"/>
              <a:ext cx="1273995" cy="17752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english_cat</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490" name="Google Shape;490;p36"/>
            <p:cNvSpPr txBox="1"/>
            <p:nvPr/>
          </p:nvSpPr>
          <p:spPr>
            <a:xfrm>
              <a:off x="10551201" y="3024392"/>
              <a:ext cx="1156364" cy="3035478"/>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1 }</a:t>
              </a:r>
              <a:endParaRPr b="0" i="0" sz="1200" u="none" cap="none" strike="noStrike">
                <a:solidFill>
                  <a:srgbClr val="000000"/>
                </a:solidFill>
                <a:latin typeface="Arial"/>
                <a:ea typeface="Arial"/>
                <a:cs typeface="Arial"/>
                <a:sym typeface="Arial"/>
              </a:endParaRPr>
            </a:p>
          </p:txBody>
        </p:sp>
      </p:grpSp>
      <p:grpSp>
        <p:nvGrpSpPr>
          <p:cNvPr id="491" name="Google Shape;491;p36"/>
          <p:cNvGrpSpPr/>
          <p:nvPr/>
        </p:nvGrpSpPr>
        <p:grpSpPr>
          <a:xfrm>
            <a:off x="306369" y="3742976"/>
            <a:ext cx="2062204" cy="297855"/>
            <a:chOff x="9201341" y="2614626"/>
            <a:chExt cx="2593799" cy="3858092"/>
          </a:xfrm>
        </p:grpSpPr>
        <p:sp>
          <p:nvSpPr>
            <p:cNvPr id="492" name="Google Shape;492;p36"/>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93" name="Google Shape;493;p36"/>
            <p:cNvSpPr txBox="1"/>
            <p:nvPr/>
          </p:nvSpPr>
          <p:spPr>
            <a:xfrm>
              <a:off x="9301779" y="2821005"/>
              <a:ext cx="1273995" cy="17752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english_run</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494" name="Google Shape;494;p36"/>
            <p:cNvSpPr txBox="1"/>
            <p:nvPr/>
          </p:nvSpPr>
          <p:spPr>
            <a:xfrm>
              <a:off x="10551199" y="2614626"/>
              <a:ext cx="1156364" cy="171817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a:t>
              </a:r>
              <a:endParaRPr b="0" i="0" sz="1200" u="none" cap="none" strike="noStrike">
                <a:solidFill>
                  <a:srgbClr val="000000"/>
                </a:solidFill>
                <a:latin typeface="Arial"/>
                <a:ea typeface="Arial"/>
                <a:cs typeface="Arial"/>
                <a:sym typeface="Arial"/>
              </a:endParaRPr>
            </a:p>
          </p:txBody>
        </p:sp>
      </p:grpSp>
      <p:grpSp>
        <p:nvGrpSpPr>
          <p:cNvPr id="495" name="Google Shape;495;p36"/>
          <p:cNvGrpSpPr/>
          <p:nvPr/>
        </p:nvGrpSpPr>
        <p:grpSpPr>
          <a:xfrm>
            <a:off x="306369" y="4231657"/>
            <a:ext cx="2062204" cy="295972"/>
            <a:chOff x="9201341" y="2639016"/>
            <a:chExt cx="2593799" cy="3833702"/>
          </a:xfrm>
        </p:grpSpPr>
        <p:sp>
          <p:nvSpPr>
            <p:cNvPr id="496" name="Google Shape;496;p36"/>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97" name="Google Shape;497;p36"/>
            <p:cNvSpPr txBox="1"/>
            <p:nvPr/>
          </p:nvSpPr>
          <p:spPr>
            <a:xfrm>
              <a:off x="9324683" y="2639016"/>
              <a:ext cx="1390500" cy="3066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english_sleep</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498" name="Google Shape;498;p36"/>
            <p:cNvSpPr txBox="1"/>
            <p:nvPr/>
          </p:nvSpPr>
          <p:spPr>
            <a:xfrm>
              <a:off x="10575774" y="2779465"/>
              <a:ext cx="1156364" cy="171817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a:t>
              </a:r>
              <a:endParaRPr b="0" i="0" sz="1200" u="none" cap="none" strike="noStrike">
                <a:solidFill>
                  <a:srgbClr val="000000"/>
                </a:solidFill>
                <a:latin typeface="Arial"/>
                <a:ea typeface="Arial"/>
                <a:cs typeface="Arial"/>
                <a:sym typeface="Arial"/>
              </a:endParaRPr>
            </a:p>
          </p:txBody>
        </p:sp>
      </p:grpSp>
      <p:grpSp>
        <p:nvGrpSpPr>
          <p:cNvPr id="499" name="Google Shape;499;p36"/>
          <p:cNvGrpSpPr/>
          <p:nvPr/>
        </p:nvGrpSpPr>
        <p:grpSpPr>
          <a:xfrm>
            <a:off x="306369" y="2786970"/>
            <a:ext cx="2062204" cy="303351"/>
            <a:chOff x="9201341" y="2543437"/>
            <a:chExt cx="2593799" cy="3929281"/>
          </a:xfrm>
        </p:grpSpPr>
        <p:sp>
          <p:nvSpPr>
            <p:cNvPr id="500" name="Google Shape;500;p36"/>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01" name="Google Shape;501;p36"/>
            <p:cNvSpPr txBox="1"/>
            <p:nvPr/>
          </p:nvSpPr>
          <p:spPr>
            <a:xfrm>
              <a:off x="9312873" y="2543437"/>
              <a:ext cx="1273995" cy="17752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english_dog</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502" name="Google Shape;502;p36"/>
            <p:cNvSpPr txBox="1"/>
            <p:nvPr/>
          </p:nvSpPr>
          <p:spPr>
            <a:xfrm>
              <a:off x="10562294" y="3061139"/>
              <a:ext cx="1156364" cy="171817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1 }</a:t>
              </a:r>
              <a:endParaRPr b="0" i="0" sz="1200" u="none" cap="none" strike="noStrike">
                <a:solidFill>
                  <a:srgbClr val="000000"/>
                </a:solidFill>
                <a:latin typeface="Arial"/>
                <a:ea typeface="Arial"/>
                <a:cs typeface="Arial"/>
                <a:sym typeface="Arial"/>
              </a:endParaRPr>
            </a:p>
          </p:txBody>
        </p:sp>
      </p:grpSp>
      <p:sp>
        <p:nvSpPr>
          <p:cNvPr id="503" name="Google Shape;503;p36"/>
          <p:cNvSpPr/>
          <p:nvPr/>
        </p:nvSpPr>
        <p:spPr>
          <a:xfrm>
            <a:off x="1489175" y="1977211"/>
            <a:ext cx="700172"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Value</a:t>
            </a:r>
            <a:endParaRPr b="0" i="0" sz="1200" u="none" cap="none" strike="noStrike">
              <a:solidFill>
                <a:schemeClr val="dk1"/>
              </a:solidFill>
              <a:latin typeface="Arial Black"/>
              <a:ea typeface="Arial Black"/>
              <a:cs typeface="Arial Black"/>
              <a:sym typeface="Arial Black"/>
            </a:endParaRPr>
          </a:p>
        </p:txBody>
      </p:sp>
      <p:sp>
        <p:nvSpPr>
          <p:cNvPr id="504" name="Google Shape;504;p36"/>
          <p:cNvSpPr/>
          <p:nvPr/>
        </p:nvSpPr>
        <p:spPr>
          <a:xfrm>
            <a:off x="306370" y="1990578"/>
            <a:ext cx="535627" cy="20209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Key</a:t>
            </a:r>
            <a:endParaRPr b="0" i="0" sz="1200" u="none" cap="none" strike="noStrike">
              <a:solidFill>
                <a:schemeClr val="dk1"/>
              </a:solidFill>
              <a:latin typeface="Arial Black"/>
              <a:ea typeface="Arial Black"/>
              <a:cs typeface="Arial Black"/>
              <a:sym typeface="Arial Black"/>
            </a:endParaRPr>
          </a:p>
        </p:txBody>
      </p:sp>
      <p:grpSp>
        <p:nvGrpSpPr>
          <p:cNvPr id="505" name="Google Shape;505;p36"/>
          <p:cNvGrpSpPr/>
          <p:nvPr/>
        </p:nvGrpSpPr>
        <p:grpSpPr>
          <a:xfrm>
            <a:off x="306369" y="3266824"/>
            <a:ext cx="2062204" cy="297855"/>
            <a:chOff x="9201341" y="2614626"/>
            <a:chExt cx="2593799" cy="3858092"/>
          </a:xfrm>
        </p:grpSpPr>
        <p:sp>
          <p:nvSpPr>
            <p:cNvPr id="506" name="Google Shape;506;p36"/>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07" name="Google Shape;507;p36"/>
            <p:cNvSpPr txBox="1"/>
            <p:nvPr/>
          </p:nvSpPr>
          <p:spPr>
            <a:xfrm>
              <a:off x="9301779" y="2821005"/>
              <a:ext cx="1273995" cy="17752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english_rat</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508" name="Google Shape;508;p36"/>
            <p:cNvSpPr txBox="1"/>
            <p:nvPr/>
          </p:nvSpPr>
          <p:spPr>
            <a:xfrm>
              <a:off x="10551199" y="2614626"/>
              <a:ext cx="1156364" cy="171817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1, 1 }</a:t>
              </a:r>
              <a:endParaRPr b="0" i="0" sz="1200" u="none" cap="none" strike="noStrike">
                <a:solidFill>
                  <a:srgbClr val="000000"/>
                </a:solidFill>
                <a:latin typeface="Arial"/>
                <a:ea typeface="Arial"/>
                <a:cs typeface="Arial"/>
                <a:sym typeface="Arial"/>
              </a:endParaRPr>
            </a:p>
          </p:txBody>
        </p:sp>
      </p:grpSp>
      <p:sp>
        <p:nvSpPr>
          <p:cNvPr id="509" name="Google Shape;509;p36"/>
          <p:cNvSpPr/>
          <p:nvPr/>
        </p:nvSpPr>
        <p:spPr>
          <a:xfrm>
            <a:off x="0" y="709562"/>
            <a:ext cx="1150293" cy="116015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10" name="Google Shape;510;p36"/>
          <p:cNvSpPr/>
          <p:nvPr/>
        </p:nvSpPr>
        <p:spPr>
          <a:xfrm>
            <a:off x="363071" y="801131"/>
            <a:ext cx="998321" cy="937213"/>
          </a:xfrm>
          <a:prstGeom prst="rect">
            <a:avLst/>
          </a:prstGeom>
          <a:solidFill>
            <a:srgbClr val="B1DFD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11" name="Google Shape;511;p36"/>
          <p:cNvSpPr/>
          <p:nvPr/>
        </p:nvSpPr>
        <p:spPr>
          <a:xfrm>
            <a:off x="608481" y="1019522"/>
            <a:ext cx="2031850" cy="484748"/>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GB" sz="2700" u="none" cap="none" strike="noStrike">
                <a:solidFill>
                  <a:schemeClr val="dk1"/>
                </a:solidFill>
                <a:latin typeface="Arial Black"/>
                <a:ea typeface="Arial Black"/>
                <a:cs typeface="Arial Black"/>
                <a:sym typeface="Arial Black"/>
              </a:rPr>
              <a:t>Reducer</a:t>
            </a:r>
            <a:endParaRPr b="1" i="0" sz="2700" u="none" cap="none" strike="noStrike">
              <a:solidFill>
                <a:schemeClr val="dk1"/>
              </a:solidFill>
              <a:latin typeface="Arial Black"/>
              <a:ea typeface="Arial Black"/>
              <a:cs typeface="Arial Black"/>
              <a:sym typeface="Arial Black"/>
            </a:endParaRPr>
          </a:p>
        </p:txBody>
      </p:sp>
      <p:sp>
        <p:nvSpPr>
          <p:cNvPr id="512" name="Google Shape;512;p36"/>
          <p:cNvSpPr/>
          <p:nvPr/>
        </p:nvSpPr>
        <p:spPr>
          <a:xfrm>
            <a:off x="5929264" y="3095132"/>
            <a:ext cx="860439" cy="616596"/>
          </a:xfrm>
          <a:prstGeom prst="ellipse">
            <a:avLst/>
          </a:prstGeom>
          <a:solidFill>
            <a:srgbClr val="85CDC8"/>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Black"/>
              <a:ea typeface="Arial Black"/>
              <a:cs typeface="Arial Black"/>
              <a:sym typeface="Arial Black"/>
            </a:endParaRPr>
          </a:p>
        </p:txBody>
      </p:sp>
      <p:sp>
        <p:nvSpPr>
          <p:cNvPr id="513" name="Google Shape;513;p36"/>
          <p:cNvSpPr/>
          <p:nvPr/>
        </p:nvSpPr>
        <p:spPr>
          <a:xfrm>
            <a:off x="5847488" y="3261022"/>
            <a:ext cx="10491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GB" sz="1200" u="none" cap="none" strike="noStrike">
                <a:solidFill>
                  <a:schemeClr val="dk1"/>
                </a:solidFill>
                <a:latin typeface="Arial"/>
                <a:ea typeface="Arial"/>
                <a:cs typeface="Arial"/>
                <a:sym typeface="Arial"/>
              </a:rPr>
              <a:t>cleanup()</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37"/>
          <p:cNvSpPr/>
          <p:nvPr/>
        </p:nvSpPr>
        <p:spPr>
          <a:xfrm>
            <a:off x="0" y="709562"/>
            <a:ext cx="1150200" cy="11601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0" name="Google Shape;520;p37"/>
          <p:cNvSpPr/>
          <p:nvPr/>
        </p:nvSpPr>
        <p:spPr>
          <a:xfrm>
            <a:off x="363071" y="801131"/>
            <a:ext cx="998400" cy="937200"/>
          </a:xfrm>
          <a:prstGeom prst="rect">
            <a:avLst/>
          </a:prstGeom>
          <a:solidFill>
            <a:srgbClr val="B1DF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521" name="Google Shape;521;p37"/>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522" name="Google Shape;522;p37"/>
          <p:cNvSpPr/>
          <p:nvPr/>
        </p:nvSpPr>
        <p:spPr>
          <a:xfrm>
            <a:off x="400625" y="210475"/>
            <a:ext cx="13182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400">
                <a:solidFill>
                  <a:schemeClr val="dk1"/>
                </a:solidFill>
                <a:latin typeface="Arial Black"/>
                <a:ea typeface="Arial Black"/>
                <a:cs typeface="Arial Black"/>
                <a:sym typeface="Arial Black"/>
              </a:rPr>
              <a:t>Umsetzung</a:t>
            </a:r>
            <a:endParaRPr sz="1400">
              <a:solidFill>
                <a:schemeClr val="dk1"/>
              </a:solidFill>
              <a:latin typeface="Arial Black"/>
              <a:ea typeface="Arial Black"/>
              <a:cs typeface="Arial Black"/>
              <a:sym typeface="Arial Black"/>
            </a:endParaRPr>
          </a:p>
        </p:txBody>
      </p:sp>
      <p:sp>
        <p:nvSpPr>
          <p:cNvPr id="523" name="Google Shape;523;p37"/>
          <p:cNvSpPr/>
          <p:nvPr/>
        </p:nvSpPr>
        <p:spPr>
          <a:xfrm>
            <a:off x="136369" y="178637"/>
            <a:ext cx="340500" cy="308700"/>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1200">
                <a:solidFill>
                  <a:srgbClr val="0C0C0C"/>
                </a:solidFill>
                <a:latin typeface="Arial"/>
                <a:ea typeface="Arial"/>
                <a:cs typeface="Arial"/>
                <a:sym typeface="Arial"/>
              </a:rPr>
              <a:t>3</a:t>
            </a:r>
            <a:endParaRPr sz="1100"/>
          </a:p>
        </p:txBody>
      </p:sp>
      <p:sp>
        <p:nvSpPr>
          <p:cNvPr id="524" name="Google Shape;524;p37"/>
          <p:cNvSpPr/>
          <p:nvPr/>
        </p:nvSpPr>
        <p:spPr>
          <a:xfrm>
            <a:off x="655780" y="1047262"/>
            <a:ext cx="22545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2700">
                <a:solidFill>
                  <a:schemeClr val="dk1"/>
                </a:solidFill>
                <a:latin typeface="Arial Black"/>
                <a:ea typeface="Arial Black"/>
                <a:cs typeface="Arial Black"/>
                <a:sym typeface="Arial Black"/>
              </a:rPr>
              <a:t>Mapping</a:t>
            </a:r>
            <a:endParaRPr b="1" sz="2700">
              <a:solidFill>
                <a:schemeClr val="dk1"/>
              </a:solidFill>
              <a:latin typeface="Arial Black"/>
              <a:ea typeface="Arial Black"/>
              <a:cs typeface="Arial Black"/>
              <a:sym typeface="Arial Black"/>
            </a:endParaRPr>
          </a:p>
        </p:txBody>
      </p:sp>
      <p:pic>
        <p:nvPicPr>
          <p:cNvPr id="525" name="Google Shape;525;p37"/>
          <p:cNvPicPr preferRelativeResize="0"/>
          <p:nvPr/>
        </p:nvPicPr>
        <p:blipFill>
          <a:blip r:embed="rId3">
            <a:alphaModFix/>
          </a:blip>
          <a:stretch>
            <a:fillRect/>
          </a:stretch>
        </p:blipFill>
        <p:spPr>
          <a:xfrm>
            <a:off x="2980275" y="801125"/>
            <a:ext cx="5928925" cy="422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38"/>
          <p:cNvSpPr/>
          <p:nvPr/>
        </p:nvSpPr>
        <p:spPr>
          <a:xfrm>
            <a:off x="0" y="709562"/>
            <a:ext cx="1150293" cy="116015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2" name="Google Shape;532;p38"/>
          <p:cNvSpPr/>
          <p:nvPr/>
        </p:nvSpPr>
        <p:spPr>
          <a:xfrm>
            <a:off x="363071" y="801131"/>
            <a:ext cx="998321" cy="937213"/>
          </a:xfrm>
          <a:prstGeom prst="rect">
            <a:avLst/>
          </a:prstGeom>
          <a:solidFill>
            <a:srgbClr val="B1DF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533" name="Google Shape;533;p38"/>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534" name="Google Shape;534;p38"/>
          <p:cNvSpPr/>
          <p:nvPr/>
        </p:nvSpPr>
        <p:spPr>
          <a:xfrm>
            <a:off x="476825" y="210475"/>
            <a:ext cx="12801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400">
                <a:solidFill>
                  <a:schemeClr val="dk1"/>
                </a:solidFill>
                <a:latin typeface="Arial Black"/>
                <a:ea typeface="Arial Black"/>
                <a:cs typeface="Arial Black"/>
                <a:sym typeface="Arial Black"/>
              </a:rPr>
              <a:t>Umsetzung</a:t>
            </a:r>
            <a:endParaRPr sz="1400">
              <a:solidFill>
                <a:schemeClr val="dk1"/>
              </a:solidFill>
              <a:latin typeface="Arial Black"/>
              <a:ea typeface="Arial Black"/>
              <a:cs typeface="Arial Black"/>
              <a:sym typeface="Arial Black"/>
            </a:endParaRPr>
          </a:p>
        </p:txBody>
      </p:sp>
      <p:sp>
        <p:nvSpPr>
          <p:cNvPr id="535" name="Google Shape;535;p38"/>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1200">
                <a:solidFill>
                  <a:srgbClr val="0C0C0C"/>
                </a:solidFill>
                <a:latin typeface="Arial"/>
                <a:ea typeface="Arial"/>
                <a:cs typeface="Arial"/>
                <a:sym typeface="Arial"/>
              </a:rPr>
              <a:t>3</a:t>
            </a:r>
            <a:endParaRPr sz="1100"/>
          </a:p>
        </p:txBody>
      </p:sp>
      <p:sp>
        <p:nvSpPr>
          <p:cNvPr id="536" name="Google Shape;536;p38"/>
          <p:cNvSpPr/>
          <p:nvPr/>
        </p:nvSpPr>
        <p:spPr>
          <a:xfrm>
            <a:off x="655780" y="1047262"/>
            <a:ext cx="2254463" cy="48474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2700">
                <a:solidFill>
                  <a:schemeClr val="dk1"/>
                </a:solidFill>
                <a:latin typeface="Arial Black"/>
                <a:ea typeface="Arial Black"/>
                <a:cs typeface="Arial Black"/>
                <a:sym typeface="Arial Black"/>
              </a:rPr>
              <a:t>Reducer</a:t>
            </a:r>
            <a:endParaRPr sz="2700">
              <a:solidFill>
                <a:schemeClr val="dk1"/>
              </a:solidFill>
              <a:latin typeface="Arial Black"/>
              <a:ea typeface="Arial Black"/>
              <a:cs typeface="Arial Black"/>
              <a:sym typeface="Arial Black"/>
            </a:endParaRPr>
          </a:p>
        </p:txBody>
      </p:sp>
      <p:pic>
        <p:nvPicPr>
          <p:cNvPr id="537" name="Google Shape;537;p38"/>
          <p:cNvPicPr preferRelativeResize="0"/>
          <p:nvPr/>
        </p:nvPicPr>
        <p:blipFill>
          <a:blip r:embed="rId3">
            <a:alphaModFix/>
          </a:blip>
          <a:stretch>
            <a:fillRect/>
          </a:stretch>
        </p:blipFill>
        <p:spPr>
          <a:xfrm>
            <a:off x="4414500" y="1738350"/>
            <a:ext cx="4612050" cy="3175975"/>
          </a:xfrm>
          <a:prstGeom prst="rect">
            <a:avLst/>
          </a:prstGeom>
          <a:noFill/>
          <a:ln>
            <a:noFill/>
          </a:ln>
        </p:spPr>
      </p:pic>
      <p:pic>
        <p:nvPicPr>
          <p:cNvPr id="538" name="Google Shape;538;p38"/>
          <p:cNvPicPr preferRelativeResize="0"/>
          <p:nvPr/>
        </p:nvPicPr>
        <p:blipFill>
          <a:blip r:embed="rId4">
            <a:alphaModFix/>
          </a:blip>
          <a:stretch>
            <a:fillRect/>
          </a:stretch>
        </p:blipFill>
        <p:spPr>
          <a:xfrm>
            <a:off x="152550" y="2091775"/>
            <a:ext cx="4176149" cy="2593400"/>
          </a:xfrm>
          <a:prstGeom prst="rect">
            <a:avLst/>
          </a:prstGeom>
          <a:noFill/>
          <a:ln>
            <a:noFill/>
          </a:ln>
        </p:spPr>
      </p:pic>
      <p:sp>
        <p:nvSpPr>
          <p:cNvPr id="539" name="Google Shape;539;p38"/>
          <p:cNvSpPr/>
          <p:nvPr/>
        </p:nvSpPr>
        <p:spPr>
          <a:xfrm>
            <a:off x="287125" y="1980725"/>
            <a:ext cx="1150200" cy="248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lang="en-GB" sz="1200">
                <a:solidFill>
                  <a:schemeClr val="dk1"/>
                </a:solidFill>
                <a:latin typeface="Arial Black"/>
                <a:ea typeface="Arial Black"/>
                <a:cs typeface="Arial Black"/>
                <a:sym typeface="Arial Black"/>
              </a:rPr>
              <a:t>reduce()</a:t>
            </a:r>
            <a:endParaRPr b="0" i="0" sz="1200" u="none" cap="none" strike="noStrike">
              <a:solidFill>
                <a:schemeClr val="dk1"/>
              </a:solidFill>
              <a:latin typeface="Arial Black"/>
              <a:ea typeface="Arial Black"/>
              <a:cs typeface="Arial Black"/>
              <a:sym typeface="Arial Black"/>
            </a:endParaRPr>
          </a:p>
        </p:txBody>
      </p:sp>
      <p:sp>
        <p:nvSpPr>
          <p:cNvPr id="540" name="Google Shape;540;p38"/>
          <p:cNvSpPr/>
          <p:nvPr/>
        </p:nvSpPr>
        <p:spPr>
          <a:xfrm>
            <a:off x="4921013" y="1915650"/>
            <a:ext cx="1150200" cy="248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lang="en-GB" sz="1200">
                <a:solidFill>
                  <a:schemeClr val="dk1"/>
                </a:solidFill>
                <a:latin typeface="Arial Black"/>
                <a:ea typeface="Arial Black"/>
                <a:cs typeface="Arial Black"/>
                <a:sym typeface="Arial Black"/>
              </a:rPr>
              <a:t>cleanup</a:t>
            </a:r>
            <a:r>
              <a:rPr lang="en-GB" sz="1200">
                <a:solidFill>
                  <a:schemeClr val="dk1"/>
                </a:solidFill>
                <a:latin typeface="Arial Black"/>
                <a:ea typeface="Arial Black"/>
                <a:cs typeface="Arial Black"/>
                <a:sym typeface="Arial Black"/>
              </a:rPr>
              <a:t>()</a:t>
            </a:r>
            <a:endParaRPr b="0" i="0" sz="12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39"/>
          <p:cNvSpPr/>
          <p:nvPr/>
        </p:nvSpPr>
        <p:spPr>
          <a:xfrm>
            <a:off x="765350" y="1335360"/>
            <a:ext cx="7754700" cy="3632400"/>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547" name="Google Shape;547;p39"/>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548" name="Google Shape;548;p39"/>
          <p:cNvSpPr/>
          <p:nvPr/>
        </p:nvSpPr>
        <p:spPr>
          <a:xfrm>
            <a:off x="438526" y="210475"/>
            <a:ext cx="11016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400">
                <a:solidFill>
                  <a:schemeClr val="dk1"/>
                </a:solidFill>
                <a:latin typeface="Arial Black"/>
                <a:ea typeface="Arial Black"/>
                <a:cs typeface="Arial Black"/>
                <a:sym typeface="Arial Black"/>
              </a:rPr>
              <a:t>Ergebnis</a:t>
            </a:r>
            <a:endParaRPr sz="1400">
              <a:solidFill>
                <a:schemeClr val="dk1"/>
              </a:solidFill>
              <a:latin typeface="Arial Black"/>
              <a:ea typeface="Arial Black"/>
              <a:cs typeface="Arial Black"/>
              <a:sym typeface="Arial Black"/>
            </a:endParaRPr>
          </a:p>
        </p:txBody>
      </p:sp>
      <p:sp>
        <p:nvSpPr>
          <p:cNvPr id="549" name="Google Shape;549;p39"/>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1200">
                <a:solidFill>
                  <a:srgbClr val="0C0C0C"/>
                </a:solidFill>
                <a:latin typeface="Arial"/>
                <a:ea typeface="Arial"/>
                <a:cs typeface="Arial"/>
                <a:sym typeface="Arial"/>
              </a:rPr>
              <a:t>3</a:t>
            </a:r>
            <a:endParaRPr sz="1100"/>
          </a:p>
        </p:txBody>
      </p:sp>
      <p:sp>
        <p:nvSpPr>
          <p:cNvPr id="550" name="Google Shape;550;p39"/>
          <p:cNvSpPr/>
          <p:nvPr/>
        </p:nvSpPr>
        <p:spPr>
          <a:xfrm>
            <a:off x="3445108" y="709562"/>
            <a:ext cx="17979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2700">
                <a:solidFill>
                  <a:schemeClr val="dk1"/>
                </a:solidFill>
                <a:latin typeface="Arial Black"/>
                <a:ea typeface="Arial Black"/>
                <a:cs typeface="Arial Black"/>
                <a:sym typeface="Arial Black"/>
              </a:rPr>
              <a:t>Ergebnis</a:t>
            </a:r>
            <a:endParaRPr b="1" sz="2700">
              <a:solidFill>
                <a:schemeClr val="dk1"/>
              </a:solidFill>
              <a:latin typeface="Arial Black"/>
              <a:ea typeface="Arial Black"/>
              <a:cs typeface="Arial Black"/>
              <a:sym typeface="Arial Black"/>
            </a:endParaRPr>
          </a:p>
        </p:txBody>
      </p:sp>
      <p:pic>
        <p:nvPicPr>
          <p:cNvPr id="551" name="Google Shape;551;p39"/>
          <p:cNvPicPr preferRelativeResize="0"/>
          <p:nvPr/>
        </p:nvPicPr>
        <p:blipFill rotWithShape="1">
          <a:blip r:embed="rId3">
            <a:alphaModFix/>
          </a:blip>
          <a:srcRect b="0" l="0" r="0" t="0"/>
          <a:stretch/>
        </p:blipFill>
        <p:spPr>
          <a:xfrm>
            <a:off x="1056593" y="1479255"/>
            <a:ext cx="7268408" cy="3447574"/>
          </a:xfrm>
          <a:prstGeom prst="rect">
            <a:avLst/>
          </a:prstGeom>
          <a:noFill/>
          <a:ln>
            <a:noFill/>
          </a:ln>
        </p:spPr>
      </p:pic>
      <p:cxnSp>
        <p:nvCxnSpPr>
          <p:cNvPr id="552" name="Google Shape;552;p39"/>
          <p:cNvCxnSpPr/>
          <p:nvPr/>
        </p:nvCxnSpPr>
        <p:spPr>
          <a:xfrm>
            <a:off x="3890253" y="1194310"/>
            <a:ext cx="1101600" cy="0"/>
          </a:xfrm>
          <a:prstGeom prst="straightConnector1">
            <a:avLst/>
          </a:prstGeom>
          <a:noFill/>
          <a:ln cap="flat" cmpd="sng" w="63500">
            <a:solidFill>
              <a:srgbClr val="77C7C1"/>
            </a:solidFill>
            <a:prstDash val="solid"/>
            <a:miter lim="800000"/>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cxnSp>
        <p:nvCxnSpPr>
          <p:cNvPr id="558" name="Google Shape;558;p40"/>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559" name="Google Shape;559;p40"/>
          <p:cNvSpPr/>
          <p:nvPr/>
        </p:nvSpPr>
        <p:spPr>
          <a:xfrm>
            <a:off x="397075" y="210475"/>
            <a:ext cx="43518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400">
                <a:solidFill>
                  <a:schemeClr val="dk1"/>
                </a:solidFill>
                <a:latin typeface="Arial Black"/>
                <a:ea typeface="Arial Black"/>
                <a:cs typeface="Arial Black"/>
                <a:sym typeface="Arial Black"/>
              </a:rPr>
              <a:t>Diagrammen für die Leistung und Laufzeit</a:t>
            </a:r>
            <a:endParaRPr sz="1400">
              <a:solidFill>
                <a:schemeClr val="dk1"/>
              </a:solidFill>
              <a:latin typeface="Arial Black"/>
              <a:ea typeface="Arial Black"/>
              <a:cs typeface="Arial Black"/>
              <a:sym typeface="Arial Black"/>
            </a:endParaRPr>
          </a:p>
        </p:txBody>
      </p:sp>
      <p:sp>
        <p:nvSpPr>
          <p:cNvPr id="560" name="Google Shape;560;p40"/>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1200">
                <a:solidFill>
                  <a:srgbClr val="0C0C0C"/>
                </a:solidFill>
                <a:latin typeface="Arial"/>
                <a:ea typeface="Arial"/>
                <a:cs typeface="Arial"/>
                <a:sym typeface="Arial"/>
              </a:rPr>
              <a:t>4</a:t>
            </a:r>
            <a:endParaRPr sz="1100"/>
          </a:p>
        </p:txBody>
      </p:sp>
      <p:pic>
        <p:nvPicPr>
          <p:cNvPr id="561" name="Google Shape;561;p40"/>
          <p:cNvPicPr preferRelativeResize="0"/>
          <p:nvPr/>
        </p:nvPicPr>
        <p:blipFill rotWithShape="1">
          <a:blip r:embed="rId3">
            <a:alphaModFix/>
          </a:blip>
          <a:srcRect b="0" l="0" r="0" t="0"/>
          <a:stretch/>
        </p:blipFill>
        <p:spPr>
          <a:xfrm>
            <a:off x="304863" y="1706645"/>
            <a:ext cx="4435555" cy="2410301"/>
          </a:xfrm>
          <a:prstGeom prst="rect">
            <a:avLst/>
          </a:prstGeom>
          <a:noFill/>
          <a:ln>
            <a:noFill/>
          </a:ln>
        </p:spPr>
      </p:pic>
      <p:pic>
        <p:nvPicPr>
          <p:cNvPr id="562" name="Google Shape;562;p40"/>
          <p:cNvPicPr preferRelativeResize="0"/>
          <p:nvPr/>
        </p:nvPicPr>
        <p:blipFill rotWithShape="1">
          <a:blip r:embed="rId4">
            <a:alphaModFix/>
          </a:blip>
          <a:srcRect b="0" l="0" r="0" t="0"/>
          <a:stretch/>
        </p:blipFill>
        <p:spPr>
          <a:xfrm>
            <a:off x="4891533" y="1706645"/>
            <a:ext cx="4021646" cy="2351866"/>
          </a:xfrm>
          <a:prstGeom prst="rect">
            <a:avLst/>
          </a:prstGeom>
          <a:noFill/>
          <a:ln>
            <a:noFill/>
          </a:ln>
        </p:spPr>
      </p:pic>
      <p:sp>
        <p:nvSpPr>
          <p:cNvPr id="563" name="Google Shape;563;p40"/>
          <p:cNvSpPr/>
          <p:nvPr/>
        </p:nvSpPr>
        <p:spPr>
          <a:xfrm>
            <a:off x="3276032" y="872122"/>
            <a:ext cx="2541514" cy="48474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2700">
                <a:solidFill>
                  <a:schemeClr val="dk1"/>
                </a:solidFill>
                <a:latin typeface="Arial Black"/>
                <a:ea typeface="Arial Black"/>
                <a:cs typeface="Arial Black"/>
                <a:sym typeface="Arial Black"/>
              </a:rPr>
              <a:t>Diagrammen</a:t>
            </a:r>
            <a:endParaRPr b="1" sz="2700">
              <a:solidFill>
                <a:schemeClr val="dk1"/>
              </a:solidFill>
              <a:latin typeface="Arial Black"/>
              <a:ea typeface="Arial Black"/>
              <a:cs typeface="Arial Black"/>
              <a:sym typeface="Arial Black"/>
            </a:endParaRPr>
          </a:p>
        </p:txBody>
      </p:sp>
      <p:cxnSp>
        <p:nvCxnSpPr>
          <p:cNvPr id="564" name="Google Shape;564;p40"/>
          <p:cNvCxnSpPr/>
          <p:nvPr/>
        </p:nvCxnSpPr>
        <p:spPr>
          <a:xfrm>
            <a:off x="4016713" y="1433070"/>
            <a:ext cx="1101600" cy="0"/>
          </a:xfrm>
          <a:prstGeom prst="straightConnector1">
            <a:avLst/>
          </a:prstGeom>
          <a:noFill/>
          <a:ln cap="flat" cmpd="sng" w="63500">
            <a:solidFill>
              <a:srgbClr val="77C7C1"/>
            </a:solidFill>
            <a:prstDash val="solid"/>
            <a:miter lim="800000"/>
            <a:headEnd len="sm" w="sm" type="none"/>
            <a:tailEnd len="sm" w="sm" type="none"/>
          </a:ln>
        </p:spPr>
      </p:cxnSp>
      <p:sp>
        <p:nvSpPr>
          <p:cNvPr id="565" name="Google Shape;565;p40"/>
          <p:cNvSpPr txBox="1"/>
          <p:nvPr/>
        </p:nvSpPr>
        <p:spPr>
          <a:xfrm>
            <a:off x="476823" y="4260712"/>
            <a:ext cx="3616090" cy="43858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200">
                <a:solidFill>
                  <a:schemeClr val="dk1"/>
                </a:solidFill>
                <a:latin typeface="Calibri"/>
                <a:ea typeface="Calibri"/>
                <a:cs typeface="Calibri"/>
                <a:sym typeface="Calibri"/>
              </a:rPr>
              <a:t>4.1 Laufzeitv</a:t>
            </a:r>
            <a:r>
              <a:rPr lang="en-GB" sz="1200">
                <a:solidFill>
                  <a:schemeClr val="dk1"/>
                </a:solidFill>
                <a:latin typeface="Calibri"/>
                <a:ea typeface="Calibri"/>
                <a:cs typeface="Calibri"/>
                <a:sym typeface="Calibri"/>
              </a:rPr>
              <a:t>ergleich</a:t>
            </a:r>
            <a:r>
              <a:rPr lang="en-GB" sz="1200">
                <a:solidFill>
                  <a:schemeClr val="dk1"/>
                </a:solidFill>
                <a:latin typeface="Calibri"/>
                <a:ea typeface="Calibri"/>
                <a:cs typeface="Calibri"/>
                <a:sym typeface="Calibri"/>
              </a:rPr>
              <a:t> in Abhängigkeit von der Inputgröße</a:t>
            </a:r>
            <a:endParaRPr sz="1200">
              <a:solidFill>
                <a:schemeClr val="dk1"/>
              </a:solidFill>
              <a:latin typeface="Calibri"/>
              <a:ea typeface="Calibri"/>
              <a:cs typeface="Calibri"/>
              <a:sym typeface="Calibri"/>
            </a:endParaRPr>
          </a:p>
        </p:txBody>
      </p:sp>
      <p:sp>
        <p:nvSpPr>
          <p:cNvPr id="566" name="Google Shape;566;p40"/>
          <p:cNvSpPr txBox="1"/>
          <p:nvPr/>
        </p:nvSpPr>
        <p:spPr>
          <a:xfrm>
            <a:off x="5094311" y="4262866"/>
            <a:ext cx="3616090" cy="2539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200">
                <a:solidFill>
                  <a:schemeClr val="dk1"/>
                </a:solidFill>
                <a:latin typeface="Calibri"/>
                <a:ea typeface="Calibri"/>
                <a:cs typeface="Calibri"/>
                <a:sym typeface="Calibri"/>
              </a:rPr>
              <a:t>4.2 </a:t>
            </a:r>
            <a:r>
              <a:rPr lang="en-GB" sz="1200">
                <a:solidFill>
                  <a:schemeClr val="dk1"/>
                </a:solidFill>
                <a:latin typeface="Calibri"/>
                <a:ea typeface="Calibri"/>
                <a:cs typeface="Calibri"/>
                <a:sym typeface="Calibri"/>
              </a:rPr>
              <a:t>Laufzeitvergleich </a:t>
            </a:r>
            <a:r>
              <a:rPr lang="en-GB" sz="1200">
                <a:solidFill>
                  <a:schemeClr val="dk1"/>
                </a:solidFill>
                <a:latin typeface="Calibri"/>
                <a:ea typeface="Calibri"/>
                <a:cs typeface="Calibri"/>
                <a:sym typeface="Calibri"/>
              </a:rPr>
              <a:t>zwischen Hadoop und Docker</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4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572" name="Google Shape;572;p4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1600"/>
              </a:spcAft>
              <a:buNone/>
            </a:pPr>
            <a:r>
              <a:t/>
            </a:r>
            <a:endParaRPr/>
          </a:p>
        </p:txBody>
      </p:sp>
      <p:pic>
        <p:nvPicPr>
          <p:cNvPr id="573" name="Google Shape;573;p41"/>
          <p:cNvPicPr preferRelativeResize="0"/>
          <p:nvPr/>
        </p:nvPicPr>
        <p:blipFill>
          <a:blip r:embed="rId3">
            <a:alphaModFix/>
          </a:blip>
          <a:stretch>
            <a:fillRect/>
          </a:stretch>
        </p:blipFill>
        <p:spPr>
          <a:xfrm>
            <a:off x="1704975" y="1369225"/>
            <a:ext cx="5734050" cy="2771775"/>
          </a:xfrm>
          <a:prstGeom prst="rect">
            <a:avLst/>
          </a:prstGeom>
          <a:noFill/>
          <a:ln>
            <a:noFill/>
          </a:ln>
        </p:spPr>
      </p:pic>
      <p:pic>
        <p:nvPicPr>
          <p:cNvPr id="574" name="Google Shape;574;p41" title="Points scored"/>
          <p:cNvPicPr preferRelativeResize="0"/>
          <p:nvPr/>
        </p:nvPicPr>
        <p:blipFill>
          <a:blip r:embed="rId4">
            <a:alphaModFix/>
          </a:blip>
          <a:stretch>
            <a:fillRect/>
          </a:stretch>
        </p:blipFill>
        <p:spPr>
          <a:xfrm>
            <a:off x="43275" y="2159450"/>
            <a:ext cx="5734050" cy="354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cxnSp>
        <p:nvCxnSpPr>
          <p:cNvPr id="580" name="Google Shape;580;p42"/>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581" name="Google Shape;581;p42"/>
          <p:cNvSpPr/>
          <p:nvPr/>
        </p:nvSpPr>
        <p:spPr>
          <a:xfrm>
            <a:off x="423549" y="221950"/>
            <a:ext cx="6846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400">
                <a:solidFill>
                  <a:schemeClr val="dk1"/>
                </a:solidFill>
                <a:latin typeface="Arial Black"/>
                <a:ea typeface="Arial Black"/>
                <a:cs typeface="Arial Black"/>
                <a:sym typeface="Arial Black"/>
              </a:rPr>
              <a:t>Fazit</a:t>
            </a:r>
            <a:endParaRPr sz="1400">
              <a:solidFill>
                <a:schemeClr val="dk1"/>
              </a:solidFill>
              <a:latin typeface="Arial Black"/>
              <a:ea typeface="Arial Black"/>
              <a:cs typeface="Arial Black"/>
              <a:sym typeface="Arial Black"/>
            </a:endParaRPr>
          </a:p>
        </p:txBody>
      </p:sp>
      <p:sp>
        <p:nvSpPr>
          <p:cNvPr id="582" name="Google Shape;582;p42"/>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1200">
                <a:solidFill>
                  <a:srgbClr val="0C0C0C"/>
                </a:solidFill>
                <a:latin typeface="Arial"/>
                <a:ea typeface="Arial"/>
                <a:cs typeface="Arial"/>
                <a:sym typeface="Arial"/>
              </a:rPr>
              <a:t>5</a:t>
            </a:r>
            <a:endParaRPr b="1" sz="1200">
              <a:solidFill>
                <a:srgbClr val="0C0C0C"/>
              </a:solidFill>
              <a:latin typeface="Arial"/>
              <a:ea typeface="Arial"/>
              <a:cs typeface="Arial"/>
              <a:sym typeface="Arial"/>
            </a:endParaRPr>
          </a:p>
        </p:txBody>
      </p:sp>
      <p:sp>
        <p:nvSpPr>
          <p:cNvPr id="583" name="Google Shape;583;p42"/>
          <p:cNvSpPr/>
          <p:nvPr/>
        </p:nvSpPr>
        <p:spPr>
          <a:xfrm>
            <a:off x="3677526" y="1236900"/>
            <a:ext cx="1656900" cy="6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4100">
                <a:solidFill>
                  <a:schemeClr val="dk1"/>
                </a:solidFill>
                <a:latin typeface="Arial Black"/>
                <a:ea typeface="Arial Black"/>
                <a:cs typeface="Arial Black"/>
                <a:sym typeface="Arial Black"/>
              </a:rPr>
              <a:t>Fazit</a:t>
            </a:r>
            <a:endParaRPr b="1" sz="4100">
              <a:solidFill>
                <a:schemeClr val="dk1"/>
              </a:solidFill>
              <a:latin typeface="Arial Black"/>
              <a:ea typeface="Arial Black"/>
              <a:cs typeface="Arial Black"/>
              <a:sym typeface="Arial Black"/>
            </a:endParaRPr>
          </a:p>
        </p:txBody>
      </p:sp>
      <p:cxnSp>
        <p:nvCxnSpPr>
          <p:cNvPr id="584" name="Google Shape;584;p42"/>
          <p:cNvCxnSpPr/>
          <p:nvPr/>
        </p:nvCxnSpPr>
        <p:spPr>
          <a:xfrm>
            <a:off x="3987113" y="1867573"/>
            <a:ext cx="1101600" cy="0"/>
          </a:xfrm>
          <a:prstGeom prst="straightConnector1">
            <a:avLst/>
          </a:prstGeom>
          <a:noFill/>
          <a:ln cap="flat" cmpd="sng" w="63500">
            <a:solidFill>
              <a:srgbClr val="77C7C1"/>
            </a:solidFill>
            <a:prstDash val="solid"/>
            <a:miter lim="800000"/>
            <a:headEnd len="sm" w="sm" type="none"/>
            <a:tailEnd len="sm" w="sm" type="none"/>
          </a:ln>
        </p:spPr>
      </p:cxnSp>
      <p:sp>
        <p:nvSpPr>
          <p:cNvPr id="585" name="Google Shape;585;p42"/>
          <p:cNvSpPr/>
          <p:nvPr/>
        </p:nvSpPr>
        <p:spPr>
          <a:xfrm>
            <a:off x="591123" y="2113898"/>
            <a:ext cx="7858708" cy="1684897"/>
          </a:xfrm>
          <a:prstGeom prst="rect">
            <a:avLst/>
          </a:prstGeom>
          <a:solidFill>
            <a:srgbClr val="E6E6E6"/>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1" marL="342900" marR="0" rtl="0" algn="l">
              <a:lnSpc>
                <a:spcPct val="150000"/>
              </a:lnSpc>
              <a:spcBef>
                <a:spcPts val="0"/>
              </a:spcBef>
              <a:spcAft>
                <a:spcPts val="0"/>
              </a:spcAft>
              <a:buNone/>
            </a:pPr>
            <a:r>
              <a:rPr b="1" i="0" lang="en-GB" sz="1200" u="none" cap="none" strike="noStrike">
                <a:solidFill>
                  <a:srgbClr val="0C0C0C"/>
                </a:solidFill>
                <a:latin typeface="Calibri"/>
                <a:ea typeface="Calibri"/>
                <a:cs typeface="Calibri"/>
                <a:sym typeface="Calibri"/>
              </a:rPr>
              <a:t>Häufigkeitsberechnung </a:t>
            </a:r>
            <a:endParaRPr b="0" i="0" sz="1200" u="none" cap="none" strike="noStrike">
              <a:solidFill>
                <a:srgbClr val="0C0C0C"/>
              </a:solidFill>
              <a:latin typeface="Calibri"/>
              <a:ea typeface="Calibri"/>
              <a:cs typeface="Calibri"/>
              <a:sym typeface="Calibri"/>
            </a:endParaRPr>
          </a:p>
          <a:p>
            <a:pPr indent="-215900" lvl="1" marL="558800" marR="0" rtl="0" algn="l">
              <a:lnSpc>
                <a:spcPct val="150000"/>
              </a:lnSpc>
              <a:spcBef>
                <a:spcPts val="0"/>
              </a:spcBef>
              <a:spcAft>
                <a:spcPts val="0"/>
              </a:spcAft>
              <a:buClr>
                <a:srgbClr val="0C0C0C"/>
              </a:buClr>
              <a:buSzPts val="1200"/>
              <a:buFont typeface="Arial"/>
              <a:buChar char="•"/>
            </a:pPr>
            <a:r>
              <a:rPr lang="en-GB" sz="1200">
                <a:solidFill>
                  <a:srgbClr val="0C0C0C"/>
                </a:solidFill>
                <a:latin typeface="Calibri"/>
                <a:ea typeface="Calibri"/>
                <a:cs typeface="Calibri"/>
                <a:sym typeface="Calibri"/>
              </a:rPr>
              <a:t>Hadoop braucht relativ viel Zeit um einzelne Dateien zu öffnen</a:t>
            </a:r>
            <a:endParaRPr sz="1200">
              <a:solidFill>
                <a:srgbClr val="0C0C0C"/>
              </a:solidFill>
              <a:latin typeface="Calibri"/>
              <a:ea typeface="Calibri"/>
              <a:cs typeface="Calibri"/>
              <a:sym typeface="Calibri"/>
            </a:endParaRPr>
          </a:p>
          <a:p>
            <a:pPr indent="-215900" lvl="1" marL="558800" marR="0" rtl="0" algn="l">
              <a:lnSpc>
                <a:spcPct val="150000"/>
              </a:lnSpc>
              <a:spcBef>
                <a:spcPts val="0"/>
              </a:spcBef>
              <a:spcAft>
                <a:spcPts val="0"/>
              </a:spcAft>
              <a:buClr>
                <a:srgbClr val="0C0C0C"/>
              </a:buClr>
              <a:buSzPts val="1200"/>
              <a:buFont typeface="Calibri"/>
              <a:buChar char="•"/>
            </a:pPr>
            <a:r>
              <a:rPr lang="en-GB" sz="1200">
                <a:solidFill>
                  <a:srgbClr val="0C0C0C"/>
                </a:solidFill>
                <a:latin typeface="Calibri"/>
                <a:ea typeface="Calibri"/>
                <a:cs typeface="Calibri"/>
                <a:sym typeface="Calibri"/>
              </a:rPr>
              <a:t>die Verarbeitung an sich dauert verhältnismäßig schnell</a:t>
            </a:r>
            <a:endParaRPr sz="1200">
              <a:solidFill>
                <a:srgbClr val="0C0C0C"/>
              </a:solidFill>
              <a:latin typeface="Calibri"/>
              <a:ea typeface="Calibri"/>
              <a:cs typeface="Calibri"/>
              <a:sym typeface="Calibri"/>
            </a:endParaRPr>
          </a:p>
          <a:p>
            <a:pPr indent="-215900" lvl="1" marL="558800" marR="0" rtl="0" algn="l">
              <a:lnSpc>
                <a:spcPct val="150000"/>
              </a:lnSpc>
              <a:spcBef>
                <a:spcPts val="0"/>
              </a:spcBef>
              <a:spcAft>
                <a:spcPts val="0"/>
              </a:spcAft>
              <a:buClr>
                <a:srgbClr val="0C0C0C"/>
              </a:buClr>
              <a:buSzPts val="1200"/>
              <a:buFont typeface="Arial"/>
              <a:buChar char="•"/>
            </a:pPr>
            <a:r>
              <a:rPr lang="en-GB" sz="1200">
                <a:solidFill>
                  <a:srgbClr val="0C0C0C"/>
                </a:solidFill>
                <a:latin typeface="Calibri"/>
                <a:ea typeface="Calibri"/>
                <a:cs typeface="Calibri"/>
                <a:sym typeface="Calibri"/>
              </a:rPr>
              <a:t>die Laufzeit kann durch Dateienvereinigung verbessert werden</a:t>
            </a:r>
            <a:endParaRPr b="0" i="0" sz="1200" u="none" cap="none" strike="noStrike">
              <a:solidFill>
                <a:srgbClr val="0C0C0C"/>
              </a:solidFill>
              <a:latin typeface="Calibri"/>
              <a:ea typeface="Calibri"/>
              <a:cs typeface="Calibri"/>
              <a:sym typeface="Calibri"/>
            </a:endParaRPr>
          </a:p>
        </p:txBody>
      </p:sp>
      <p:cxnSp>
        <p:nvCxnSpPr>
          <p:cNvPr id="586" name="Google Shape;586;p42"/>
          <p:cNvCxnSpPr/>
          <p:nvPr/>
        </p:nvCxnSpPr>
        <p:spPr>
          <a:xfrm>
            <a:off x="2334370" y="3908531"/>
            <a:ext cx="4506686" cy="0"/>
          </a:xfrm>
          <a:prstGeom prst="straightConnector1">
            <a:avLst/>
          </a:prstGeom>
          <a:noFill/>
          <a:ln cap="flat" cmpd="sng" w="63500">
            <a:solidFill>
              <a:srgbClr val="77C7C1"/>
            </a:solidFill>
            <a:prstDash val="solid"/>
            <a:miter lim="800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43"/>
          <p:cNvSpPr/>
          <p:nvPr/>
        </p:nvSpPr>
        <p:spPr>
          <a:xfrm>
            <a:off x="0" y="0"/>
            <a:ext cx="9144000" cy="5143500"/>
          </a:xfrm>
          <a:prstGeom prst="rect">
            <a:avLst/>
          </a:prstGeom>
          <a:solidFill>
            <a:srgbClr val="B1DFDC">
              <a:alpha val="75686"/>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rgbClr val="FFFFFF"/>
              </a:solidFill>
              <a:latin typeface="Calibri"/>
              <a:ea typeface="Calibri"/>
              <a:cs typeface="Calibri"/>
              <a:sym typeface="Calibri"/>
            </a:endParaRPr>
          </a:p>
        </p:txBody>
      </p:sp>
      <p:sp>
        <p:nvSpPr>
          <p:cNvPr id="592" name="Google Shape;592;p43"/>
          <p:cNvSpPr/>
          <p:nvPr/>
        </p:nvSpPr>
        <p:spPr>
          <a:xfrm>
            <a:off x="1651762" y="1775862"/>
            <a:ext cx="5661790" cy="117724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7200">
                <a:solidFill>
                  <a:srgbClr val="FFFFFF"/>
                </a:solidFill>
                <a:latin typeface="Arial"/>
                <a:ea typeface="Arial"/>
                <a:cs typeface="Arial"/>
                <a:sym typeface="Arial"/>
              </a:rPr>
              <a:t>Vielen Dank!</a:t>
            </a:r>
            <a:endParaRPr b="1" sz="7200" cap="none">
              <a:solidFill>
                <a:srgbClr val="FFFFFF"/>
              </a:solidFill>
              <a:latin typeface="Arial"/>
              <a:ea typeface="Arial"/>
              <a:cs typeface="Arial"/>
              <a:sym typeface="Arial"/>
            </a:endParaRPr>
          </a:p>
        </p:txBody>
      </p:sp>
      <p:sp>
        <p:nvSpPr>
          <p:cNvPr id="593" name="Google Shape;593;p43"/>
          <p:cNvSpPr/>
          <p:nvPr/>
        </p:nvSpPr>
        <p:spPr>
          <a:xfrm>
            <a:off x="2564550" y="2953100"/>
            <a:ext cx="4014900" cy="507900"/>
          </a:xfrm>
          <a:prstGeom prst="rect">
            <a:avLst/>
          </a:prstGeom>
          <a:noFill/>
          <a:ln cap="flat" cmpd="dbl" w="381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900">
                <a:solidFill>
                  <a:srgbClr val="FFFFFF"/>
                </a:solidFill>
              </a:rPr>
              <a:t>für Ihre</a:t>
            </a:r>
            <a:r>
              <a:rPr b="1" lang="en-GB" sz="2900">
                <a:solidFill>
                  <a:srgbClr val="FFFFFF"/>
                </a:solidFill>
                <a:latin typeface="Arial"/>
                <a:ea typeface="Arial"/>
                <a:cs typeface="Arial"/>
                <a:sym typeface="Arial"/>
              </a:rPr>
              <a:t> Merksamkeit</a:t>
            </a:r>
            <a:endParaRPr b="1" sz="29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grpSp>
        <p:nvGrpSpPr>
          <p:cNvPr id="121" name="Google Shape;121;p28"/>
          <p:cNvGrpSpPr/>
          <p:nvPr/>
        </p:nvGrpSpPr>
        <p:grpSpPr>
          <a:xfrm>
            <a:off x="7743784" y="4508637"/>
            <a:ext cx="1296998" cy="429970"/>
            <a:chOff x="3530595" y="1112506"/>
            <a:chExt cx="2092151" cy="751492"/>
          </a:xfrm>
        </p:grpSpPr>
        <p:grpSp>
          <p:nvGrpSpPr>
            <p:cNvPr id="122" name="Google Shape;122;p28"/>
            <p:cNvGrpSpPr/>
            <p:nvPr/>
          </p:nvGrpSpPr>
          <p:grpSpPr>
            <a:xfrm>
              <a:off x="3530595" y="1112506"/>
              <a:ext cx="2091270" cy="181389"/>
              <a:chOff x="3530595" y="1112506"/>
              <a:chExt cx="2091270" cy="181389"/>
            </a:xfrm>
          </p:grpSpPr>
          <p:grpSp>
            <p:nvGrpSpPr>
              <p:cNvPr id="123" name="Google Shape;123;p28"/>
              <p:cNvGrpSpPr/>
              <p:nvPr/>
            </p:nvGrpSpPr>
            <p:grpSpPr>
              <a:xfrm>
                <a:off x="3530595" y="1112506"/>
                <a:ext cx="973671" cy="174427"/>
                <a:chOff x="3530595" y="1112506"/>
                <a:chExt cx="973671" cy="174427"/>
              </a:xfrm>
            </p:grpSpPr>
            <p:sp>
              <p:nvSpPr>
                <p:cNvPr id="124" name="Google Shape;124;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5" name="Google Shape;125;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6" name="Google Shape;126;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27" name="Google Shape;127;p28"/>
              <p:cNvGrpSpPr/>
              <p:nvPr/>
            </p:nvGrpSpPr>
            <p:grpSpPr>
              <a:xfrm>
                <a:off x="4648194" y="1119468"/>
                <a:ext cx="973671" cy="174427"/>
                <a:chOff x="3530595" y="1112506"/>
                <a:chExt cx="973671" cy="174427"/>
              </a:xfrm>
            </p:grpSpPr>
            <p:sp>
              <p:nvSpPr>
                <p:cNvPr id="128" name="Google Shape;128;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9" name="Google Shape;129;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0" name="Google Shape;130;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grpSp>
          <p:nvGrpSpPr>
            <p:cNvPr id="131" name="Google Shape;131;p28"/>
            <p:cNvGrpSpPr/>
            <p:nvPr/>
          </p:nvGrpSpPr>
          <p:grpSpPr>
            <a:xfrm>
              <a:off x="3530595" y="1395892"/>
              <a:ext cx="2091270" cy="181389"/>
              <a:chOff x="3530595" y="1112506"/>
              <a:chExt cx="2091270" cy="181389"/>
            </a:xfrm>
          </p:grpSpPr>
          <p:grpSp>
            <p:nvGrpSpPr>
              <p:cNvPr id="132" name="Google Shape;132;p28"/>
              <p:cNvGrpSpPr/>
              <p:nvPr/>
            </p:nvGrpSpPr>
            <p:grpSpPr>
              <a:xfrm>
                <a:off x="3530595" y="1112506"/>
                <a:ext cx="973671" cy="174427"/>
                <a:chOff x="3530595" y="1112506"/>
                <a:chExt cx="973671" cy="174427"/>
              </a:xfrm>
            </p:grpSpPr>
            <p:sp>
              <p:nvSpPr>
                <p:cNvPr id="133" name="Google Shape;133;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4" name="Google Shape;134;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5" name="Google Shape;135;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36" name="Google Shape;136;p28"/>
              <p:cNvGrpSpPr/>
              <p:nvPr/>
            </p:nvGrpSpPr>
            <p:grpSpPr>
              <a:xfrm>
                <a:off x="4648194" y="1119468"/>
                <a:ext cx="973671" cy="174427"/>
                <a:chOff x="3530595" y="1112506"/>
                <a:chExt cx="973671" cy="174427"/>
              </a:xfrm>
            </p:grpSpPr>
            <p:sp>
              <p:nvSpPr>
                <p:cNvPr id="137" name="Google Shape;137;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8" name="Google Shape;138;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9" name="Google Shape;139;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grpSp>
          <p:nvGrpSpPr>
            <p:cNvPr id="140" name="Google Shape;140;p28"/>
            <p:cNvGrpSpPr/>
            <p:nvPr/>
          </p:nvGrpSpPr>
          <p:grpSpPr>
            <a:xfrm>
              <a:off x="3531476" y="1682609"/>
              <a:ext cx="2091270" cy="181389"/>
              <a:chOff x="3530595" y="1112506"/>
              <a:chExt cx="2091270" cy="181389"/>
            </a:xfrm>
          </p:grpSpPr>
          <p:grpSp>
            <p:nvGrpSpPr>
              <p:cNvPr id="141" name="Google Shape;141;p28"/>
              <p:cNvGrpSpPr/>
              <p:nvPr/>
            </p:nvGrpSpPr>
            <p:grpSpPr>
              <a:xfrm>
                <a:off x="3530595" y="1112506"/>
                <a:ext cx="973671" cy="174427"/>
                <a:chOff x="3530595" y="1112506"/>
                <a:chExt cx="973671" cy="174427"/>
              </a:xfrm>
            </p:grpSpPr>
            <p:sp>
              <p:nvSpPr>
                <p:cNvPr id="142" name="Google Shape;142;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3" name="Google Shape;143;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4" name="Google Shape;144;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45" name="Google Shape;145;p28"/>
              <p:cNvGrpSpPr/>
              <p:nvPr/>
            </p:nvGrpSpPr>
            <p:grpSpPr>
              <a:xfrm>
                <a:off x="4648194" y="1119468"/>
                <a:ext cx="973671" cy="174427"/>
                <a:chOff x="3530595" y="1112506"/>
                <a:chExt cx="973671" cy="174427"/>
              </a:xfrm>
            </p:grpSpPr>
            <p:sp>
              <p:nvSpPr>
                <p:cNvPr id="146" name="Google Shape;146;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7" name="Google Shape;147;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8" name="Google Shape;148;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grpSp>
      <p:grpSp>
        <p:nvGrpSpPr>
          <p:cNvPr id="149" name="Google Shape;149;p28"/>
          <p:cNvGrpSpPr/>
          <p:nvPr/>
        </p:nvGrpSpPr>
        <p:grpSpPr>
          <a:xfrm>
            <a:off x="3821797" y="434248"/>
            <a:ext cx="1296998" cy="429970"/>
            <a:chOff x="3530595" y="1112506"/>
            <a:chExt cx="2092151" cy="751492"/>
          </a:xfrm>
        </p:grpSpPr>
        <p:grpSp>
          <p:nvGrpSpPr>
            <p:cNvPr id="150" name="Google Shape;150;p28"/>
            <p:cNvGrpSpPr/>
            <p:nvPr/>
          </p:nvGrpSpPr>
          <p:grpSpPr>
            <a:xfrm>
              <a:off x="3530595" y="1112506"/>
              <a:ext cx="2091270" cy="181389"/>
              <a:chOff x="3530595" y="1112506"/>
              <a:chExt cx="2091270" cy="181389"/>
            </a:xfrm>
          </p:grpSpPr>
          <p:grpSp>
            <p:nvGrpSpPr>
              <p:cNvPr id="151" name="Google Shape;151;p28"/>
              <p:cNvGrpSpPr/>
              <p:nvPr/>
            </p:nvGrpSpPr>
            <p:grpSpPr>
              <a:xfrm>
                <a:off x="3530595" y="1112506"/>
                <a:ext cx="973671" cy="174427"/>
                <a:chOff x="3530595" y="1112506"/>
                <a:chExt cx="973671" cy="174427"/>
              </a:xfrm>
            </p:grpSpPr>
            <p:sp>
              <p:nvSpPr>
                <p:cNvPr id="152" name="Google Shape;152;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3" name="Google Shape;153;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4" name="Google Shape;154;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55" name="Google Shape;155;p28"/>
              <p:cNvGrpSpPr/>
              <p:nvPr/>
            </p:nvGrpSpPr>
            <p:grpSpPr>
              <a:xfrm>
                <a:off x="4648194" y="1119468"/>
                <a:ext cx="973671" cy="174427"/>
                <a:chOff x="3530595" y="1112506"/>
                <a:chExt cx="973671" cy="174427"/>
              </a:xfrm>
            </p:grpSpPr>
            <p:sp>
              <p:nvSpPr>
                <p:cNvPr id="156" name="Google Shape;156;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7" name="Google Shape;157;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8" name="Google Shape;158;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grpSp>
          <p:nvGrpSpPr>
            <p:cNvPr id="159" name="Google Shape;159;p28"/>
            <p:cNvGrpSpPr/>
            <p:nvPr/>
          </p:nvGrpSpPr>
          <p:grpSpPr>
            <a:xfrm>
              <a:off x="3530595" y="1395892"/>
              <a:ext cx="2091270" cy="181389"/>
              <a:chOff x="3530595" y="1112506"/>
              <a:chExt cx="2091270" cy="181389"/>
            </a:xfrm>
          </p:grpSpPr>
          <p:grpSp>
            <p:nvGrpSpPr>
              <p:cNvPr id="160" name="Google Shape;160;p28"/>
              <p:cNvGrpSpPr/>
              <p:nvPr/>
            </p:nvGrpSpPr>
            <p:grpSpPr>
              <a:xfrm>
                <a:off x="3530595" y="1112506"/>
                <a:ext cx="973671" cy="174427"/>
                <a:chOff x="3530595" y="1112506"/>
                <a:chExt cx="973671" cy="174427"/>
              </a:xfrm>
            </p:grpSpPr>
            <p:sp>
              <p:nvSpPr>
                <p:cNvPr id="161" name="Google Shape;161;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2" name="Google Shape;162;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3" name="Google Shape;163;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64" name="Google Shape;164;p28"/>
              <p:cNvGrpSpPr/>
              <p:nvPr/>
            </p:nvGrpSpPr>
            <p:grpSpPr>
              <a:xfrm>
                <a:off x="4648194" y="1119468"/>
                <a:ext cx="973671" cy="174427"/>
                <a:chOff x="3530595" y="1112506"/>
                <a:chExt cx="973671" cy="174427"/>
              </a:xfrm>
            </p:grpSpPr>
            <p:sp>
              <p:nvSpPr>
                <p:cNvPr id="165" name="Google Shape;165;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6" name="Google Shape;166;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7" name="Google Shape;167;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grpSp>
          <p:nvGrpSpPr>
            <p:cNvPr id="168" name="Google Shape;168;p28"/>
            <p:cNvGrpSpPr/>
            <p:nvPr/>
          </p:nvGrpSpPr>
          <p:grpSpPr>
            <a:xfrm>
              <a:off x="3531476" y="1682609"/>
              <a:ext cx="2091270" cy="181389"/>
              <a:chOff x="3530595" y="1112506"/>
              <a:chExt cx="2091270" cy="181389"/>
            </a:xfrm>
          </p:grpSpPr>
          <p:grpSp>
            <p:nvGrpSpPr>
              <p:cNvPr id="169" name="Google Shape;169;p28"/>
              <p:cNvGrpSpPr/>
              <p:nvPr/>
            </p:nvGrpSpPr>
            <p:grpSpPr>
              <a:xfrm>
                <a:off x="3530595" y="1112506"/>
                <a:ext cx="973671" cy="174427"/>
                <a:chOff x="3530595" y="1112506"/>
                <a:chExt cx="973671" cy="174427"/>
              </a:xfrm>
            </p:grpSpPr>
            <p:sp>
              <p:nvSpPr>
                <p:cNvPr id="170" name="Google Shape;170;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1" name="Google Shape;171;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2" name="Google Shape;172;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73" name="Google Shape;173;p28"/>
              <p:cNvGrpSpPr/>
              <p:nvPr/>
            </p:nvGrpSpPr>
            <p:grpSpPr>
              <a:xfrm>
                <a:off x="4648194" y="1119468"/>
                <a:ext cx="973671" cy="174427"/>
                <a:chOff x="3530595" y="1112506"/>
                <a:chExt cx="973671" cy="174427"/>
              </a:xfrm>
            </p:grpSpPr>
            <p:sp>
              <p:nvSpPr>
                <p:cNvPr id="174" name="Google Shape;174;p28"/>
                <p:cNvSpPr/>
                <p:nvPr/>
              </p:nvSpPr>
              <p:spPr>
                <a:xfrm>
                  <a:off x="3530595"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5" name="Google Shape;175;p28"/>
                <p:cNvSpPr/>
                <p:nvPr/>
              </p:nvSpPr>
              <p:spPr>
                <a:xfrm>
                  <a:off x="3903128" y="1115697"/>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6" name="Google Shape;176;p28"/>
                <p:cNvSpPr/>
                <p:nvPr/>
              </p:nvSpPr>
              <p:spPr>
                <a:xfrm>
                  <a:off x="4275661" y="1112506"/>
                  <a:ext cx="228605" cy="171236"/>
                </a:xfrm>
                <a:prstGeom prst="rect">
                  <a:avLst/>
                </a:prstGeom>
                <a:solidFill>
                  <a:srgbClr val="B1DFDC"/>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grpSp>
      <p:sp>
        <p:nvSpPr>
          <p:cNvPr id="177" name="Google Shape;177;p28"/>
          <p:cNvSpPr/>
          <p:nvPr/>
        </p:nvSpPr>
        <p:spPr>
          <a:xfrm>
            <a:off x="4371814" y="590220"/>
            <a:ext cx="4381896" cy="4177781"/>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78" name="Google Shape;178;p28"/>
          <p:cNvGrpSpPr/>
          <p:nvPr/>
        </p:nvGrpSpPr>
        <p:grpSpPr>
          <a:xfrm>
            <a:off x="1027474" y="1835413"/>
            <a:ext cx="1472284" cy="1329747"/>
            <a:chOff x="139700" y="893234"/>
            <a:chExt cx="2374900" cy="1879600"/>
          </a:xfrm>
        </p:grpSpPr>
        <p:sp>
          <p:nvSpPr>
            <p:cNvPr id="179" name="Google Shape;179;p28"/>
            <p:cNvSpPr/>
            <p:nvPr/>
          </p:nvSpPr>
          <p:spPr>
            <a:xfrm>
              <a:off x="139700" y="893234"/>
              <a:ext cx="2374900" cy="1879600"/>
            </a:xfrm>
            <a:prstGeom prst="ellipse">
              <a:avLst/>
            </a:prstGeom>
            <a:noFill/>
            <a:ln cap="flat" cmpd="dbl" w="82550">
              <a:solidFill>
                <a:srgbClr val="B1DFD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80" name="Google Shape;180;p28"/>
            <p:cNvSpPr/>
            <p:nvPr/>
          </p:nvSpPr>
          <p:spPr>
            <a:xfrm>
              <a:off x="306916" y="1073150"/>
              <a:ext cx="2040467" cy="1519768"/>
            </a:xfrm>
            <a:prstGeom prst="ellipse">
              <a:avLst/>
            </a:prstGeom>
            <a:noFill/>
            <a:ln cap="flat" cmpd="dbl" w="82550">
              <a:solidFill>
                <a:srgbClr val="B1DFD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81" name="Google Shape;181;p28"/>
          <p:cNvSpPr/>
          <p:nvPr/>
        </p:nvSpPr>
        <p:spPr>
          <a:xfrm>
            <a:off x="4728813" y="1235249"/>
            <a:ext cx="1888602" cy="60016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GB" sz="3500" u="none" cap="none" strike="noStrike">
                <a:solidFill>
                  <a:schemeClr val="dk1"/>
                </a:solidFill>
                <a:latin typeface="Arial"/>
                <a:ea typeface="Arial"/>
                <a:cs typeface="Arial"/>
                <a:sym typeface="Arial"/>
              </a:rPr>
              <a:t>INHALT</a:t>
            </a:r>
            <a:endParaRPr b="1" i="0" sz="3500" u="none" cap="none" strike="noStrike">
              <a:solidFill>
                <a:schemeClr val="dk1"/>
              </a:solidFill>
              <a:latin typeface="Arial"/>
              <a:ea typeface="Arial"/>
              <a:cs typeface="Arial"/>
              <a:sym typeface="Arial"/>
            </a:endParaRPr>
          </a:p>
        </p:txBody>
      </p:sp>
      <p:grpSp>
        <p:nvGrpSpPr>
          <p:cNvPr id="182" name="Google Shape;182;p28"/>
          <p:cNvGrpSpPr/>
          <p:nvPr/>
        </p:nvGrpSpPr>
        <p:grpSpPr>
          <a:xfrm>
            <a:off x="519478" y="1165489"/>
            <a:ext cx="1472284" cy="1329747"/>
            <a:chOff x="139700" y="893234"/>
            <a:chExt cx="2374900" cy="1879600"/>
          </a:xfrm>
        </p:grpSpPr>
        <p:sp>
          <p:nvSpPr>
            <p:cNvPr id="183" name="Google Shape;183;p28"/>
            <p:cNvSpPr/>
            <p:nvPr/>
          </p:nvSpPr>
          <p:spPr>
            <a:xfrm>
              <a:off x="139700" y="893234"/>
              <a:ext cx="2374900" cy="1879600"/>
            </a:xfrm>
            <a:prstGeom prst="ellipse">
              <a:avLst/>
            </a:prstGeom>
            <a:noFill/>
            <a:ln cap="flat" cmpd="dbl" w="825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84" name="Google Shape;184;p28"/>
            <p:cNvSpPr/>
            <p:nvPr/>
          </p:nvSpPr>
          <p:spPr>
            <a:xfrm>
              <a:off x="306916" y="1073150"/>
              <a:ext cx="2040467" cy="1519768"/>
            </a:xfrm>
            <a:prstGeom prst="ellipse">
              <a:avLst/>
            </a:prstGeom>
            <a:noFill/>
            <a:ln cap="flat" cmpd="dbl" w="825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pic>
        <p:nvPicPr>
          <p:cNvPr id="185" name="Google Shape;185;p28"/>
          <p:cNvPicPr preferRelativeResize="0"/>
          <p:nvPr/>
        </p:nvPicPr>
        <p:blipFill rotWithShape="1">
          <a:blip r:embed="rId3">
            <a:alphaModFix/>
          </a:blip>
          <a:srcRect b="0" l="0" r="0" t="0"/>
          <a:stretch/>
        </p:blipFill>
        <p:spPr>
          <a:xfrm>
            <a:off x="2038938" y="1235249"/>
            <a:ext cx="2099762" cy="2015771"/>
          </a:xfrm>
          <a:prstGeom prst="rect">
            <a:avLst/>
          </a:prstGeom>
          <a:noFill/>
          <a:ln>
            <a:noFill/>
          </a:ln>
        </p:spPr>
      </p:pic>
      <p:cxnSp>
        <p:nvCxnSpPr>
          <p:cNvPr id="186" name="Google Shape;186;p28"/>
          <p:cNvCxnSpPr/>
          <p:nvPr/>
        </p:nvCxnSpPr>
        <p:spPr>
          <a:xfrm>
            <a:off x="5118796" y="1835413"/>
            <a:ext cx="972716" cy="10267"/>
          </a:xfrm>
          <a:prstGeom prst="straightConnector1">
            <a:avLst/>
          </a:prstGeom>
          <a:noFill/>
          <a:ln cap="flat" cmpd="sng" w="63500">
            <a:solidFill>
              <a:srgbClr val="77C7C1"/>
            </a:solidFill>
            <a:prstDash val="solid"/>
            <a:miter lim="800000"/>
            <a:headEnd len="sm" w="sm" type="none"/>
            <a:tailEnd len="sm" w="sm" type="none"/>
          </a:ln>
        </p:spPr>
      </p:cxnSp>
      <p:sp>
        <p:nvSpPr>
          <p:cNvPr id="187" name="Google Shape;187;p28"/>
          <p:cNvSpPr/>
          <p:nvPr/>
        </p:nvSpPr>
        <p:spPr>
          <a:xfrm>
            <a:off x="5031177" y="2173525"/>
            <a:ext cx="24738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GB" sz="1200" u="none" cap="none" strike="noStrike">
                <a:solidFill>
                  <a:schemeClr val="dk1"/>
                </a:solidFill>
                <a:latin typeface="Arial Black"/>
                <a:ea typeface="Arial Black"/>
                <a:cs typeface="Arial Black"/>
                <a:sym typeface="Arial Black"/>
              </a:rPr>
              <a:t>Erklärung der Aufgabe</a:t>
            </a:r>
            <a:endParaRPr b="0" i="0" sz="1200" u="none" cap="none" strike="noStrike">
              <a:solidFill>
                <a:schemeClr val="dk1"/>
              </a:solidFill>
              <a:latin typeface="Arial Black"/>
              <a:ea typeface="Arial Black"/>
              <a:cs typeface="Arial Black"/>
              <a:sym typeface="Arial Black"/>
            </a:endParaRPr>
          </a:p>
        </p:txBody>
      </p:sp>
      <p:sp>
        <p:nvSpPr>
          <p:cNvPr id="188" name="Google Shape;188;p28"/>
          <p:cNvSpPr/>
          <p:nvPr/>
        </p:nvSpPr>
        <p:spPr>
          <a:xfrm>
            <a:off x="5012298" y="2494078"/>
            <a:ext cx="3053817" cy="25391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200" u="none" cap="none" strike="noStrike">
                <a:solidFill>
                  <a:schemeClr val="dk1"/>
                </a:solidFill>
                <a:latin typeface="Arial Black"/>
                <a:ea typeface="Arial Black"/>
                <a:cs typeface="Arial Black"/>
                <a:sym typeface="Arial Black"/>
              </a:rPr>
              <a:t>Planung und Lösungsbeschreibung</a:t>
            </a:r>
            <a:endParaRPr b="0" i="0" sz="1200" u="none" cap="none" strike="noStrike">
              <a:solidFill>
                <a:schemeClr val="dk1"/>
              </a:solidFill>
              <a:latin typeface="Arial Black"/>
              <a:ea typeface="Arial Black"/>
              <a:cs typeface="Arial Black"/>
              <a:sym typeface="Arial Black"/>
            </a:endParaRPr>
          </a:p>
        </p:txBody>
      </p:sp>
      <p:sp>
        <p:nvSpPr>
          <p:cNvPr id="189" name="Google Shape;189;p28"/>
          <p:cNvSpPr/>
          <p:nvPr/>
        </p:nvSpPr>
        <p:spPr>
          <a:xfrm>
            <a:off x="5019594" y="2835356"/>
            <a:ext cx="874230" cy="25391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200" u="none" cap="none" strike="noStrike">
                <a:solidFill>
                  <a:schemeClr val="dk1"/>
                </a:solidFill>
                <a:latin typeface="Arial Black"/>
                <a:ea typeface="Arial Black"/>
                <a:cs typeface="Arial Black"/>
                <a:sym typeface="Arial Black"/>
              </a:rPr>
              <a:t>Ergebnis</a:t>
            </a:r>
            <a:endParaRPr b="0" i="0" sz="1200" u="none" cap="none" strike="noStrike">
              <a:solidFill>
                <a:schemeClr val="dk1"/>
              </a:solidFill>
              <a:latin typeface="Arial Black"/>
              <a:ea typeface="Arial Black"/>
              <a:cs typeface="Arial Black"/>
              <a:sym typeface="Arial Black"/>
            </a:endParaRPr>
          </a:p>
        </p:txBody>
      </p:sp>
      <p:sp>
        <p:nvSpPr>
          <p:cNvPr id="190" name="Google Shape;190;p28"/>
          <p:cNvSpPr/>
          <p:nvPr/>
        </p:nvSpPr>
        <p:spPr>
          <a:xfrm>
            <a:off x="5012298" y="3144193"/>
            <a:ext cx="3655520" cy="25391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200" u="none" cap="none" strike="noStrike">
                <a:solidFill>
                  <a:schemeClr val="dk1"/>
                </a:solidFill>
                <a:latin typeface="Arial Black"/>
                <a:ea typeface="Arial Black"/>
                <a:cs typeface="Arial Black"/>
                <a:sym typeface="Arial Black"/>
              </a:rPr>
              <a:t>Diagrammen für die Leistung und Laufzeit</a:t>
            </a:r>
            <a:endParaRPr b="0" i="0" sz="1200" u="none" cap="none" strike="noStrike">
              <a:solidFill>
                <a:schemeClr val="dk1"/>
              </a:solidFill>
              <a:latin typeface="Arial Black"/>
              <a:ea typeface="Arial Black"/>
              <a:cs typeface="Arial Black"/>
              <a:sym typeface="Arial Black"/>
            </a:endParaRPr>
          </a:p>
        </p:txBody>
      </p:sp>
      <p:sp>
        <p:nvSpPr>
          <p:cNvPr id="191" name="Google Shape;191;p28"/>
          <p:cNvSpPr/>
          <p:nvPr/>
        </p:nvSpPr>
        <p:spPr>
          <a:xfrm>
            <a:off x="5030379" y="3462056"/>
            <a:ext cx="544500" cy="253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200" u="none" cap="none" strike="noStrike">
                <a:solidFill>
                  <a:schemeClr val="dk1"/>
                </a:solidFill>
                <a:latin typeface="Arial Black"/>
                <a:ea typeface="Arial Black"/>
                <a:cs typeface="Arial Black"/>
                <a:sym typeface="Arial Black"/>
              </a:rPr>
              <a:t>Fa</a:t>
            </a:r>
            <a:r>
              <a:rPr b="0" i="0" lang="en-GB" sz="1200" u="none" cap="none" strike="noStrike">
                <a:solidFill>
                  <a:schemeClr val="dk1"/>
                </a:solidFill>
                <a:latin typeface="Arial Black"/>
                <a:ea typeface="Arial Black"/>
                <a:cs typeface="Arial Black"/>
                <a:sym typeface="Arial Black"/>
              </a:rPr>
              <a:t>z</a:t>
            </a:r>
            <a:r>
              <a:rPr b="0" i="0" lang="en-GB" sz="1200" u="none" cap="none" strike="noStrike">
                <a:solidFill>
                  <a:schemeClr val="dk1"/>
                </a:solidFill>
                <a:latin typeface="Arial Black"/>
                <a:ea typeface="Arial Black"/>
                <a:cs typeface="Arial Black"/>
                <a:sym typeface="Arial Black"/>
              </a:rPr>
              <a:t>it</a:t>
            </a:r>
            <a:endParaRPr b="0" i="0" sz="1200" u="none" cap="none" strike="noStrike">
              <a:solidFill>
                <a:schemeClr val="dk1"/>
              </a:solidFill>
              <a:latin typeface="Arial Black"/>
              <a:ea typeface="Arial Black"/>
              <a:cs typeface="Arial Black"/>
              <a:sym typeface="Arial Black"/>
            </a:endParaRPr>
          </a:p>
        </p:txBody>
      </p:sp>
      <p:grpSp>
        <p:nvGrpSpPr>
          <p:cNvPr id="192" name="Google Shape;192;p28"/>
          <p:cNvGrpSpPr/>
          <p:nvPr/>
        </p:nvGrpSpPr>
        <p:grpSpPr>
          <a:xfrm>
            <a:off x="4767643" y="2186128"/>
            <a:ext cx="209808" cy="1498991"/>
            <a:chOff x="6464438" y="2793540"/>
            <a:chExt cx="279744" cy="1998655"/>
          </a:xfrm>
        </p:grpSpPr>
        <p:sp>
          <p:nvSpPr>
            <p:cNvPr id="193" name="Google Shape;193;p28"/>
            <p:cNvSpPr/>
            <p:nvPr/>
          </p:nvSpPr>
          <p:spPr>
            <a:xfrm>
              <a:off x="6464438" y="2793540"/>
              <a:ext cx="249600" cy="263700"/>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GB" sz="900" u="none" cap="none" strike="noStrike">
                  <a:solidFill>
                    <a:srgbClr val="0C0C0C"/>
                  </a:solidFill>
                  <a:latin typeface="Arial"/>
                  <a:ea typeface="Arial"/>
                  <a:cs typeface="Arial"/>
                  <a:sym typeface="Arial"/>
                </a:rPr>
                <a:t>1</a:t>
              </a:r>
              <a:endParaRPr b="1" i="0" sz="900" u="none" cap="none" strike="noStrike">
                <a:solidFill>
                  <a:srgbClr val="0C0C0C"/>
                </a:solidFill>
                <a:latin typeface="Arial"/>
                <a:ea typeface="Arial"/>
                <a:cs typeface="Arial"/>
                <a:sym typeface="Arial"/>
              </a:endParaRPr>
            </a:p>
          </p:txBody>
        </p:sp>
        <p:sp>
          <p:nvSpPr>
            <p:cNvPr id="194" name="Google Shape;194;p28"/>
            <p:cNvSpPr/>
            <p:nvPr/>
          </p:nvSpPr>
          <p:spPr>
            <a:xfrm>
              <a:off x="6478161" y="3226445"/>
              <a:ext cx="249600" cy="263700"/>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GB" sz="900" u="none" cap="none" strike="noStrike">
                  <a:solidFill>
                    <a:srgbClr val="0C0C0C"/>
                  </a:solidFill>
                  <a:latin typeface="Arial"/>
                  <a:ea typeface="Arial"/>
                  <a:cs typeface="Arial"/>
                  <a:sym typeface="Arial"/>
                </a:rPr>
                <a:t>2</a:t>
              </a:r>
              <a:endParaRPr sz="1100"/>
            </a:p>
          </p:txBody>
        </p:sp>
        <p:sp>
          <p:nvSpPr>
            <p:cNvPr id="195" name="Google Shape;195;p28"/>
            <p:cNvSpPr/>
            <p:nvPr/>
          </p:nvSpPr>
          <p:spPr>
            <a:xfrm>
              <a:off x="6482144" y="3666969"/>
              <a:ext cx="249600" cy="263700"/>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GB" sz="900" u="none" cap="none" strike="noStrike">
                  <a:solidFill>
                    <a:srgbClr val="0C0C0C"/>
                  </a:solidFill>
                  <a:latin typeface="Arial"/>
                  <a:ea typeface="Arial"/>
                  <a:cs typeface="Arial"/>
                  <a:sym typeface="Arial"/>
                </a:rPr>
                <a:t>3</a:t>
              </a:r>
              <a:endParaRPr b="1" i="0" sz="900" u="none" cap="none" strike="noStrike">
                <a:solidFill>
                  <a:srgbClr val="0C0C0C"/>
                </a:solidFill>
                <a:latin typeface="Arial"/>
                <a:ea typeface="Arial"/>
                <a:cs typeface="Arial"/>
                <a:sym typeface="Arial"/>
              </a:endParaRPr>
            </a:p>
          </p:txBody>
        </p:sp>
        <p:sp>
          <p:nvSpPr>
            <p:cNvPr id="196" name="Google Shape;196;p28"/>
            <p:cNvSpPr/>
            <p:nvPr/>
          </p:nvSpPr>
          <p:spPr>
            <a:xfrm>
              <a:off x="6490599" y="4087971"/>
              <a:ext cx="249600" cy="263700"/>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GB" sz="900" u="none" cap="none" strike="noStrike">
                  <a:solidFill>
                    <a:srgbClr val="0C0C0C"/>
                  </a:solidFill>
                  <a:latin typeface="Arial"/>
                  <a:ea typeface="Arial"/>
                  <a:cs typeface="Arial"/>
                  <a:sym typeface="Arial"/>
                </a:rPr>
                <a:t>4</a:t>
              </a:r>
              <a:endParaRPr b="1" i="0" sz="900" u="none" cap="none" strike="noStrike">
                <a:solidFill>
                  <a:srgbClr val="0C0C0C"/>
                </a:solidFill>
                <a:latin typeface="Arial"/>
                <a:ea typeface="Arial"/>
                <a:cs typeface="Arial"/>
                <a:sym typeface="Arial"/>
              </a:endParaRPr>
            </a:p>
          </p:txBody>
        </p:sp>
        <p:sp>
          <p:nvSpPr>
            <p:cNvPr id="197" name="Google Shape;197;p28"/>
            <p:cNvSpPr/>
            <p:nvPr/>
          </p:nvSpPr>
          <p:spPr>
            <a:xfrm>
              <a:off x="6494582" y="4528495"/>
              <a:ext cx="249600" cy="263700"/>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GB" sz="900" u="none" cap="none" strike="noStrike">
                  <a:solidFill>
                    <a:srgbClr val="0C0C0C"/>
                  </a:solidFill>
                  <a:latin typeface="Arial"/>
                  <a:ea typeface="Arial"/>
                  <a:cs typeface="Arial"/>
                  <a:sym typeface="Arial"/>
                </a:rPr>
                <a:t>5</a:t>
              </a:r>
              <a:endParaRPr b="1" i="0" sz="900" u="none" cap="none" strike="noStrike">
                <a:solidFill>
                  <a:srgbClr val="0C0C0C"/>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p:nvPr/>
        </p:nvSpPr>
        <p:spPr>
          <a:xfrm>
            <a:off x="591123" y="2113898"/>
            <a:ext cx="7858708" cy="1684897"/>
          </a:xfrm>
          <a:prstGeom prst="rect">
            <a:avLst/>
          </a:prstGeom>
          <a:solidFill>
            <a:srgbClr val="E6E6E6"/>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1" marL="342900" marR="0" rtl="0" algn="l">
              <a:lnSpc>
                <a:spcPct val="150000"/>
              </a:lnSpc>
              <a:spcBef>
                <a:spcPts val="0"/>
              </a:spcBef>
              <a:spcAft>
                <a:spcPts val="0"/>
              </a:spcAft>
              <a:buNone/>
            </a:pPr>
            <a:r>
              <a:rPr b="1" i="0" lang="en-GB" sz="1200" u="none" cap="none" strike="noStrike">
                <a:solidFill>
                  <a:srgbClr val="0C0C0C"/>
                </a:solidFill>
                <a:latin typeface="Calibri"/>
                <a:ea typeface="Calibri"/>
                <a:cs typeface="Calibri"/>
                <a:sym typeface="Calibri"/>
              </a:rPr>
              <a:t>Häufigkeitsberechnung</a:t>
            </a:r>
            <a:endParaRPr b="0" i="0" sz="1200" u="none" cap="none" strike="noStrike">
              <a:solidFill>
                <a:srgbClr val="0C0C0C"/>
              </a:solidFill>
              <a:latin typeface="Calibri"/>
              <a:ea typeface="Calibri"/>
              <a:cs typeface="Calibri"/>
              <a:sym typeface="Calibri"/>
            </a:endParaRPr>
          </a:p>
          <a:p>
            <a:pPr indent="-215900" lvl="1" marL="558800" marR="0" rtl="0" algn="l">
              <a:lnSpc>
                <a:spcPct val="150000"/>
              </a:lnSpc>
              <a:spcBef>
                <a:spcPts val="0"/>
              </a:spcBef>
              <a:spcAft>
                <a:spcPts val="0"/>
              </a:spcAft>
              <a:buClr>
                <a:srgbClr val="0C0C0C"/>
              </a:buClr>
              <a:buSzPts val="1200"/>
              <a:buFont typeface="Arial"/>
              <a:buChar char="•"/>
            </a:pPr>
            <a:r>
              <a:rPr b="0" i="0" lang="en-GB" sz="1200" u="none" cap="none" strike="noStrike">
                <a:solidFill>
                  <a:srgbClr val="0C0C0C"/>
                </a:solidFill>
                <a:latin typeface="Calibri"/>
                <a:ea typeface="Calibri"/>
                <a:cs typeface="Calibri"/>
                <a:sym typeface="Calibri"/>
              </a:rPr>
              <a:t>Berechnen Sie die Vorkommenshäufigkeit für alle Wörter in gegebenen Texten</a:t>
            </a:r>
            <a:endParaRPr sz="1100"/>
          </a:p>
          <a:p>
            <a:pPr indent="-215900" lvl="1" marL="558800" marR="0" rtl="0" algn="l">
              <a:lnSpc>
                <a:spcPct val="150000"/>
              </a:lnSpc>
              <a:spcBef>
                <a:spcPts val="0"/>
              </a:spcBef>
              <a:spcAft>
                <a:spcPts val="0"/>
              </a:spcAft>
              <a:buClr>
                <a:srgbClr val="0C0C0C"/>
              </a:buClr>
              <a:buSzPts val="1200"/>
              <a:buFont typeface="Arial"/>
              <a:buChar char="•"/>
            </a:pPr>
            <a:r>
              <a:rPr b="0" i="0" lang="en-GB" sz="1200" u="none" cap="none" strike="noStrike">
                <a:solidFill>
                  <a:srgbClr val="0C0C0C"/>
                </a:solidFill>
                <a:latin typeface="Calibri"/>
                <a:ea typeface="Calibri"/>
                <a:cs typeface="Calibri"/>
                <a:sym typeface="Calibri"/>
              </a:rPr>
              <a:t>Stellen Sie die Ergebnisse als TOP-10 Liste getrennt für jede Sprache vor, mit </a:t>
            </a:r>
            <a:r>
              <a:rPr lang="en-GB" sz="1200">
                <a:solidFill>
                  <a:srgbClr val="0C0C0C"/>
                </a:solidFill>
                <a:latin typeface="Calibri"/>
                <a:ea typeface="Calibri"/>
                <a:cs typeface="Calibri"/>
                <a:sym typeface="Calibri"/>
              </a:rPr>
              <a:t>A</a:t>
            </a:r>
            <a:r>
              <a:rPr b="0" i="0" lang="en-GB" sz="1200" u="none" cap="none" strike="noStrike">
                <a:solidFill>
                  <a:srgbClr val="0C0C0C"/>
                </a:solidFill>
                <a:latin typeface="Calibri"/>
                <a:ea typeface="Calibri"/>
                <a:cs typeface="Calibri"/>
                <a:sym typeface="Calibri"/>
              </a:rPr>
              <a:t>usnahme</a:t>
            </a:r>
            <a:r>
              <a:rPr lang="en-GB" sz="1200">
                <a:solidFill>
                  <a:srgbClr val="0C0C0C"/>
                </a:solidFill>
                <a:latin typeface="Calibri"/>
                <a:ea typeface="Calibri"/>
                <a:cs typeface="Calibri"/>
                <a:sym typeface="Calibri"/>
              </a:rPr>
              <a:t> </a:t>
            </a:r>
            <a:r>
              <a:rPr b="0" i="0" lang="en-GB" sz="1200" u="none" cap="none" strike="noStrike">
                <a:solidFill>
                  <a:srgbClr val="0C0C0C"/>
                </a:solidFill>
                <a:latin typeface="Calibri"/>
                <a:ea typeface="Calibri"/>
                <a:cs typeface="Calibri"/>
                <a:sym typeface="Calibri"/>
              </a:rPr>
              <a:t>der Stoppwörter (z.B. “a”, “an”, “the”, “of”, “und”, “mit”, “la”, “и”, “же” usw.)</a:t>
            </a:r>
            <a:endParaRPr b="0" i="0" sz="1200" u="none" cap="none" strike="noStrike">
              <a:solidFill>
                <a:srgbClr val="0C0C0C"/>
              </a:solidFill>
              <a:latin typeface="Calibri"/>
              <a:ea typeface="Calibri"/>
              <a:cs typeface="Calibri"/>
              <a:sym typeface="Calibri"/>
            </a:endParaRPr>
          </a:p>
        </p:txBody>
      </p:sp>
      <p:sp>
        <p:nvSpPr>
          <p:cNvPr id="204" name="Google Shape;204;p29"/>
          <p:cNvSpPr/>
          <p:nvPr/>
        </p:nvSpPr>
        <p:spPr>
          <a:xfrm>
            <a:off x="2856550" y="1311675"/>
            <a:ext cx="3662100" cy="6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4100" u="none" cap="none" strike="noStrike">
                <a:solidFill>
                  <a:schemeClr val="dk1"/>
                </a:solidFill>
                <a:latin typeface="Arial Black"/>
                <a:ea typeface="Arial Black"/>
                <a:cs typeface="Arial Black"/>
                <a:sym typeface="Arial Black"/>
              </a:rPr>
              <a:t>Aufgabe 09</a:t>
            </a:r>
            <a:endParaRPr b="0" i="0" sz="4100" u="none" cap="none" strike="noStrike">
              <a:solidFill>
                <a:schemeClr val="dk1"/>
              </a:solidFill>
              <a:latin typeface="Arial Black"/>
              <a:ea typeface="Arial Black"/>
              <a:cs typeface="Arial Black"/>
              <a:sym typeface="Arial Black"/>
            </a:endParaRPr>
          </a:p>
        </p:txBody>
      </p:sp>
      <p:cxnSp>
        <p:nvCxnSpPr>
          <p:cNvPr id="205" name="Google Shape;205;p29"/>
          <p:cNvCxnSpPr/>
          <p:nvPr/>
        </p:nvCxnSpPr>
        <p:spPr>
          <a:xfrm>
            <a:off x="2334370" y="3908531"/>
            <a:ext cx="4506686" cy="0"/>
          </a:xfrm>
          <a:prstGeom prst="straightConnector1">
            <a:avLst/>
          </a:prstGeom>
          <a:noFill/>
          <a:ln cap="flat" cmpd="sng" w="63500">
            <a:solidFill>
              <a:srgbClr val="77C7C1"/>
            </a:solidFill>
            <a:prstDash val="solid"/>
            <a:miter lim="800000"/>
            <a:headEnd len="sm" w="sm" type="none"/>
            <a:tailEnd len="sm" w="sm" type="none"/>
          </a:ln>
        </p:spPr>
      </p:cxnSp>
      <p:grpSp>
        <p:nvGrpSpPr>
          <p:cNvPr id="206" name="Google Shape;206;p29"/>
          <p:cNvGrpSpPr/>
          <p:nvPr/>
        </p:nvGrpSpPr>
        <p:grpSpPr>
          <a:xfrm>
            <a:off x="0" y="178637"/>
            <a:ext cx="9144000" cy="419880"/>
            <a:chOff x="0" y="238182"/>
            <a:chExt cx="12192000" cy="559840"/>
          </a:xfrm>
        </p:grpSpPr>
        <p:cxnSp>
          <p:nvCxnSpPr>
            <p:cNvPr id="207" name="Google Shape;207;p29"/>
            <p:cNvCxnSpPr/>
            <p:nvPr/>
          </p:nvCxnSpPr>
          <p:spPr>
            <a:xfrm>
              <a:off x="0" y="798022"/>
              <a:ext cx="12192000" cy="0"/>
            </a:xfrm>
            <a:prstGeom prst="straightConnector1">
              <a:avLst/>
            </a:prstGeom>
            <a:noFill/>
            <a:ln cap="flat" cmpd="dbl" w="82550">
              <a:solidFill>
                <a:srgbClr val="77C7C1"/>
              </a:solidFill>
              <a:prstDash val="solid"/>
              <a:miter lim="800000"/>
              <a:headEnd len="sm" w="sm" type="none"/>
              <a:tailEnd len="sm" w="sm" type="none"/>
            </a:ln>
          </p:spPr>
        </p:cxnSp>
        <p:sp>
          <p:nvSpPr>
            <p:cNvPr id="208" name="Google Shape;208;p29"/>
            <p:cNvSpPr/>
            <p:nvPr/>
          </p:nvSpPr>
          <p:spPr>
            <a:xfrm>
              <a:off x="181826" y="238182"/>
              <a:ext cx="453938" cy="411781"/>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GB" sz="1200" u="none" cap="none" strike="noStrike">
                  <a:solidFill>
                    <a:srgbClr val="0C0C0C"/>
                  </a:solidFill>
                  <a:latin typeface="Arial"/>
                  <a:ea typeface="Arial"/>
                  <a:cs typeface="Arial"/>
                  <a:sym typeface="Arial"/>
                </a:rPr>
                <a:t>1</a:t>
              </a:r>
              <a:endParaRPr b="1" i="0" sz="1200" u="none" cap="none" strike="noStrike">
                <a:solidFill>
                  <a:srgbClr val="0C0C0C"/>
                </a:solidFill>
                <a:latin typeface="Arial"/>
                <a:ea typeface="Arial"/>
                <a:cs typeface="Arial"/>
                <a:sym typeface="Arial"/>
              </a:endParaRPr>
            </a:p>
          </p:txBody>
        </p:sp>
        <p:sp>
          <p:nvSpPr>
            <p:cNvPr id="209" name="Google Shape;209;p29"/>
            <p:cNvSpPr/>
            <p:nvPr/>
          </p:nvSpPr>
          <p:spPr>
            <a:xfrm>
              <a:off x="552833" y="290933"/>
              <a:ext cx="3154200" cy="411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400" u="none" cap="none" strike="noStrike">
                  <a:solidFill>
                    <a:schemeClr val="dk1"/>
                  </a:solidFill>
                  <a:latin typeface="Arial Black"/>
                  <a:ea typeface="Arial Black"/>
                  <a:cs typeface="Arial Black"/>
                  <a:sym typeface="Arial Black"/>
                </a:rPr>
                <a:t>Eklärung der Aufgabe</a:t>
              </a:r>
              <a:endParaRPr b="0" i="0" sz="1400" u="none" cap="none" strike="noStrike">
                <a:solidFill>
                  <a:schemeClr val="dk1"/>
                </a:solidFill>
                <a:latin typeface="Arial Black"/>
                <a:ea typeface="Arial Black"/>
                <a:cs typeface="Arial Black"/>
                <a:sym typeface="Arial Black"/>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grpSp>
        <p:nvGrpSpPr>
          <p:cNvPr id="215" name="Google Shape;215;p30"/>
          <p:cNvGrpSpPr/>
          <p:nvPr/>
        </p:nvGrpSpPr>
        <p:grpSpPr>
          <a:xfrm>
            <a:off x="0" y="178625"/>
            <a:ext cx="9144000" cy="551475"/>
            <a:chOff x="0" y="238167"/>
            <a:chExt cx="12192000" cy="735300"/>
          </a:xfrm>
        </p:grpSpPr>
        <p:cxnSp>
          <p:nvCxnSpPr>
            <p:cNvPr id="216" name="Google Shape;216;p30"/>
            <p:cNvCxnSpPr/>
            <p:nvPr/>
          </p:nvCxnSpPr>
          <p:spPr>
            <a:xfrm>
              <a:off x="0" y="798022"/>
              <a:ext cx="12192000" cy="0"/>
            </a:xfrm>
            <a:prstGeom prst="straightConnector1">
              <a:avLst/>
            </a:prstGeom>
            <a:noFill/>
            <a:ln cap="flat" cmpd="dbl" w="82550">
              <a:solidFill>
                <a:srgbClr val="77C7C1"/>
              </a:solidFill>
              <a:prstDash val="solid"/>
              <a:miter lim="800000"/>
              <a:headEnd len="sm" w="sm" type="none"/>
              <a:tailEnd len="sm" w="sm" type="none"/>
            </a:ln>
          </p:spPr>
        </p:cxnSp>
        <p:sp>
          <p:nvSpPr>
            <p:cNvPr id="217" name="Google Shape;217;p30"/>
            <p:cNvSpPr/>
            <p:nvPr/>
          </p:nvSpPr>
          <p:spPr>
            <a:xfrm>
              <a:off x="452333" y="238167"/>
              <a:ext cx="5020800" cy="735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400" u="none" cap="none" strike="noStrike">
                  <a:solidFill>
                    <a:schemeClr val="dk1"/>
                  </a:solidFill>
                  <a:latin typeface="Arial Black"/>
                  <a:ea typeface="Arial Black"/>
                  <a:cs typeface="Arial Black"/>
                  <a:sym typeface="Arial Black"/>
                </a:rPr>
                <a:t>Planung und Lösungsbeschreibung</a:t>
              </a:r>
              <a:endParaRPr b="1" i="0" sz="1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0" i="0" sz="1400" u="none" cap="none" strike="noStrike">
                <a:solidFill>
                  <a:schemeClr val="dk1"/>
                </a:solidFill>
                <a:latin typeface="Arial Black"/>
                <a:ea typeface="Arial Black"/>
                <a:cs typeface="Arial Black"/>
                <a:sym typeface="Arial Black"/>
              </a:endParaRPr>
            </a:p>
          </p:txBody>
        </p:sp>
      </p:grpSp>
      <p:grpSp>
        <p:nvGrpSpPr>
          <p:cNvPr id="218" name="Google Shape;218;p30"/>
          <p:cNvGrpSpPr/>
          <p:nvPr/>
        </p:nvGrpSpPr>
        <p:grpSpPr>
          <a:xfrm>
            <a:off x="630335" y="2523441"/>
            <a:ext cx="723161" cy="596463"/>
            <a:chOff x="334226" y="2997933"/>
            <a:chExt cx="1961105" cy="1816664"/>
          </a:xfrm>
        </p:grpSpPr>
        <p:sp>
          <p:nvSpPr>
            <p:cNvPr id="219" name="Google Shape;219;p30"/>
            <p:cNvSpPr/>
            <p:nvPr/>
          </p:nvSpPr>
          <p:spPr>
            <a:xfrm>
              <a:off x="334226" y="2997933"/>
              <a:ext cx="1961105" cy="1816664"/>
            </a:xfrm>
            <a:prstGeom prst="ellipse">
              <a:avLst/>
            </a:prstGeom>
            <a:solidFill>
              <a:schemeClr val="lt1"/>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3300" u="none" cap="none" strike="noStrike">
                <a:solidFill>
                  <a:schemeClr val="dk1"/>
                </a:solidFill>
                <a:latin typeface="Arial Black"/>
                <a:ea typeface="Arial Black"/>
                <a:cs typeface="Arial Black"/>
                <a:sym typeface="Arial Black"/>
              </a:endParaRPr>
            </a:p>
          </p:txBody>
        </p:sp>
        <p:sp>
          <p:nvSpPr>
            <p:cNvPr id="220" name="Google Shape;220;p30"/>
            <p:cNvSpPr/>
            <p:nvPr/>
          </p:nvSpPr>
          <p:spPr>
            <a:xfrm>
              <a:off x="372755" y="3608309"/>
              <a:ext cx="1885910" cy="49339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100" u="none" cap="none" strike="noStrike">
                  <a:solidFill>
                    <a:schemeClr val="dk1"/>
                  </a:solidFill>
                  <a:latin typeface="Arial Black"/>
                  <a:ea typeface="Arial Black"/>
                  <a:cs typeface="Arial Black"/>
                  <a:sym typeface="Arial Black"/>
                </a:rPr>
                <a:t>INPUT</a:t>
              </a:r>
              <a:endParaRPr b="0" i="0" sz="1100" u="none" cap="none" strike="noStrike">
                <a:solidFill>
                  <a:schemeClr val="dk1"/>
                </a:solidFill>
                <a:latin typeface="Arial Black"/>
                <a:ea typeface="Arial Black"/>
                <a:cs typeface="Arial Black"/>
                <a:sym typeface="Arial Black"/>
              </a:endParaRPr>
            </a:p>
          </p:txBody>
        </p:sp>
      </p:grpSp>
      <p:sp>
        <p:nvSpPr>
          <p:cNvPr id="221" name="Google Shape;221;p30"/>
          <p:cNvSpPr txBox="1"/>
          <p:nvPr/>
        </p:nvSpPr>
        <p:spPr>
          <a:xfrm>
            <a:off x="3850025" y="3241748"/>
            <a:ext cx="1628100" cy="1090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400" u="none" cap="none" strike="noStrike">
                <a:solidFill>
                  <a:schemeClr val="dk1"/>
                </a:solidFill>
                <a:latin typeface="Calibri"/>
                <a:ea typeface="Calibri"/>
                <a:cs typeface="Calibri"/>
                <a:sym typeface="Calibri"/>
              </a:rPr>
              <a:t>die Häufigkeit der Wörter berechnen</a:t>
            </a:r>
            <a:endParaRPr b="0" i="0" sz="1400" u="none" cap="none" strike="noStrike">
              <a:solidFill>
                <a:schemeClr val="dk1"/>
              </a:solidFill>
              <a:latin typeface="Calibri"/>
              <a:ea typeface="Calibri"/>
              <a:cs typeface="Calibri"/>
              <a:sym typeface="Calibri"/>
            </a:endParaRPr>
          </a:p>
        </p:txBody>
      </p:sp>
      <p:sp>
        <p:nvSpPr>
          <p:cNvPr id="222" name="Google Shape;222;p30"/>
          <p:cNvSpPr txBox="1"/>
          <p:nvPr/>
        </p:nvSpPr>
        <p:spPr>
          <a:xfrm>
            <a:off x="5591000" y="3217727"/>
            <a:ext cx="1555200" cy="1455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400" u="none" cap="none" strike="noStrike">
                <a:solidFill>
                  <a:schemeClr val="dk1"/>
                </a:solidFill>
                <a:latin typeface="Calibri"/>
                <a:ea typeface="Calibri"/>
                <a:cs typeface="Calibri"/>
                <a:sym typeface="Calibri"/>
              </a:rPr>
              <a:t>die Wörterhäfigkeit </a:t>
            </a:r>
            <a:r>
              <a:rPr lang="en-GB">
                <a:solidFill>
                  <a:schemeClr val="dk1"/>
                </a:solidFill>
                <a:latin typeface="Calibri"/>
                <a:ea typeface="Calibri"/>
                <a:cs typeface="Calibri"/>
                <a:sym typeface="Calibri"/>
              </a:rPr>
              <a:t>absteigend sortieren</a:t>
            </a:r>
            <a:endParaRPr b="0" i="0" sz="1400" u="none" cap="none" strike="noStrike">
              <a:solidFill>
                <a:schemeClr val="dk1"/>
              </a:solidFill>
              <a:latin typeface="Calibri"/>
              <a:ea typeface="Calibri"/>
              <a:cs typeface="Calibri"/>
              <a:sym typeface="Calibri"/>
            </a:endParaRPr>
          </a:p>
        </p:txBody>
      </p:sp>
      <p:sp>
        <p:nvSpPr>
          <p:cNvPr id="223" name="Google Shape;223;p30"/>
          <p:cNvSpPr txBox="1"/>
          <p:nvPr/>
        </p:nvSpPr>
        <p:spPr>
          <a:xfrm>
            <a:off x="7395975" y="3217723"/>
            <a:ext cx="1432200" cy="1455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400" u="none" cap="none" strike="noStrike">
                <a:solidFill>
                  <a:schemeClr val="dk1"/>
                </a:solidFill>
                <a:latin typeface="Calibri"/>
                <a:ea typeface="Calibri"/>
                <a:cs typeface="Calibri"/>
                <a:sym typeface="Calibri"/>
              </a:rPr>
              <a:t>Top-10 Worte aus jeder Sprache holen und i</a:t>
            </a:r>
            <a:r>
              <a:rPr lang="en-GB">
                <a:solidFill>
                  <a:schemeClr val="dk1"/>
                </a:solidFill>
                <a:latin typeface="Calibri"/>
                <a:ea typeface="Calibri"/>
                <a:cs typeface="Calibri"/>
                <a:sym typeface="Calibri"/>
              </a:rPr>
              <a:t>m</a:t>
            </a:r>
            <a:r>
              <a:rPr b="0" i="0" lang="en-GB" sz="1400" u="none" cap="none" strike="noStrike">
                <a:solidFill>
                  <a:schemeClr val="dk1"/>
                </a:solidFill>
                <a:latin typeface="Calibri"/>
                <a:ea typeface="Calibri"/>
                <a:cs typeface="Calibri"/>
                <a:sym typeface="Calibri"/>
              </a:rPr>
              <a:t> Hadoop-Kontext</a:t>
            </a:r>
            <a:endParaRPr b="0" i="0" sz="1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lang="en-GB">
                <a:solidFill>
                  <a:schemeClr val="dk1"/>
                </a:solidFill>
                <a:latin typeface="Calibri"/>
                <a:ea typeface="Calibri"/>
                <a:cs typeface="Calibri"/>
                <a:sym typeface="Calibri"/>
              </a:rPr>
              <a:t>ausgeben</a:t>
            </a:r>
            <a:endParaRPr>
              <a:solidFill>
                <a:schemeClr val="dk1"/>
              </a:solidFill>
              <a:latin typeface="Calibri"/>
              <a:ea typeface="Calibri"/>
              <a:cs typeface="Calibri"/>
              <a:sym typeface="Calibri"/>
            </a:endParaRPr>
          </a:p>
        </p:txBody>
      </p:sp>
      <p:cxnSp>
        <p:nvCxnSpPr>
          <p:cNvPr id="224" name="Google Shape;224;p30"/>
          <p:cNvCxnSpPr>
            <a:stCxn id="219" idx="6"/>
            <a:endCxn id="225" idx="2"/>
          </p:cNvCxnSpPr>
          <p:nvPr/>
        </p:nvCxnSpPr>
        <p:spPr>
          <a:xfrm>
            <a:off x="1353495" y="2821672"/>
            <a:ext cx="6413100" cy="24000"/>
          </a:xfrm>
          <a:prstGeom prst="straightConnector1">
            <a:avLst/>
          </a:prstGeom>
          <a:noFill/>
          <a:ln cap="flat" cmpd="sng" w="9525">
            <a:solidFill>
              <a:schemeClr val="accent1"/>
            </a:solidFill>
            <a:prstDash val="solid"/>
            <a:miter lim="800000"/>
            <a:headEnd len="sm" w="sm" type="none"/>
            <a:tailEnd len="sm" w="sm" type="none"/>
          </a:ln>
        </p:spPr>
      </p:cxnSp>
      <p:grpSp>
        <p:nvGrpSpPr>
          <p:cNvPr id="226" name="Google Shape;226;p30"/>
          <p:cNvGrpSpPr/>
          <p:nvPr/>
        </p:nvGrpSpPr>
        <p:grpSpPr>
          <a:xfrm>
            <a:off x="4257272" y="2549799"/>
            <a:ext cx="731591" cy="587828"/>
            <a:chOff x="3834879" y="2867656"/>
            <a:chExt cx="783771" cy="783771"/>
          </a:xfrm>
        </p:grpSpPr>
        <p:sp>
          <p:nvSpPr>
            <p:cNvPr id="227" name="Google Shape;227;p30"/>
            <p:cNvSpPr/>
            <p:nvPr/>
          </p:nvSpPr>
          <p:spPr>
            <a:xfrm>
              <a:off x="3834879" y="2867656"/>
              <a:ext cx="783771" cy="783771"/>
            </a:xfrm>
            <a:prstGeom prst="ellipse">
              <a:avLst/>
            </a:prstGeom>
            <a:solidFill>
              <a:srgbClr val="9DD7D3"/>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8" name="Google Shape;228;p30"/>
            <p:cNvSpPr/>
            <p:nvPr/>
          </p:nvSpPr>
          <p:spPr>
            <a:xfrm>
              <a:off x="4015008" y="2997932"/>
              <a:ext cx="423514" cy="52322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2100" u="none" cap="none" strike="noStrike">
                  <a:solidFill>
                    <a:schemeClr val="dk1"/>
                  </a:solidFill>
                  <a:latin typeface="Arial Black"/>
                  <a:ea typeface="Arial Black"/>
                  <a:cs typeface="Arial Black"/>
                  <a:sym typeface="Arial Black"/>
                </a:rPr>
                <a:t>2</a:t>
              </a:r>
              <a:endParaRPr b="0" i="0" sz="2100" u="none" cap="none" strike="noStrike">
                <a:solidFill>
                  <a:schemeClr val="dk1"/>
                </a:solidFill>
                <a:latin typeface="Arial Black"/>
                <a:ea typeface="Arial Black"/>
                <a:cs typeface="Arial Black"/>
                <a:sym typeface="Arial Black"/>
              </a:endParaRPr>
            </a:p>
          </p:txBody>
        </p:sp>
      </p:grpSp>
      <p:grpSp>
        <p:nvGrpSpPr>
          <p:cNvPr id="229" name="Google Shape;229;p30"/>
          <p:cNvGrpSpPr/>
          <p:nvPr/>
        </p:nvGrpSpPr>
        <p:grpSpPr>
          <a:xfrm>
            <a:off x="2493832" y="2536394"/>
            <a:ext cx="676893" cy="587828"/>
            <a:chOff x="3834879" y="2867656"/>
            <a:chExt cx="783771" cy="783771"/>
          </a:xfrm>
        </p:grpSpPr>
        <p:sp>
          <p:nvSpPr>
            <p:cNvPr id="230" name="Google Shape;230;p30"/>
            <p:cNvSpPr/>
            <p:nvPr/>
          </p:nvSpPr>
          <p:spPr>
            <a:xfrm>
              <a:off x="3834879" y="2867656"/>
              <a:ext cx="783771" cy="783771"/>
            </a:xfrm>
            <a:prstGeom prst="ellipse">
              <a:avLst/>
            </a:prstGeom>
            <a:solidFill>
              <a:srgbClr val="9DD7D3"/>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1" name="Google Shape;231;p30"/>
            <p:cNvSpPr/>
            <p:nvPr/>
          </p:nvSpPr>
          <p:spPr>
            <a:xfrm>
              <a:off x="4015008" y="2997932"/>
              <a:ext cx="423514" cy="52322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2100" u="none" cap="none" strike="noStrike">
                  <a:solidFill>
                    <a:schemeClr val="dk1"/>
                  </a:solidFill>
                  <a:latin typeface="Arial Black"/>
                  <a:ea typeface="Arial Black"/>
                  <a:cs typeface="Arial Black"/>
                  <a:sym typeface="Arial Black"/>
                </a:rPr>
                <a:t>1</a:t>
              </a:r>
              <a:endParaRPr b="0" i="0" sz="2100" u="none" cap="none" strike="noStrike">
                <a:solidFill>
                  <a:schemeClr val="dk1"/>
                </a:solidFill>
                <a:latin typeface="Arial Black"/>
                <a:ea typeface="Arial Black"/>
                <a:cs typeface="Arial Black"/>
                <a:sym typeface="Arial Black"/>
              </a:endParaRPr>
            </a:p>
          </p:txBody>
        </p:sp>
      </p:grpSp>
      <p:grpSp>
        <p:nvGrpSpPr>
          <p:cNvPr id="232" name="Google Shape;232;p30"/>
          <p:cNvGrpSpPr/>
          <p:nvPr/>
        </p:nvGrpSpPr>
        <p:grpSpPr>
          <a:xfrm>
            <a:off x="7695088" y="2547474"/>
            <a:ext cx="834055" cy="596463"/>
            <a:chOff x="131066" y="2997933"/>
            <a:chExt cx="2369285" cy="1816664"/>
          </a:xfrm>
        </p:grpSpPr>
        <p:sp>
          <p:nvSpPr>
            <p:cNvPr id="225" name="Google Shape;225;p30"/>
            <p:cNvSpPr/>
            <p:nvPr/>
          </p:nvSpPr>
          <p:spPr>
            <a:xfrm>
              <a:off x="334226" y="2997933"/>
              <a:ext cx="1961105" cy="1816664"/>
            </a:xfrm>
            <a:prstGeom prst="ellipse">
              <a:avLst/>
            </a:prstGeom>
            <a:solidFill>
              <a:schemeClr val="lt1"/>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3300" u="none" cap="none" strike="noStrike">
                <a:solidFill>
                  <a:schemeClr val="dk1"/>
                </a:solidFill>
                <a:latin typeface="Arial Black"/>
                <a:ea typeface="Arial Black"/>
                <a:cs typeface="Arial Black"/>
                <a:sym typeface="Arial Black"/>
              </a:endParaRPr>
            </a:p>
          </p:txBody>
        </p:sp>
        <p:sp>
          <p:nvSpPr>
            <p:cNvPr id="233" name="Google Shape;233;p30"/>
            <p:cNvSpPr/>
            <p:nvPr/>
          </p:nvSpPr>
          <p:spPr>
            <a:xfrm>
              <a:off x="131066" y="3608308"/>
              <a:ext cx="2369285" cy="7030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100" u="none" cap="none" strike="noStrike">
                  <a:solidFill>
                    <a:schemeClr val="dk1"/>
                  </a:solidFill>
                  <a:latin typeface="Arial Black"/>
                  <a:ea typeface="Arial Black"/>
                  <a:cs typeface="Arial Black"/>
                  <a:sym typeface="Arial Black"/>
                </a:rPr>
                <a:t>OUTPUT</a:t>
              </a:r>
              <a:endParaRPr b="0" i="0" sz="1100" u="none" cap="none" strike="noStrike">
                <a:solidFill>
                  <a:schemeClr val="dk1"/>
                </a:solidFill>
                <a:latin typeface="Arial Black"/>
                <a:ea typeface="Arial Black"/>
                <a:cs typeface="Arial Black"/>
                <a:sym typeface="Arial Black"/>
              </a:endParaRPr>
            </a:p>
          </p:txBody>
        </p:sp>
      </p:grpSp>
      <p:grpSp>
        <p:nvGrpSpPr>
          <p:cNvPr id="234" name="Google Shape;234;p30"/>
          <p:cNvGrpSpPr/>
          <p:nvPr/>
        </p:nvGrpSpPr>
        <p:grpSpPr>
          <a:xfrm>
            <a:off x="6020713" y="2539502"/>
            <a:ext cx="696097" cy="587828"/>
            <a:chOff x="3834879" y="2867656"/>
            <a:chExt cx="783771" cy="783771"/>
          </a:xfrm>
        </p:grpSpPr>
        <p:sp>
          <p:nvSpPr>
            <p:cNvPr id="235" name="Google Shape;235;p30"/>
            <p:cNvSpPr/>
            <p:nvPr/>
          </p:nvSpPr>
          <p:spPr>
            <a:xfrm>
              <a:off x="3834879" y="2867656"/>
              <a:ext cx="783771" cy="783771"/>
            </a:xfrm>
            <a:prstGeom prst="ellipse">
              <a:avLst/>
            </a:prstGeom>
            <a:solidFill>
              <a:srgbClr val="9DD7D3"/>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6" name="Google Shape;236;p30"/>
            <p:cNvSpPr/>
            <p:nvPr/>
          </p:nvSpPr>
          <p:spPr>
            <a:xfrm>
              <a:off x="4015008" y="2997932"/>
              <a:ext cx="423514" cy="52322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2100" u="none" cap="none" strike="noStrike">
                  <a:solidFill>
                    <a:schemeClr val="dk1"/>
                  </a:solidFill>
                  <a:latin typeface="Arial Black"/>
                  <a:ea typeface="Arial Black"/>
                  <a:cs typeface="Arial Black"/>
                  <a:sym typeface="Arial Black"/>
                </a:rPr>
                <a:t>3</a:t>
              </a:r>
              <a:endParaRPr b="0" i="0" sz="2100" u="none" cap="none" strike="noStrike">
                <a:solidFill>
                  <a:schemeClr val="dk1"/>
                </a:solidFill>
                <a:latin typeface="Arial Black"/>
                <a:ea typeface="Arial Black"/>
                <a:cs typeface="Arial Black"/>
                <a:sym typeface="Arial Black"/>
              </a:endParaRPr>
            </a:p>
          </p:txBody>
        </p:sp>
      </p:grpSp>
      <p:sp>
        <p:nvSpPr>
          <p:cNvPr id="237" name="Google Shape;237;p30"/>
          <p:cNvSpPr txBox="1"/>
          <p:nvPr/>
        </p:nvSpPr>
        <p:spPr>
          <a:xfrm>
            <a:off x="2175575" y="3230326"/>
            <a:ext cx="1313100" cy="1213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400" u="none" cap="none" strike="noStrike">
                <a:solidFill>
                  <a:schemeClr val="dk1"/>
                </a:solidFill>
                <a:latin typeface="Calibri"/>
                <a:ea typeface="Calibri"/>
                <a:cs typeface="Calibri"/>
                <a:sym typeface="Calibri"/>
              </a:rPr>
              <a:t>alle Stoppwörter </a:t>
            </a:r>
            <a:r>
              <a:rPr lang="en-GB">
                <a:solidFill>
                  <a:schemeClr val="dk1"/>
                </a:solidFill>
                <a:latin typeface="Calibri"/>
                <a:ea typeface="Calibri"/>
                <a:cs typeface="Calibri"/>
                <a:sym typeface="Calibri"/>
              </a:rPr>
              <a:t>aus den Werken</a:t>
            </a:r>
            <a:r>
              <a:rPr b="0" i="0" lang="en-GB" sz="1400" u="none" cap="none" strike="noStrike">
                <a:solidFill>
                  <a:schemeClr val="dk1"/>
                </a:solidFill>
                <a:latin typeface="Calibri"/>
                <a:ea typeface="Calibri"/>
                <a:cs typeface="Calibri"/>
                <a:sym typeface="Calibri"/>
              </a:rPr>
              <a:t> </a:t>
            </a:r>
            <a:r>
              <a:rPr lang="en-GB">
                <a:solidFill>
                  <a:schemeClr val="dk1"/>
                </a:solidFill>
                <a:latin typeface="Calibri"/>
                <a:ea typeface="Calibri"/>
                <a:cs typeface="Calibri"/>
                <a:sym typeface="Calibri"/>
              </a:rPr>
              <a:t>e</a:t>
            </a:r>
            <a:r>
              <a:rPr lang="en-GB">
                <a:solidFill>
                  <a:schemeClr val="dk1"/>
                </a:solidFill>
                <a:latin typeface="Calibri"/>
                <a:ea typeface="Calibri"/>
                <a:cs typeface="Calibri"/>
                <a:sym typeface="Calibri"/>
              </a:rPr>
              <a:t>ntfernen </a:t>
            </a:r>
            <a:endParaRPr b="0" i="0" sz="1400" u="none" cap="none" strike="noStrike">
              <a:solidFill>
                <a:schemeClr val="dk1"/>
              </a:solidFill>
              <a:latin typeface="Calibri"/>
              <a:ea typeface="Calibri"/>
              <a:cs typeface="Calibri"/>
              <a:sym typeface="Calibri"/>
            </a:endParaRPr>
          </a:p>
        </p:txBody>
      </p:sp>
      <p:sp>
        <p:nvSpPr>
          <p:cNvPr id="238" name="Google Shape;238;p30"/>
          <p:cNvSpPr txBox="1"/>
          <p:nvPr/>
        </p:nvSpPr>
        <p:spPr>
          <a:xfrm>
            <a:off x="51775" y="3256300"/>
            <a:ext cx="1880400" cy="1213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1400" u="none" cap="none" strike="noStrike">
                <a:solidFill>
                  <a:schemeClr val="dk1"/>
                </a:solidFill>
                <a:latin typeface="Calibri"/>
                <a:ea typeface="Calibri"/>
                <a:cs typeface="Calibri"/>
                <a:sym typeface="Calibri"/>
              </a:rPr>
              <a:t>8 Ordner mit literarischen Werken </a:t>
            </a:r>
            <a:r>
              <a:rPr lang="en-GB">
                <a:solidFill>
                  <a:schemeClr val="dk1"/>
                </a:solidFill>
                <a:latin typeface="Calibri"/>
                <a:ea typeface="Calibri"/>
                <a:cs typeface="Calibri"/>
                <a:sym typeface="Calibri"/>
              </a:rPr>
              <a:t>(</a:t>
            </a:r>
            <a:r>
              <a:rPr b="0" i="0" lang="en-GB" sz="1400" u="none" cap="none" strike="noStrike">
                <a:solidFill>
                  <a:schemeClr val="dk1"/>
                </a:solidFill>
                <a:latin typeface="Calibri"/>
                <a:ea typeface="Calibri"/>
                <a:cs typeface="Calibri"/>
                <a:sym typeface="Calibri"/>
              </a:rPr>
              <a:t>8 verschiedene Sprachen)</a:t>
            </a:r>
            <a:endParaRPr b="0" i="0" sz="1400" u="none" cap="none" strike="noStrike">
              <a:solidFill>
                <a:schemeClr val="dk1"/>
              </a:solidFill>
              <a:latin typeface="Calibri"/>
              <a:ea typeface="Calibri"/>
              <a:cs typeface="Calibri"/>
              <a:sym typeface="Calibri"/>
            </a:endParaRPr>
          </a:p>
        </p:txBody>
      </p:sp>
      <p:sp>
        <p:nvSpPr>
          <p:cNvPr id="239" name="Google Shape;239;p30"/>
          <p:cNvSpPr/>
          <p:nvPr/>
        </p:nvSpPr>
        <p:spPr>
          <a:xfrm>
            <a:off x="3414074" y="1255350"/>
            <a:ext cx="2606400" cy="6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4100" u="none" cap="none" strike="noStrike">
                <a:solidFill>
                  <a:schemeClr val="dk1"/>
                </a:solidFill>
                <a:latin typeface="Arial Black"/>
                <a:ea typeface="Arial Black"/>
                <a:cs typeface="Arial Black"/>
                <a:sym typeface="Arial Black"/>
              </a:rPr>
              <a:t>Planung</a:t>
            </a:r>
            <a:endParaRPr b="0" i="0" sz="4100" u="none" cap="none" strike="noStrike">
              <a:solidFill>
                <a:schemeClr val="dk1"/>
              </a:solidFill>
              <a:latin typeface="Arial Black"/>
              <a:ea typeface="Arial Black"/>
              <a:cs typeface="Arial Black"/>
              <a:sym typeface="Arial Black"/>
            </a:endParaRPr>
          </a:p>
        </p:txBody>
      </p:sp>
      <p:cxnSp>
        <p:nvCxnSpPr>
          <p:cNvPr id="240" name="Google Shape;240;p30"/>
          <p:cNvCxnSpPr/>
          <p:nvPr/>
        </p:nvCxnSpPr>
        <p:spPr>
          <a:xfrm>
            <a:off x="4136709" y="1964129"/>
            <a:ext cx="972716" cy="10267"/>
          </a:xfrm>
          <a:prstGeom prst="straightConnector1">
            <a:avLst/>
          </a:prstGeom>
          <a:noFill/>
          <a:ln cap="flat" cmpd="sng" w="63500">
            <a:solidFill>
              <a:srgbClr val="77C7C1"/>
            </a:solidFill>
            <a:prstDash val="solid"/>
            <a:miter lim="800000"/>
            <a:headEnd len="sm" w="sm" type="none"/>
            <a:tailEnd len="sm" w="sm" type="none"/>
          </a:ln>
        </p:spPr>
      </p:cxnSp>
      <p:sp>
        <p:nvSpPr>
          <p:cNvPr id="241" name="Google Shape;241;p30"/>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GB" sz="1200" u="none" cap="none" strike="noStrike">
                <a:solidFill>
                  <a:srgbClr val="0C0C0C"/>
                </a:solidFill>
                <a:latin typeface="Arial"/>
                <a:ea typeface="Arial"/>
                <a:cs typeface="Arial"/>
                <a:sym typeface="Arial"/>
              </a:rPr>
              <a:t>2</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p:nvPr/>
        </p:nvSpPr>
        <p:spPr>
          <a:xfrm>
            <a:off x="3789450" y="821025"/>
            <a:ext cx="4341000" cy="873900"/>
          </a:xfrm>
          <a:prstGeom prst="rect">
            <a:avLst/>
          </a:prstGeom>
          <a:solidFill>
            <a:srgbClr val="D9D9D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8" name="Google Shape;248;p31"/>
          <p:cNvSpPr/>
          <p:nvPr/>
        </p:nvSpPr>
        <p:spPr>
          <a:xfrm>
            <a:off x="0" y="709562"/>
            <a:ext cx="1150293" cy="116015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9" name="Google Shape;249;p31"/>
          <p:cNvSpPr/>
          <p:nvPr/>
        </p:nvSpPr>
        <p:spPr>
          <a:xfrm>
            <a:off x="363071" y="801131"/>
            <a:ext cx="998321" cy="937213"/>
          </a:xfrm>
          <a:prstGeom prst="rect">
            <a:avLst/>
          </a:prstGeom>
          <a:solidFill>
            <a:srgbClr val="B1DFD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250" name="Google Shape;250;p31"/>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251" name="Google Shape;251;p31"/>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C0C0C"/>
                </a:solidFill>
                <a:latin typeface="Arial"/>
                <a:ea typeface="Arial"/>
                <a:cs typeface="Arial"/>
                <a:sym typeface="Arial"/>
              </a:rPr>
              <a:t>2</a:t>
            </a:r>
            <a:endParaRPr b="1" i="0" sz="1200" u="none" cap="none" strike="noStrike">
              <a:solidFill>
                <a:srgbClr val="0C0C0C"/>
              </a:solidFill>
              <a:latin typeface="Arial"/>
              <a:ea typeface="Arial"/>
              <a:cs typeface="Arial"/>
              <a:sym typeface="Arial"/>
            </a:endParaRPr>
          </a:p>
        </p:txBody>
      </p:sp>
      <p:sp>
        <p:nvSpPr>
          <p:cNvPr id="252" name="Google Shape;252;p31"/>
          <p:cNvSpPr/>
          <p:nvPr/>
        </p:nvSpPr>
        <p:spPr>
          <a:xfrm>
            <a:off x="293799" y="1089349"/>
            <a:ext cx="2082900" cy="4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GB" sz="2400" u="none" cap="none" strike="noStrike">
                <a:solidFill>
                  <a:schemeClr val="dk1"/>
                </a:solidFill>
                <a:latin typeface="Arial Black"/>
                <a:ea typeface="Arial Black"/>
                <a:cs typeface="Arial Black"/>
                <a:sym typeface="Arial Black"/>
              </a:rPr>
              <a:t>Eingabe</a:t>
            </a:r>
            <a:endParaRPr b="1" i="0" sz="2400" u="none" cap="none" strike="noStrike">
              <a:solidFill>
                <a:schemeClr val="dk1"/>
              </a:solidFill>
              <a:latin typeface="Arial Black"/>
              <a:ea typeface="Arial Black"/>
              <a:cs typeface="Arial Black"/>
              <a:sym typeface="Arial Black"/>
            </a:endParaRPr>
          </a:p>
        </p:txBody>
      </p:sp>
      <p:grpSp>
        <p:nvGrpSpPr>
          <p:cNvPr id="253" name="Google Shape;253;p31"/>
          <p:cNvGrpSpPr/>
          <p:nvPr/>
        </p:nvGrpSpPr>
        <p:grpSpPr>
          <a:xfrm>
            <a:off x="362542" y="2175981"/>
            <a:ext cx="1945349" cy="2654434"/>
            <a:chOff x="362542" y="2030209"/>
            <a:chExt cx="1945349" cy="2654434"/>
          </a:xfrm>
        </p:grpSpPr>
        <p:sp>
          <p:nvSpPr>
            <p:cNvPr id="254" name="Google Shape;254;p31"/>
            <p:cNvSpPr/>
            <p:nvPr/>
          </p:nvSpPr>
          <p:spPr>
            <a:xfrm>
              <a:off x="362542" y="2030209"/>
              <a:ext cx="1945349" cy="2654434"/>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55" name="Google Shape;255;p31"/>
            <p:cNvSpPr/>
            <p:nvPr/>
          </p:nvSpPr>
          <p:spPr>
            <a:xfrm>
              <a:off x="400834" y="2168588"/>
              <a:ext cx="1012537" cy="43858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Arial Black"/>
                  <a:ea typeface="Arial Black"/>
                  <a:cs typeface="Arial Black"/>
                  <a:sym typeface="Arial Black"/>
                </a:rPr>
                <a:t>Input</a:t>
              </a:r>
              <a:endParaRPr b="0" i="0" sz="2400" u="none" cap="none" strike="noStrike">
                <a:solidFill>
                  <a:schemeClr val="dk1"/>
                </a:solidFill>
                <a:latin typeface="Arial Black"/>
                <a:ea typeface="Arial Black"/>
                <a:cs typeface="Arial Black"/>
                <a:sym typeface="Arial Black"/>
              </a:endParaRPr>
            </a:p>
          </p:txBody>
        </p:sp>
        <p:cxnSp>
          <p:nvCxnSpPr>
            <p:cNvPr id="256" name="Google Shape;256;p31"/>
            <p:cNvCxnSpPr/>
            <p:nvPr/>
          </p:nvCxnSpPr>
          <p:spPr>
            <a:xfrm flipH="1">
              <a:off x="636622" y="2582045"/>
              <a:ext cx="10500" cy="1912200"/>
            </a:xfrm>
            <a:prstGeom prst="straightConnector1">
              <a:avLst/>
            </a:prstGeom>
            <a:noFill/>
            <a:ln cap="flat" cmpd="sng" w="38100">
              <a:solidFill>
                <a:srgbClr val="77C7C1"/>
              </a:solidFill>
              <a:prstDash val="solid"/>
              <a:miter lim="800000"/>
              <a:headEnd len="sm" w="sm" type="none"/>
              <a:tailEnd len="sm" w="sm" type="none"/>
            </a:ln>
          </p:spPr>
        </p:cxnSp>
        <p:sp>
          <p:nvSpPr>
            <p:cNvPr id="257" name="Google Shape;257;p31"/>
            <p:cNvSpPr/>
            <p:nvPr/>
          </p:nvSpPr>
          <p:spPr>
            <a:xfrm>
              <a:off x="774982" y="2589940"/>
              <a:ext cx="770884" cy="253916"/>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English</a:t>
              </a:r>
              <a:endParaRPr b="0" i="0" sz="1200" u="none" cap="none" strike="noStrike">
                <a:solidFill>
                  <a:schemeClr val="dk1"/>
                </a:solidFill>
                <a:latin typeface="Arial"/>
                <a:ea typeface="Arial"/>
                <a:cs typeface="Arial"/>
                <a:sym typeface="Arial"/>
              </a:endParaRPr>
            </a:p>
          </p:txBody>
        </p:sp>
        <p:cxnSp>
          <p:nvCxnSpPr>
            <p:cNvPr id="258" name="Google Shape;258;p31"/>
            <p:cNvCxnSpPr/>
            <p:nvPr/>
          </p:nvCxnSpPr>
          <p:spPr>
            <a:xfrm>
              <a:off x="632852" y="2757790"/>
              <a:ext cx="249938" cy="0"/>
            </a:xfrm>
            <a:prstGeom prst="straightConnector1">
              <a:avLst/>
            </a:prstGeom>
            <a:noFill/>
            <a:ln cap="flat" cmpd="sng" w="25400">
              <a:solidFill>
                <a:srgbClr val="77C7C1"/>
              </a:solidFill>
              <a:prstDash val="solid"/>
              <a:miter lim="800000"/>
              <a:headEnd len="sm" w="sm" type="none"/>
              <a:tailEnd len="sm" w="sm" type="none"/>
            </a:ln>
          </p:spPr>
        </p:cxnSp>
        <p:cxnSp>
          <p:nvCxnSpPr>
            <p:cNvPr id="259" name="Google Shape;259;p31"/>
            <p:cNvCxnSpPr/>
            <p:nvPr/>
          </p:nvCxnSpPr>
          <p:spPr>
            <a:xfrm>
              <a:off x="1126528" y="3003418"/>
              <a:ext cx="249938" cy="0"/>
            </a:xfrm>
            <a:prstGeom prst="straightConnector1">
              <a:avLst/>
            </a:prstGeom>
            <a:noFill/>
            <a:ln cap="flat" cmpd="sng" w="25400">
              <a:solidFill>
                <a:srgbClr val="77C7C1"/>
              </a:solidFill>
              <a:prstDash val="dot"/>
              <a:miter lim="800000"/>
              <a:headEnd len="sm" w="sm" type="none"/>
              <a:tailEnd len="sm" w="sm" type="none"/>
            </a:ln>
          </p:spPr>
        </p:cxnSp>
        <p:sp>
          <p:nvSpPr>
            <p:cNvPr id="260" name="Google Shape;260;p31"/>
            <p:cNvSpPr/>
            <p:nvPr/>
          </p:nvSpPr>
          <p:spPr>
            <a:xfrm>
              <a:off x="1162628" y="2828271"/>
              <a:ext cx="985730" cy="253916"/>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Data.txt</a:t>
              </a:r>
              <a:endParaRPr b="0" i="0" sz="1200" u="none" cap="none" strike="noStrike">
                <a:solidFill>
                  <a:schemeClr val="dk1"/>
                </a:solidFill>
                <a:latin typeface="Arial"/>
                <a:ea typeface="Arial"/>
                <a:cs typeface="Arial"/>
                <a:sym typeface="Arial"/>
              </a:endParaRPr>
            </a:p>
          </p:txBody>
        </p:sp>
        <p:cxnSp>
          <p:nvCxnSpPr>
            <p:cNvPr id="261" name="Google Shape;261;p31"/>
            <p:cNvCxnSpPr/>
            <p:nvPr/>
          </p:nvCxnSpPr>
          <p:spPr>
            <a:xfrm flipH="1">
              <a:off x="1133504" y="2843856"/>
              <a:ext cx="321" cy="160211"/>
            </a:xfrm>
            <a:prstGeom prst="straightConnector1">
              <a:avLst/>
            </a:prstGeom>
            <a:noFill/>
            <a:ln cap="flat" cmpd="sng" w="25400">
              <a:solidFill>
                <a:srgbClr val="77C7C1"/>
              </a:solidFill>
              <a:prstDash val="dot"/>
              <a:miter lim="800000"/>
              <a:headEnd len="sm" w="sm" type="none"/>
              <a:tailEnd len="sm" w="sm" type="none"/>
            </a:ln>
          </p:spPr>
        </p:cxnSp>
        <p:sp>
          <p:nvSpPr>
            <p:cNvPr id="262" name="Google Shape;262;p31"/>
            <p:cNvSpPr/>
            <p:nvPr/>
          </p:nvSpPr>
          <p:spPr>
            <a:xfrm>
              <a:off x="820123" y="3039946"/>
              <a:ext cx="771000" cy="253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German</a:t>
              </a:r>
              <a:endParaRPr b="0" i="0" sz="1200" u="none" cap="none" strike="noStrike">
                <a:solidFill>
                  <a:schemeClr val="dk1"/>
                </a:solidFill>
                <a:latin typeface="Arial"/>
                <a:ea typeface="Arial"/>
                <a:cs typeface="Arial"/>
                <a:sym typeface="Arial"/>
              </a:endParaRPr>
            </a:p>
          </p:txBody>
        </p:sp>
        <p:cxnSp>
          <p:nvCxnSpPr>
            <p:cNvPr id="263" name="Google Shape;263;p31"/>
            <p:cNvCxnSpPr/>
            <p:nvPr/>
          </p:nvCxnSpPr>
          <p:spPr>
            <a:xfrm>
              <a:off x="654958" y="3208406"/>
              <a:ext cx="249900" cy="0"/>
            </a:xfrm>
            <a:prstGeom prst="straightConnector1">
              <a:avLst/>
            </a:prstGeom>
            <a:noFill/>
            <a:ln cap="flat" cmpd="sng" w="25400">
              <a:solidFill>
                <a:srgbClr val="77C7C1"/>
              </a:solidFill>
              <a:prstDash val="solid"/>
              <a:miter lim="800000"/>
              <a:headEnd len="sm" w="sm" type="none"/>
              <a:tailEnd len="sm" w="sm" type="none"/>
            </a:ln>
          </p:spPr>
        </p:cxnSp>
        <p:sp>
          <p:nvSpPr>
            <p:cNvPr id="264" name="Google Shape;264;p31"/>
            <p:cNvSpPr/>
            <p:nvPr/>
          </p:nvSpPr>
          <p:spPr>
            <a:xfrm>
              <a:off x="816682" y="3936512"/>
              <a:ext cx="771000" cy="253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Russian</a:t>
              </a:r>
              <a:endParaRPr b="0" i="0" sz="1200" u="none" cap="none" strike="noStrike">
                <a:solidFill>
                  <a:schemeClr val="dk1"/>
                </a:solidFill>
                <a:latin typeface="Arial"/>
                <a:ea typeface="Arial"/>
                <a:cs typeface="Arial"/>
                <a:sym typeface="Arial"/>
              </a:endParaRPr>
            </a:p>
          </p:txBody>
        </p:sp>
        <p:cxnSp>
          <p:nvCxnSpPr>
            <p:cNvPr id="265" name="Google Shape;265;p31"/>
            <p:cNvCxnSpPr/>
            <p:nvPr/>
          </p:nvCxnSpPr>
          <p:spPr>
            <a:xfrm>
              <a:off x="657166" y="3664534"/>
              <a:ext cx="249900" cy="0"/>
            </a:xfrm>
            <a:prstGeom prst="straightConnector1">
              <a:avLst/>
            </a:prstGeom>
            <a:noFill/>
            <a:ln cap="flat" cmpd="sng" w="25400">
              <a:solidFill>
                <a:srgbClr val="77C7C1"/>
              </a:solidFill>
              <a:prstDash val="solid"/>
              <a:miter lim="800000"/>
              <a:headEnd len="sm" w="sm" type="none"/>
              <a:tailEnd len="sm" w="sm" type="none"/>
            </a:ln>
          </p:spPr>
        </p:cxnSp>
        <p:sp>
          <p:nvSpPr>
            <p:cNvPr id="266" name="Google Shape;266;p31"/>
            <p:cNvSpPr/>
            <p:nvPr/>
          </p:nvSpPr>
          <p:spPr>
            <a:xfrm>
              <a:off x="857287" y="3495884"/>
              <a:ext cx="562500" cy="253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Italian</a:t>
              </a:r>
              <a:endParaRPr b="0" i="0" sz="1200" u="none" cap="none" strike="noStrike">
                <a:solidFill>
                  <a:schemeClr val="dk1"/>
                </a:solidFill>
                <a:latin typeface="Arial"/>
                <a:ea typeface="Arial"/>
                <a:cs typeface="Arial"/>
                <a:sym typeface="Arial"/>
              </a:endParaRPr>
            </a:p>
          </p:txBody>
        </p:sp>
        <p:cxnSp>
          <p:nvCxnSpPr>
            <p:cNvPr id="267" name="Google Shape;267;p31"/>
            <p:cNvCxnSpPr/>
            <p:nvPr/>
          </p:nvCxnSpPr>
          <p:spPr>
            <a:xfrm>
              <a:off x="649874" y="4095059"/>
              <a:ext cx="249900" cy="0"/>
            </a:xfrm>
            <a:prstGeom prst="straightConnector1">
              <a:avLst/>
            </a:prstGeom>
            <a:noFill/>
            <a:ln cap="flat" cmpd="sng" w="25400">
              <a:solidFill>
                <a:srgbClr val="77C7C1"/>
              </a:solidFill>
              <a:prstDash val="solid"/>
              <a:miter lim="800000"/>
              <a:headEnd len="sm" w="sm" type="none"/>
              <a:tailEnd len="sm" w="sm" type="none"/>
            </a:ln>
          </p:spPr>
        </p:cxnSp>
        <p:sp>
          <p:nvSpPr>
            <p:cNvPr id="268" name="Google Shape;268;p31"/>
            <p:cNvSpPr/>
            <p:nvPr/>
          </p:nvSpPr>
          <p:spPr>
            <a:xfrm>
              <a:off x="779701" y="3719143"/>
              <a:ext cx="771000" cy="253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French</a:t>
              </a:r>
              <a:endParaRPr b="0" i="0" sz="1200" u="none" cap="none" strike="noStrike">
                <a:solidFill>
                  <a:schemeClr val="dk1"/>
                </a:solidFill>
                <a:latin typeface="Arial"/>
                <a:ea typeface="Arial"/>
                <a:cs typeface="Arial"/>
                <a:sym typeface="Arial"/>
              </a:endParaRPr>
            </a:p>
          </p:txBody>
        </p:sp>
        <p:cxnSp>
          <p:nvCxnSpPr>
            <p:cNvPr id="269" name="Google Shape;269;p31"/>
            <p:cNvCxnSpPr/>
            <p:nvPr/>
          </p:nvCxnSpPr>
          <p:spPr>
            <a:xfrm>
              <a:off x="642578" y="3435692"/>
              <a:ext cx="249900" cy="0"/>
            </a:xfrm>
            <a:prstGeom prst="straightConnector1">
              <a:avLst/>
            </a:prstGeom>
            <a:noFill/>
            <a:ln cap="flat" cmpd="sng" w="25400">
              <a:solidFill>
                <a:srgbClr val="77C7C1"/>
              </a:solidFill>
              <a:prstDash val="solid"/>
              <a:miter lim="800000"/>
              <a:headEnd len="sm" w="sm" type="none"/>
              <a:tailEnd len="sm" w="sm" type="none"/>
            </a:ln>
          </p:spPr>
        </p:cxnSp>
        <p:sp>
          <p:nvSpPr>
            <p:cNvPr id="270" name="Google Shape;270;p31"/>
            <p:cNvSpPr/>
            <p:nvPr/>
          </p:nvSpPr>
          <p:spPr>
            <a:xfrm>
              <a:off x="848075" y="3271890"/>
              <a:ext cx="556800" cy="253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Dutch</a:t>
              </a:r>
              <a:endParaRPr b="0" i="0" sz="1200" u="none" cap="none" strike="noStrike">
                <a:solidFill>
                  <a:schemeClr val="dk1"/>
                </a:solidFill>
                <a:latin typeface="Arial"/>
                <a:ea typeface="Arial"/>
                <a:cs typeface="Arial"/>
                <a:sym typeface="Arial"/>
              </a:endParaRPr>
            </a:p>
          </p:txBody>
        </p:sp>
        <p:cxnSp>
          <p:nvCxnSpPr>
            <p:cNvPr id="271" name="Google Shape;271;p31"/>
            <p:cNvCxnSpPr/>
            <p:nvPr/>
          </p:nvCxnSpPr>
          <p:spPr>
            <a:xfrm>
              <a:off x="632853" y="4306890"/>
              <a:ext cx="249900" cy="0"/>
            </a:xfrm>
            <a:prstGeom prst="straightConnector1">
              <a:avLst/>
            </a:prstGeom>
            <a:noFill/>
            <a:ln cap="flat" cmpd="sng" w="25400">
              <a:solidFill>
                <a:srgbClr val="77C7C1"/>
              </a:solidFill>
              <a:prstDash val="solid"/>
              <a:miter lim="800000"/>
              <a:headEnd len="sm" w="sm" type="none"/>
              <a:tailEnd len="sm" w="sm" type="none"/>
            </a:ln>
          </p:spPr>
        </p:cxnSp>
        <p:sp>
          <p:nvSpPr>
            <p:cNvPr id="272" name="Google Shape;272;p31"/>
            <p:cNvSpPr/>
            <p:nvPr/>
          </p:nvSpPr>
          <p:spPr>
            <a:xfrm>
              <a:off x="825587" y="4144233"/>
              <a:ext cx="845100" cy="253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Ukrainian</a:t>
              </a:r>
              <a:endParaRPr b="0" i="0" sz="1200" u="none" cap="none" strike="noStrike">
                <a:solidFill>
                  <a:schemeClr val="dk1"/>
                </a:solidFill>
                <a:latin typeface="Arial"/>
                <a:ea typeface="Arial"/>
                <a:cs typeface="Arial"/>
                <a:sym typeface="Arial"/>
              </a:endParaRPr>
            </a:p>
          </p:txBody>
        </p:sp>
        <p:cxnSp>
          <p:nvCxnSpPr>
            <p:cNvPr id="273" name="Google Shape;273;p31"/>
            <p:cNvCxnSpPr/>
            <p:nvPr/>
          </p:nvCxnSpPr>
          <p:spPr>
            <a:xfrm>
              <a:off x="654733" y="3884994"/>
              <a:ext cx="249900" cy="0"/>
            </a:xfrm>
            <a:prstGeom prst="straightConnector1">
              <a:avLst/>
            </a:prstGeom>
            <a:noFill/>
            <a:ln cap="flat" cmpd="sng" w="25400">
              <a:solidFill>
                <a:srgbClr val="77C7C1"/>
              </a:solidFill>
              <a:prstDash val="solid"/>
              <a:miter lim="800000"/>
              <a:headEnd len="sm" w="sm" type="none"/>
              <a:tailEnd len="sm" w="sm" type="none"/>
            </a:ln>
          </p:spPr>
        </p:cxnSp>
      </p:grpSp>
      <p:sp>
        <p:nvSpPr>
          <p:cNvPr id="274" name="Google Shape;274;p31"/>
          <p:cNvSpPr/>
          <p:nvPr/>
        </p:nvSpPr>
        <p:spPr>
          <a:xfrm>
            <a:off x="339250" y="178625"/>
            <a:ext cx="3765600" cy="551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Black"/>
                <a:ea typeface="Arial Black"/>
                <a:cs typeface="Arial Black"/>
                <a:sym typeface="Arial Black"/>
              </a:rPr>
              <a:t>Planung und Lösungsbeschreibung</a:t>
            </a:r>
            <a:endParaRPr b="1"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Black"/>
              <a:ea typeface="Arial Black"/>
              <a:cs typeface="Arial Black"/>
              <a:sym typeface="Arial Black"/>
            </a:endParaRPr>
          </a:p>
        </p:txBody>
      </p:sp>
      <p:cxnSp>
        <p:nvCxnSpPr>
          <p:cNvPr id="275" name="Google Shape;275;p31"/>
          <p:cNvCxnSpPr/>
          <p:nvPr/>
        </p:nvCxnSpPr>
        <p:spPr>
          <a:xfrm>
            <a:off x="632853" y="4640017"/>
            <a:ext cx="249900" cy="0"/>
          </a:xfrm>
          <a:prstGeom prst="straightConnector1">
            <a:avLst/>
          </a:prstGeom>
          <a:noFill/>
          <a:ln cap="flat" cmpd="sng" w="25400">
            <a:solidFill>
              <a:srgbClr val="77C7C1"/>
            </a:solidFill>
            <a:prstDash val="solid"/>
            <a:miter lim="800000"/>
            <a:headEnd len="sm" w="sm" type="none"/>
            <a:tailEnd len="sm" w="sm" type="none"/>
          </a:ln>
        </p:spPr>
      </p:cxnSp>
      <p:sp>
        <p:nvSpPr>
          <p:cNvPr id="276" name="Google Shape;276;p31"/>
          <p:cNvSpPr/>
          <p:nvPr/>
        </p:nvSpPr>
        <p:spPr>
          <a:xfrm>
            <a:off x="757048" y="4474396"/>
            <a:ext cx="845100" cy="253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Spanish</a:t>
            </a:r>
            <a:endParaRPr b="0" i="0" sz="1200" u="none" cap="none" strike="noStrike">
              <a:solidFill>
                <a:schemeClr val="dk1"/>
              </a:solidFill>
              <a:latin typeface="Arial"/>
              <a:ea typeface="Arial"/>
              <a:cs typeface="Arial"/>
              <a:sym typeface="Arial"/>
            </a:endParaRPr>
          </a:p>
        </p:txBody>
      </p:sp>
      <p:sp>
        <p:nvSpPr>
          <p:cNvPr id="277" name="Google Shape;277;p31"/>
          <p:cNvSpPr/>
          <p:nvPr/>
        </p:nvSpPr>
        <p:spPr>
          <a:xfrm>
            <a:off x="2894356" y="2398952"/>
            <a:ext cx="5055705" cy="1242704"/>
          </a:xfrm>
          <a:prstGeom prst="rect">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8" name="Google Shape;278;p31"/>
          <p:cNvSpPr/>
          <p:nvPr/>
        </p:nvSpPr>
        <p:spPr>
          <a:xfrm>
            <a:off x="3108064" y="2707716"/>
            <a:ext cx="602351" cy="873747"/>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there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and</a:t>
            </a:r>
            <a:br>
              <a:rPr b="0" i="0" lang="en-GB" sz="1100" u="none" cap="none" strike="noStrike">
                <a:solidFill>
                  <a:schemeClr val="lt1"/>
                </a:solidFill>
                <a:latin typeface="Arial"/>
                <a:ea typeface="Arial"/>
                <a:cs typeface="Arial"/>
                <a:sym typeface="Arial"/>
              </a:rPr>
            </a:br>
            <a:r>
              <a:rPr b="0" i="0" lang="en-GB" sz="1100" u="none" cap="none" strike="noStrike">
                <a:solidFill>
                  <a:schemeClr val="lt1"/>
                </a:solidFill>
                <a:latin typeface="Arial"/>
                <a:ea typeface="Arial"/>
                <a:cs typeface="Arial"/>
                <a:sym typeface="Arial"/>
              </a:rPr>
              <a:t>...</a:t>
            </a:r>
            <a:endParaRPr b="0" i="0" sz="1100" u="none" cap="none" strike="noStrike">
              <a:solidFill>
                <a:schemeClr val="lt1"/>
              </a:solidFill>
              <a:latin typeface="Arial"/>
              <a:ea typeface="Arial"/>
              <a:cs typeface="Arial"/>
              <a:sym typeface="Arial"/>
            </a:endParaRPr>
          </a:p>
        </p:txBody>
      </p:sp>
      <p:sp>
        <p:nvSpPr>
          <p:cNvPr id="279" name="Google Shape;279;p31"/>
          <p:cNvSpPr/>
          <p:nvPr/>
        </p:nvSpPr>
        <p:spPr>
          <a:xfrm>
            <a:off x="2691341" y="2150374"/>
            <a:ext cx="1323612"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Stopwords</a:t>
            </a:r>
            <a:endParaRPr b="0" i="0" sz="1200" u="none" cap="none" strike="noStrike">
              <a:solidFill>
                <a:schemeClr val="dk1"/>
              </a:solidFill>
              <a:latin typeface="Arial Black"/>
              <a:ea typeface="Arial Black"/>
              <a:cs typeface="Arial Black"/>
              <a:sym typeface="Arial Black"/>
            </a:endParaRPr>
          </a:p>
        </p:txBody>
      </p:sp>
      <p:sp>
        <p:nvSpPr>
          <p:cNvPr id="280" name="Google Shape;280;p31"/>
          <p:cNvSpPr/>
          <p:nvPr/>
        </p:nvSpPr>
        <p:spPr>
          <a:xfrm>
            <a:off x="2673743" y="2448519"/>
            <a:ext cx="1323612"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English</a:t>
            </a:r>
            <a:endParaRPr b="0" i="0" sz="1100" u="none" cap="none" strike="noStrike">
              <a:solidFill>
                <a:schemeClr val="dk1"/>
              </a:solidFill>
              <a:latin typeface="Arial"/>
              <a:ea typeface="Arial"/>
              <a:cs typeface="Arial"/>
              <a:sym typeface="Arial"/>
            </a:endParaRPr>
          </a:p>
        </p:txBody>
      </p:sp>
      <p:sp>
        <p:nvSpPr>
          <p:cNvPr id="281" name="Google Shape;281;p31"/>
          <p:cNvSpPr/>
          <p:nvPr/>
        </p:nvSpPr>
        <p:spPr>
          <a:xfrm>
            <a:off x="3953586" y="2702801"/>
            <a:ext cx="280645" cy="331939"/>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t>
            </a:r>
            <a:endParaRPr b="0" i="0" sz="1100" u="none" cap="none" strike="noStrike">
              <a:solidFill>
                <a:schemeClr val="lt1"/>
              </a:solidFill>
              <a:latin typeface="Arial"/>
              <a:ea typeface="Arial"/>
              <a:cs typeface="Arial"/>
              <a:sym typeface="Arial"/>
            </a:endParaRPr>
          </a:p>
        </p:txBody>
      </p:sp>
      <p:sp>
        <p:nvSpPr>
          <p:cNvPr id="282" name="Google Shape;282;p31"/>
          <p:cNvSpPr/>
          <p:nvPr/>
        </p:nvSpPr>
        <p:spPr>
          <a:xfrm>
            <a:off x="3598170" y="2464445"/>
            <a:ext cx="1017545"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German</a:t>
            </a:r>
            <a:endParaRPr b="0" i="0" sz="1100" u="none" cap="none" strike="noStrike">
              <a:solidFill>
                <a:schemeClr val="dk1"/>
              </a:solidFill>
              <a:latin typeface="Arial"/>
              <a:ea typeface="Arial"/>
              <a:cs typeface="Arial"/>
              <a:sym typeface="Arial"/>
            </a:endParaRPr>
          </a:p>
        </p:txBody>
      </p:sp>
      <p:sp>
        <p:nvSpPr>
          <p:cNvPr id="283" name="Google Shape;283;p31"/>
          <p:cNvSpPr/>
          <p:nvPr/>
        </p:nvSpPr>
        <p:spPr>
          <a:xfrm>
            <a:off x="4514073" y="2710562"/>
            <a:ext cx="273748" cy="331939"/>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t>
            </a:r>
            <a:endParaRPr b="0" i="0" sz="1100" u="none" cap="none" strike="noStrike">
              <a:solidFill>
                <a:schemeClr val="lt1"/>
              </a:solidFill>
              <a:latin typeface="Arial"/>
              <a:ea typeface="Arial"/>
              <a:cs typeface="Arial"/>
              <a:sym typeface="Arial"/>
            </a:endParaRPr>
          </a:p>
        </p:txBody>
      </p:sp>
      <p:sp>
        <p:nvSpPr>
          <p:cNvPr id="284" name="Google Shape;284;p31"/>
          <p:cNvSpPr/>
          <p:nvPr/>
        </p:nvSpPr>
        <p:spPr>
          <a:xfrm>
            <a:off x="4391862" y="2472678"/>
            <a:ext cx="577128"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Italian</a:t>
            </a:r>
            <a:endParaRPr b="0" i="0" sz="1100" u="none" cap="none" strike="noStrike">
              <a:solidFill>
                <a:schemeClr val="dk1"/>
              </a:solidFill>
              <a:latin typeface="Arial"/>
              <a:ea typeface="Arial"/>
              <a:cs typeface="Arial"/>
              <a:sym typeface="Arial"/>
            </a:endParaRPr>
          </a:p>
        </p:txBody>
      </p:sp>
      <p:sp>
        <p:nvSpPr>
          <p:cNvPr id="285" name="Google Shape;285;p31"/>
          <p:cNvSpPr/>
          <p:nvPr/>
        </p:nvSpPr>
        <p:spPr>
          <a:xfrm>
            <a:off x="5044730" y="2710374"/>
            <a:ext cx="280645" cy="331939"/>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t>
            </a:r>
            <a:endParaRPr b="0" i="0" sz="1100" u="none" cap="none" strike="noStrike">
              <a:solidFill>
                <a:schemeClr val="lt1"/>
              </a:solidFill>
              <a:latin typeface="Arial"/>
              <a:ea typeface="Arial"/>
              <a:cs typeface="Arial"/>
              <a:sym typeface="Arial"/>
            </a:endParaRPr>
          </a:p>
        </p:txBody>
      </p:sp>
      <p:sp>
        <p:nvSpPr>
          <p:cNvPr id="286" name="Google Shape;286;p31"/>
          <p:cNvSpPr/>
          <p:nvPr/>
        </p:nvSpPr>
        <p:spPr>
          <a:xfrm>
            <a:off x="4908321" y="2477350"/>
            <a:ext cx="670506"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Russian</a:t>
            </a:r>
            <a:endParaRPr b="0" i="0" sz="1100" u="none" cap="none" strike="noStrike">
              <a:solidFill>
                <a:schemeClr val="dk1"/>
              </a:solidFill>
              <a:latin typeface="Arial"/>
              <a:ea typeface="Arial"/>
              <a:cs typeface="Arial"/>
              <a:sym typeface="Arial"/>
            </a:endParaRPr>
          </a:p>
        </p:txBody>
      </p:sp>
      <p:sp>
        <p:nvSpPr>
          <p:cNvPr id="287" name="Google Shape;287;p31"/>
          <p:cNvSpPr/>
          <p:nvPr/>
        </p:nvSpPr>
        <p:spPr>
          <a:xfrm>
            <a:off x="5606926" y="2723841"/>
            <a:ext cx="280645" cy="331939"/>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t>
            </a:r>
            <a:endParaRPr b="0" i="0" sz="1100" u="none" cap="none" strike="noStrike">
              <a:solidFill>
                <a:schemeClr val="lt1"/>
              </a:solidFill>
              <a:latin typeface="Arial"/>
              <a:ea typeface="Arial"/>
              <a:cs typeface="Arial"/>
              <a:sym typeface="Arial"/>
            </a:endParaRPr>
          </a:p>
        </p:txBody>
      </p:sp>
      <p:sp>
        <p:nvSpPr>
          <p:cNvPr id="288" name="Google Shape;288;p31"/>
          <p:cNvSpPr/>
          <p:nvPr/>
        </p:nvSpPr>
        <p:spPr>
          <a:xfrm>
            <a:off x="5286560" y="2487212"/>
            <a:ext cx="1017545"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Dutch</a:t>
            </a:r>
            <a:endParaRPr b="0" i="0" sz="1100" u="none" cap="none" strike="noStrike">
              <a:solidFill>
                <a:schemeClr val="dk1"/>
              </a:solidFill>
              <a:latin typeface="Arial"/>
              <a:ea typeface="Arial"/>
              <a:cs typeface="Arial"/>
              <a:sym typeface="Arial"/>
            </a:endParaRPr>
          </a:p>
        </p:txBody>
      </p:sp>
      <p:sp>
        <p:nvSpPr>
          <p:cNvPr id="289" name="Google Shape;289;p31"/>
          <p:cNvSpPr/>
          <p:nvPr/>
        </p:nvSpPr>
        <p:spPr>
          <a:xfrm>
            <a:off x="6169615" y="2721462"/>
            <a:ext cx="280645" cy="331939"/>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t>
            </a:r>
            <a:endParaRPr b="0" i="0" sz="1100" u="none" cap="none" strike="noStrike">
              <a:solidFill>
                <a:schemeClr val="lt1"/>
              </a:solidFill>
              <a:latin typeface="Arial"/>
              <a:ea typeface="Arial"/>
              <a:cs typeface="Arial"/>
              <a:sym typeface="Arial"/>
            </a:endParaRPr>
          </a:p>
        </p:txBody>
      </p:sp>
      <p:sp>
        <p:nvSpPr>
          <p:cNvPr id="290" name="Google Shape;290;p31"/>
          <p:cNvSpPr/>
          <p:nvPr/>
        </p:nvSpPr>
        <p:spPr>
          <a:xfrm>
            <a:off x="5826963" y="2491965"/>
            <a:ext cx="1017545"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Ukrainian</a:t>
            </a:r>
            <a:endParaRPr b="0" i="0" sz="1100" u="none" cap="none" strike="noStrike">
              <a:solidFill>
                <a:schemeClr val="dk1"/>
              </a:solidFill>
              <a:latin typeface="Arial"/>
              <a:ea typeface="Arial"/>
              <a:cs typeface="Arial"/>
              <a:sym typeface="Arial"/>
            </a:endParaRPr>
          </a:p>
        </p:txBody>
      </p:sp>
      <p:sp>
        <p:nvSpPr>
          <p:cNvPr id="291" name="Google Shape;291;p31"/>
          <p:cNvSpPr/>
          <p:nvPr/>
        </p:nvSpPr>
        <p:spPr>
          <a:xfrm>
            <a:off x="6767087" y="2728929"/>
            <a:ext cx="280645" cy="331939"/>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t>
            </a:r>
            <a:endParaRPr b="0" i="0" sz="1100" u="none" cap="none" strike="noStrike">
              <a:solidFill>
                <a:schemeClr val="lt1"/>
              </a:solidFill>
              <a:latin typeface="Arial"/>
              <a:ea typeface="Arial"/>
              <a:cs typeface="Arial"/>
              <a:sym typeface="Arial"/>
            </a:endParaRPr>
          </a:p>
        </p:txBody>
      </p:sp>
      <p:sp>
        <p:nvSpPr>
          <p:cNvPr id="292" name="Google Shape;292;p31"/>
          <p:cNvSpPr/>
          <p:nvPr/>
        </p:nvSpPr>
        <p:spPr>
          <a:xfrm>
            <a:off x="6447024" y="2498695"/>
            <a:ext cx="1017545"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French</a:t>
            </a:r>
            <a:endParaRPr b="0" i="0" sz="1100" u="none" cap="none" strike="noStrike">
              <a:solidFill>
                <a:schemeClr val="dk1"/>
              </a:solidFill>
              <a:latin typeface="Arial"/>
              <a:ea typeface="Arial"/>
              <a:cs typeface="Arial"/>
              <a:sym typeface="Arial"/>
            </a:endParaRPr>
          </a:p>
        </p:txBody>
      </p:sp>
      <p:sp>
        <p:nvSpPr>
          <p:cNvPr id="293" name="Google Shape;293;p31"/>
          <p:cNvSpPr/>
          <p:nvPr/>
        </p:nvSpPr>
        <p:spPr>
          <a:xfrm>
            <a:off x="7175065" y="2498695"/>
            <a:ext cx="827244"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Spanish</a:t>
            </a:r>
            <a:endParaRPr b="0" i="0" sz="1100" u="none" cap="none" strike="noStrike">
              <a:solidFill>
                <a:schemeClr val="dk1"/>
              </a:solidFill>
              <a:latin typeface="Arial"/>
              <a:ea typeface="Arial"/>
              <a:cs typeface="Arial"/>
              <a:sym typeface="Arial"/>
            </a:endParaRPr>
          </a:p>
        </p:txBody>
      </p:sp>
      <p:sp>
        <p:nvSpPr>
          <p:cNvPr id="294" name="Google Shape;294;p31"/>
          <p:cNvSpPr/>
          <p:nvPr/>
        </p:nvSpPr>
        <p:spPr>
          <a:xfrm>
            <a:off x="7386939" y="2740749"/>
            <a:ext cx="280645" cy="331939"/>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t>
            </a:r>
            <a:endParaRPr b="0" i="0" sz="1100" u="none" cap="none" strike="noStrike">
              <a:solidFill>
                <a:schemeClr val="lt1"/>
              </a:solidFill>
              <a:latin typeface="Arial"/>
              <a:ea typeface="Arial"/>
              <a:cs typeface="Arial"/>
              <a:sym typeface="Arial"/>
            </a:endParaRPr>
          </a:p>
        </p:txBody>
      </p:sp>
      <p:sp>
        <p:nvSpPr>
          <p:cNvPr id="295" name="Google Shape;295;p31"/>
          <p:cNvSpPr/>
          <p:nvPr/>
        </p:nvSpPr>
        <p:spPr>
          <a:xfrm>
            <a:off x="3789275" y="1027350"/>
            <a:ext cx="4341000" cy="551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lang="en-GB" sz="2500">
                <a:solidFill>
                  <a:schemeClr val="dk1"/>
                </a:solidFill>
                <a:latin typeface="Arial Black"/>
                <a:ea typeface="Arial Black"/>
                <a:cs typeface="Arial Black"/>
                <a:sym typeface="Arial Black"/>
              </a:rPr>
              <a:t>Lösungsbeschreibung</a:t>
            </a:r>
            <a:endParaRPr b="1" i="0" sz="25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2"/>
          <p:cNvSpPr/>
          <p:nvPr/>
        </p:nvSpPr>
        <p:spPr>
          <a:xfrm>
            <a:off x="921973" y="2436185"/>
            <a:ext cx="671778" cy="298261"/>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2" name="Google Shape;302;p32"/>
          <p:cNvSpPr/>
          <p:nvPr/>
        </p:nvSpPr>
        <p:spPr>
          <a:xfrm>
            <a:off x="0" y="709562"/>
            <a:ext cx="1150293" cy="116015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3" name="Google Shape;303;p32"/>
          <p:cNvSpPr/>
          <p:nvPr/>
        </p:nvSpPr>
        <p:spPr>
          <a:xfrm>
            <a:off x="363071" y="801131"/>
            <a:ext cx="998321" cy="937213"/>
          </a:xfrm>
          <a:prstGeom prst="rect">
            <a:avLst/>
          </a:prstGeom>
          <a:solidFill>
            <a:srgbClr val="B1DFD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304" name="Google Shape;304;p32"/>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305" name="Google Shape;305;p32"/>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C0C0C"/>
                </a:solidFill>
                <a:latin typeface="Arial"/>
                <a:ea typeface="Arial"/>
                <a:cs typeface="Arial"/>
                <a:sym typeface="Arial"/>
              </a:rPr>
              <a:t>2</a:t>
            </a:r>
            <a:endParaRPr b="1" i="0" sz="1200" u="none" cap="none" strike="noStrike">
              <a:solidFill>
                <a:srgbClr val="0C0C0C"/>
              </a:solidFill>
              <a:latin typeface="Arial"/>
              <a:ea typeface="Arial"/>
              <a:cs typeface="Arial"/>
              <a:sym typeface="Arial"/>
            </a:endParaRPr>
          </a:p>
        </p:txBody>
      </p:sp>
      <p:sp>
        <p:nvSpPr>
          <p:cNvPr id="306" name="Google Shape;306;p32"/>
          <p:cNvSpPr/>
          <p:nvPr/>
        </p:nvSpPr>
        <p:spPr>
          <a:xfrm>
            <a:off x="930243" y="2734446"/>
            <a:ext cx="2026026" cy="1714942"/>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7" name="Google Shape;307;p32"/>
          <p:cNvSpPr/>
          <p:nvPr/>
        </p:nvSpPr>
        <p:spPr>
          <a:xfrm>
            <a:off x="867890" y="2459636"/>
            <a:ext cx="770884" cy="253916"/>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English</a:t>
            </a:r>
            <a:endParaRPr b="0" i="0" sz="1200" u="none" cap="none" strike="noStrike">
              <a:solidFill>
                <a:schemeClr val="dk1"/>
              </a:solidFill>
              <a:latin typeface="Arial"/>
              <a:ea typeface="Arial"/>
              <a:cs typeface="Arial"/>
              <a:sym typeface="Arial"/>
            </a:endParaRPr>
          </a:p>
        </p:txBody>
      </p:sp>
      <p:sp>
        <p:nvSpPr>
          <p:cNvPr id="308" name="Google Shape;308;p32"/>
          <p:cNvSpPr/>
          <p:nvPr/>
        </p:nvSpPr>
        <p:spPr>
          <a:xfrm>
            <a:off x="957526" y="2856862"/>
            <a:ext cx="985730" cy="253916"/>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Data.txt</a:t>
            </a:r>
            <a:endParaRPr b="0" i="0" sz="1200" u="none" cap="none" strike="noStrike">
              <a:solidFill>
                <a:schemeClr val="dk1"/>
              </a:solidFill>
              <a:latin typeface="Arial"/>
              <a:ea typeface="Arial"/>
              <a:cs typeface="Arial"/>
              <a:sym typeface="Arial"/>
            </a:endParaRPr>
          </a:p>
        </p:txBody>
      </p:sp>
      <p:sp>
        <p:nvSpPr>
          <p:cNvPr id="309" name="Google Shape;309;p32"/>
          <p:cNvSpPr/>
          <p:nvPr/>
        </p:nvSpPr>
        <p:spPr>
          <a:xfrm>
            <a:off x="1059340" y="3136532"/>
            <a:ext cx="1762909" cy="119095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There are cat, dog, rat</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Rat and dog run</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Rat and cat sleep</a:t>
            </a:r>
            <a:endParaRPr b="0" i="0" sz="1400" u="none" cap="none" strike="noStrike">
              <a:solidFill>
                <a:schemeClr val="dk1"/>
              </a:solidFill>
              <a:latin typeface="Calibri"/>
              <a:ea typeface="Calibri"/>
              <a:cs typeface="Calibri"/>
              <a:sym typeface="Calibri"/>
            </a:endParaRPr>
          </a:p>
        </p:txBody>
      </p:sp>
      <p:cxnSp>
        <p:nvCxnSpPr>
          <p:cNvPr id="310" name="Google Shape;310;p32"/>
          <p:cNvCxnSpPr/>
          <p:nvPr/>
        </p:nvCxnSpPr>
        <p:spPr>
          <a:xfrm>
            <a:off x="3051810" y="3442311"/>
            <a:ext cx="616816" cy="1"/>
          </a:xfrm>
          <a:prstGeom prst="straightConnector1">
            <a:avLst/>
          </a:prstGeom>
          <a:noFill/>
          <a:ln cap="flat" cmpd="sng" w="19050">
            <a:solidFill>
              <a:srgbClr val="77C7C1"/>
            </a:solidFill>
            <a:prstDash val="solid"/>
            <a:miter lim="800000"/>
            <a:headEnd len="sm" w="sm" type="none"/>
            <a:tailEnd len="med" w="med" type="triangle"/>
          </a:ln>
        </p:spPr>
      </p:cxnSp>
      <p:sp>
        <p:nvSpPr>
          <p:cNvPr id="311" name="Google Shape;311;p32"/>
          <p:cNvSpPr/>
          <p:nvPr/>
        </p:nvSpPr>
        <p:spPr>
          <a:xfrm>
            <a:off x="339250" y="178625"/>
            <a:ext cx="3765600" cy="551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Black"/>
                <a:ea typeface="Arial Black"/>
                <a:cs typeface="Arial Black"/>
                <a:sym typeface="Arial Black"/>
              </a:rPr>
              <a:t>Planung und Lösungsbeschreibung</a:t>
            </a:r>
            <a:endParaRPr b="1"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Black"/>
              <a:ea typeface="Arial Black"/>
              <a:cs typeface="Arial Black"/>
              <a:sym typeface="Arial Black"/>
            </a:endParaRPr>
          </a:p>
        </p:txBody>
      </p:sp>
      <p:sp>
        <p:nvSpPr>
          <p:cNvPr id="312" name="Google Shape;312;p32"/>
          <p:cNvSpPr/>
          <p:nvPr/>
        </p:nvSpPr>
        <p:spPr>
          <a:xfrm>
            <a:off x="3748072" y="3945224"/>
            <a:ext cx="1762909" cy="367859"/>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Calibri"/>
                <a:ea typeface="Calibri"/>
                <a:cs typeface="Calibri"/>
                <a:sym typeface="Calibri"/>
              </a:rPr>
              <a:t>Rat and cat sleep</a:t>
            </a:r>
            <a:endParaRPr b="0" i="0" sz="1400" u="none" cap="none" strike="noStrike">
              <a:solidFill>
                <a:schemeClr val="dk1"/>
              </a:solidFill>
              <a:latin typeface="Calibri"/>
              <a:ea typeface="Calibri"/>
              <a:cs typeface="Calibri"/>
              <a:sym typeface="Calibri"/>
            </a:endParaRPr>
          </a:p>
        </p:txBody>
      </p:sp>
      <p:sp>
        <p:nvSpPr>
          <p:cNvPr id="313" name="Google Shape;313;p32"/>
          <p:cNvSpPr/>
          <p:nvPr/>
        </p:nvSpPr>
        <p:spPr>
          <a:xfrm>
            <a:off x="3749504" y="2571538"/>
            <a:ext cx="1762909" cy="367859"/>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Calibri"/>
                <a:ea typeface="Calibri"/>
                <a:cs typeface="Calibri"/>
                <a:sym typeface="Calibri"/>
              </a:rPr>
              <a:t>There are cat, dog, rat</a:t>
            </a:r>
            <a:endParaRPr b="0" i="0" sz="1400" u="none" cap="none" strike="noStrike">
              <a:solidFill>
                <a:schemeClr val="dk1"/>
              </a:solidFill>
              <a:latin typeface="Calibri"/>
              <a:ea typeface="Calibri"/>
              <a:cs typeface="Calibri"/>
              <a:sym typeface="Calibri"/>
            </a:endParaRPr>
          </a:p>
        </p:txBody>
      </p:sp>
      <p:sp>
        <p:nvSpPr>
          <p:cNvPr id="314" name="Google Shape;314;p32"/>
          <p:cNvSpPr/>
          <p:nvPr/>
        </p:nvSpPr>
        <p:spPr>
          <a:xfrm>
            <a:off x="3748072" y="3258381"/>
            <a:ext cx="1762909" cy="367859"/>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Calibri"/>
                <a:ea typeface="Calibri"/>
                <a:cs typeface="Calibri"/>
                <a:sym typeface="Calibri"/>
              </a:rPr>
              <a:t>Rat and dog run</a:t>
            </a:r>
            <a:endParaRPr b="0" i="0" sz="1400" u="none" cap="none" strike="noStrike">
              <a:solidFill>
                <a:schemeClr val="dk1"/>
              </a:solidFill>
              <a:latin typeface="Calibri"/>
              <a:ea typeface="Calibri"/>
              <a:cs typeface="Calibri"/>
              <a:sym typeface="Calibri"/>
            </a:endParaRPr>
          </a:p>
        </p:txBody>
      </p:sp>
      <p:grpSp>
        <p:nvGrpSpPr>
          <p:cNvPr id="315" name="Google Shape;315;p32"/>
          <p:cNvGrpSpPr/>
          <p:nvPr/>
        </p:nvGrpSpPr>
        <p:grpSpPr>
          <a:xfrm>
            <a:off x="6862156" y="1892572"/>
            <a:ext cx="1449136" cy="847707"/>
            <a:chOff x="6931712" y="3318048"/>
            <a:chExt cx="1251305" cy="2125987"/>
          </a:xfrm>
        </p:grpSpPr>
        <p:sp>
          <p:nvSpPr>
            <p:cNvPr id="316" name="Google Shape;316;p32"/>
            <p:cNvSpPr/>
            <p:nvPr/>
          </p:nvSpPr>
          <p:spPr>
            <a:xfrm>
              <a:off x="6931712" y="3318048"/>
              <a:ext cx="1251305" cy="2125987"/>
            </a:xfrm>
            <a:prstGeom prst="ellipse">
              <a:avLst/>
            </a:prstGeom>
            <a:solidFill>
              <a:schemeClr val="lt1"/>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Black"/>
                <a:ea typeface="Arial Black"/>
                <a:cs typeface="Arial Black"/>
                <a:sym typeface="Arial Black"/>
              </a:endParaRPr>
            </a:p>
          </p:txBody>
        </p:sp>
        <p:sp>
          <p:nvSpPr>
            <p:cNvPr id="317" name="Google Shape;317;p32"/>
            <p:cNvSpPr/>
            <p:nvPr/>
          </p:nvSpPr>
          <p:spPr>
            <a:xfrm>
              <a:off x="6993815" y="4037306"/>
              <a:ext cx="1127100" cy="6874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400" u="none" cap="none" strike="noStrike">
                  <a:solidFill>
                    <a:schemeClr val="dk1"/>
                  </a:solidFill>
                  <a:latin typeface="Arial Black"/>
                  <a:ea typeface="Arial Black"/>
                  <a:cs typeface="Arial Black"/>
                  <a:sym typeface="Arial Black"/>
                </a:rPr>
                <a:t>Mapping</a:t>
              </a:r>
              <a:endParaRPr b="0" i="0" sz="1400" u="none" cap="none" strike="noStrike">
                <a:solidFill>
                  <a:schemeClr val="dk1"/>
                </a:solidFill>
                <a:latin typeface="Arial Black"/>
                <a:ea typeface="Arial Black"/>
                <a:cs typeface="Arial Black"/>
                <a:sym typeface="Arial Black"/>
              </a:endParaRPr>
            </a:p>
          </p:txBody>
        </p:sp>
      </p:grpSp>
      <p:grpSp>
        <p:nvGrpSpPr>
          <p:cNvPr id="318" name="Google Shape;318;p32"/>
          <p:cNvGrpSpPr/>
          <p:nvPr/>
        </p:nvGrpSpPr>
        <p:grpSpPr>
          <a:xfrm>
            <a:off x="6862156" y="3009658"/>
            <a:ext cx="1449136" cy="847707"/>
            <a:chOff x="6931712" y="3318048"/>
            <a:chExt cx="1251305" cy="2125987"/>
          </a:xfrm>
        </p:grpSpPr>
        <p:sp>
          <p:nvSpPr>
            <p:cNvPr id="319" name="Google Shape;319;p32"/>
            <p:cNvSpPr/>
            <p:nvPr/>
          </p:nvSpPr>
          <p:spPr>
            <a:xfrm>
              <a:off x="6931712" y="3318048"/>
              <a:ext cx="1251305" cy="2125987"/>
            </a:xfrm>
            <a:prstGeom prst="ellipse">
              <a:avLst/>
            </a:prstGeom>
            <a:solidFill>
              <a:schemeClr val="lt1"/>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Black"/>
                <a:ea typeface="Arial Black"/>
                <a:cs typeface="Arial Black"/>
                <a:sym typeface="Arial Black"/>
              </a:endParaRPr>
            </a:p>
          </p:txBody>
        </p:sp>
        <p:sp>
          <p:nvSpPr>
            <p:cNvPr id="320" name="Google Shape;320;p32"/>
            <p:cNvSpPr/>
            <p:nvPr/>
          </p:nvSpPr>
          <p:spPr>
            <a:xfrm>
              <a:off x="6993815" y="4037306"/>
              <a:ext cx="1127100" cy="6874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400" u="none" cap="none" strike="noStrike">
                  <a:solidFill>
                    <a:schemeClr val="dk1"/>
                  </a:solidFill>
                  <a:latin typeface="Arial Black"/>
                  <a:ea typeface="Arial Black"/>
                  <a:cs typeface="Arial Black"/>
                  <a:sym typeface="Arial Black"/>
                </a:rPr>
                <a:t>Mapping</a:t>
              </a:r>
              <a:endParaRPr b="0" i="0" sz="1400" u="none" cap="none" strike="noStrike">
                <a:solidFill>
                  <a:schemeClr val="dk1"/>
                </a:solidFill>
                <a:latin typeface="Arial Black"/>
                <a:ea typeface="Arial Black"/>
                <a:cs typeface="Arial Black"/>
                <a:sym typeface="Arial Black"/>
              </a:endParaRPr>
            </a:p>
          </p:txBody>
        </p:sp>
      </p:grpSp>
      <p:grpSp>
        <p:nvGrpSpPr>
          <p:cNvPr id="321" name="Google Shape;321;p32"/>
          <p:cNvGrpSpPr/>
          <p:nvPr/>
        </p:nvGrpSpPr>
        <p:grpSpPr>
          <a:xfrm>
            <a:off x="6934077" y="4009792"/>
            <a:ext cx="1449136" cy="847707"/>
            <a:chOff x="6931712" y="3318048"/>
            <a:chExt cx="1251305" cy="2125987"/>
          </a:xfrm>
        </p:grpSpPr>
        <p:sp>
          <p:nvSpPr>
            <p:cNvPr id="322" name="Google Shape;322;p32"/>
            <p:cNvSpPr/>
            <p:nvPr/>
          </p:nvSpPr>
          <p:spPr>
            <a:xfrm>
              <a:off x="6931712" y="3318048"/>
              <a:ext cx="1251305" cy="2125987"/>
            </a:xfrm>
            <a:prstGeom prst="ellipse">
              <a:avLst/>
            </a:prstGeom>
            <a:solidFill>
              <a:schemeClr val="lt1"/>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Black"/>
                <a:ea typeface="Arial Black"/>
                <a:cs typeface="Arial Black"/>
                <a:sym typeface="Arial Black"/>
              </a:endParaRPr>
            </a:p>
          </p:txBody>
        </p:sp>
        <p:sp>
          <p:nvSpPr>
            <p:cNvPr id="323" name="Google Shape;323;p32"/>
            <p:cNvSpPr/>
            <p:nvPr/>
          </p:nvSpPr>
          <p:spPr>
            <a:xfrm>
              <a:off x="6993815" y="4037306"/>
              <a:ext cx="1127100" cy="6874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400" u="none" cap="none" strike="noStrike">
                  <a:solidFill>
                    <a:schemeClr val="dk1"/>
                  </a:solidFill>
                  <a:latin typeface="Arial Black"/>
                  <a:ea typeface="Arial Black"/>
                  <a:cs typeface="Arial Black"/>
                  <a:sym typeface="Arial Black"/>
                </a:rPr>
                <a:t>Mapping</a:t>
              </a:r>
              <a:endParaRPr b="0" i="0" sz="1400" u="none" cap="none" strike="noStrike">
                <a:solidFill>
                  <a:schemeClr val="dk1"/>
                </a:solidFill>
                <a:latin typeface="Arial Black"/>
                <a:ea typeface="Arial Black"/>
                <a:cs typeface="Arial Black"/>
                <a:sym typeface="Arial Black"/>
              </a:endParaRPr>
            </a:p>
          </p:txBody>
        </p:sp>
      </p:grpSp>
      <p:cxnSp>
        <p:nvCxnSpPr>
          <p:cNvPr id="324" name="Google Shape;324;p32"/>
          <p:cNvCxnSpPr>
            <a:stCxn id="314" idx="3"/>
            <a:endCxn id="319" idx="2"/>
          </p:cNvCxnSpPr>
          <p:nvPr/>
        </p:nvCxnSpPr>
        <p:spPr>
          <a:xfrm flipH="1" rot="10800000">
            <a:off x="5510981" y="3433611"/>
            <a:ext cx="1351200" cy="8700"/>
          </a:xfrm>
          <a:prstGeom prst="straightConnector1">
            <a:avLst/>
          </a:prstGeom>
          <a:noFill/>
          <a:ln cap="flat" cmpd="sng" w="19050">
            <a:solidFill>
              <a:srgbClr val="77C7C1"/>
            </a:solidFill>
            <a:prstDash val="solid"/>
            <a:miter lim="800000"/>
            <a:headEnd len="sm" w="sm" type="none"/>
            <a:tailEnd len="med" w="med" type="triangle"/>
          </a:ln>
        </p:spPr>
      </p:cxnSp>
      <p:cxnSp>
        <p:nvCxnSpPr>
          <p:cNvPr id="325" name="Google Shape;325;p32"/>
          <p:cNvCxnSpPr>
            <a:endCxn id="316" idx="2"/>
          </p:cNvCxnSpPr>
          <p:nvPr/>
        </p:nvCxnSpPr>
        <p:spPr>
          <a:xfrm flipH="1" rot="10800000">
            <a:off x="5510956" y="2316425"/>
            <a:ext cx="1351200" cy="420900"/>
          </a:xfrm>
          <a:prstGeom prst="straightConnector1">
            <a:avLst/>
          </a:prstGeom>
          <a:noFill/>
          <a:ln cap="flat" cmpd="sng" w="19050">
            <a:solidFill>
              <a:srgbClr val="77C7C1"/>
            </a:solidFill>
            <a:prstDash val="solid"/>
            <a:miter lim="800000"/>
            <a:headEnd len="sm" w="sm" type="none"/>
            <a:tailEnd len="med" w="med" type="triangle"/>
          </a:ln>
        </p:spPr>
      </p:cxnSp>
      <p:cxnSp>
        <p:nvCxnSpPr>
          <p:cNvPr id="326" name="Google Shape;326;p32"/>
          <p:cNvCxnSpPr>
            <a:endCxn id="322" idx="2"/>
          </p:cNvCxnSpPr>
          <p:nvPr/>
        </p:nvCxnSpPr>
        <p:spPr>
          <a:xfrm>
            <a:off x="5510877" y="4155545"/>
            <a:ext cx="1423200" cy="278100"/>
          </a:xfrm>
          <a:prstGeom prst="straightConnector1">
            <a:avLst/>
          </a:prstGeom>
          <a:noFill/>
          <a:ln cap="flat" cmpd="sng" w="19050">
            <a:solidFill>
              <a:srgbClr val="77C7C1"/>
            </a:solidFill>
            <a:prstDash val="solid"/>
            <a:miter lim="800000"/>
            <a:headEnd len="sm" w="sm" type="none"/>
            <a:tailEnd len="med" w="med" type="triangle"/>
          </a:ln>
        </p:spPr>
      </p:cxnSp>
      <p:sp>
        <p:nvSpPr>
          <p:cNvPr id="327" name="Google Shape;327;p32"/>
          <p:cNvSpPr/>
          <p:nvPr/>
        </p:nvSpPr>
        <p:spPr>
          <a:xfrm>
            <a:off x="476823" y="1097575"/>
            <a:ext cx="5399044" cy="46661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GB" sz="2200" u="none" cap="none" strike="noStrike">
                <a:solidFill>
                  <a:schemeClr val="dk1"/>
                </a:solidFill>
                <a:latin typeface="Arial"/>
                <a:ea typeface="Arial"/>
                <a:cs typeface="Arial"/>
                <a:sym typeface="Arial"/>
              </a:rPr>
              <a:t>Vorbereitung auf Eingabe für Mapping</a:t>
            </a:r>
            <a:endParaRPr b="1" i="0" sz="2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3"/>
          <p:cNvSpPr/>
          <p:nvPr/>
        </p:nvSpPr>
        <p:spPr>
          <a:xfrm>
            <a:off x="0" y="709562"/>
            <a:ext cx="1150293" cy="116015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4" name="Google Shape;334;p33"/>
          <p:cNvSpPr/>
          <p:nvPr/>
        </p:nvSpPr>
        <p:spPr>
          <a:xfrm>
            <a:off x="363071" y="801131"/>
            <a:ext cx="998321" cy="937213"/>
          </a:xfrm>
          <a:prstGeom prst="rect">
            <a:avLst/>
          </a:prstGeom>
          <a:solidFill>
            <a:srgbClr val="B1DFD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335" name="Google Shape;335;p33"/>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336" name="Google Shape;336;p33"/>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C0C0C"/>
                </a:solidFill>
                <a:latin typeface="Arial"/>
                <a:ea typeface="Arial"/>
                <a:cs typeface="Arial"/>
                <a:sym typeface="Arial"/>
              </a:rPr>
              <a:t>2</a:t>
            </a:r>
            <a:endParaRPr b="1" i="0" sz="1200" u="none" cap="none" strike="noStrike">
              <a:solidFill>
                <a:srgbClr val="0C0C0C"/>
              </a:solidFill>
              <a:latin typeface="Arial"/>
              <a:ea typeface="Arial"/>
              <a:cs typeface="Arial"/>
              <a:sym typeface="Arial"/>
            </a:endParaRPr>
          </a:p>
        </p:txBody>
      </p:sp>
      <p:sp>
        <p:nvSpPr>
          <p:cNvPr id="337" name="Google Shape;337;p33"/>
          <p:cNvSpPr/>
          <p:nvPr/>
        </p:nvSpPr>
        <p:spPr>
          <a:xfrm>
            <a:off x="419432" y="1069497"/>
            <a:ext cx="2141769" cy="484748"/>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GB" sz="2200" u="none" cap="none" strike="noStrike">
                <a:solidFill>
                  <a:schemeClr val="dk1"/>
                </a:solidFill>
                <a:latin typeface="Arial Black"/>
                <a:ea typeface="Arial Black"/>
                <a:cs typeface="Arial Black"/>
                <a:sym typeface="Arial Black"/>
              </a:rPr>
              <a:t>Mapping</a:t>
            </a:r>
            <a:endParaRPr b="1" i="0" sz="2200" u="none" cap="none" strike="noStrike">
              <a:solidFill>
                <a:schemeClr val="dk1"/>
              </a:solidFill>
              <a:latin typeface="Arial Black"/>
              <a:ea typeface="Arial Black"/>
              <a:cs typeface="Arial Black"/>
              <a:sym typeface="Arial Black"/>
            </a:endParaRPr>
          </a:p>
        </p:txBody>
      </p:sp>
      <p:sp>
        <p:nvSpPr>
          <p:cNvPr id="338" name="Google Shape;338;p33"/>
          <p:cNvSpPr/>
          <p:nvPr/>
        </p:nvSpPr>
        <p:spPr>
          <a:xfrm>
            <a:off x="339250" y="178625"/>
            <a:ext cx="3765600" cy="551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Black"/>
                <a:ea typeface="Arial Black"/>
                <a:cs typeface="Arial Black"/>
                <a:sym typeface="Arial Black"/>
              </a:rPr>
              <a:t>Planung und Lösungsbeschreibung</a:t>
            </a:r>
            <a:endParaRPr b="1"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Black"/>
              <a:ea typeface="Arial Black"/>
              <a:cs typeface="Arial Black"/>
              <a:sym typeface="Arial Black"/>
            </a:endParaRPr>
          </a:p>
        </p:txBody>
      </p:sp>
      <p:sp>
        <p:nvSpPr>
          <p:cNvPr id="339" name="Google Shape;339;p33"/>
          <p:cNvSpPr/>
          <p:nvPr/>
        </p:nvSpPr>
        <p:spPr>
          <a:xfrm>
            <a:off x="708881" y="3253136"/>
            <a:ext cx="1419300" cy="36780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Rat and dog run</a:t>
            </a:r>
            <a:endParaRPr b="0" i="0" sz="1400" u="none" cap="none" strike="noStrike">
              <a:solidFill>
                <a:schemeClr val="dk1"/>
              </a:solidFill>
              <a:latin typeface="Calibri"/>
              <a:ea typeface="Calibri"/>
              <a:cs typeface="Calibri"/>
              <a:sym typeface="Calibri"/>
            </a:endParaRPr>
          </a:p>
        </p:txBody>
      </p:sp>
      <p:cxnSp>
        <p:nvCxnSpPr>
          <p:cNvPr id="340" name="Google Shape;340;p33"/>
          <p:cNvCxnSpPr/>
          <p:nvPr/>
        </p:nvCxnSpPr>
        <p:spPr>
          <a:xfrm>
            <a:off x="2197285" y="3414205"/>
            <a:ext cx="379800" cy="0"/>
          </a:xfrm>
          <a:prstGeom prst="straightConnector1">
            <a:avLst/>
          </a:prstGeom>
          <a:noFill/>
          <a:ln cap="flat" cmpd="sng" w="9525">
            <a:solidFill>
              <a:srgbClr val="00B0F0"/>
            </a:solidFill>
            <a:prstDash val="solid"/>
            <a:round/>
            <a:headEnd len="sm" w="sm" type="none"/>
            <a:tailEnd len="med" w="med" type="triangle"/>
          </a:ln>
        </p:spPr>
      </p:cxnSp>
      <p:sp>
        <p:nvSpPr>
          <p:cNvPr id="341" name="Google Shape;341;p33"/>
          <p:cNvSpPr/>
          <p:nvPr/>
        </p:nvSpPr>
        <p:spPr>
          <a:xfrm>
            <a:off x="2662556" y="3705568"/>
            <a:ext cx="674400" cy="36780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dog</a:t>
            </a:r>
            <a:endParaRPr b="0" i="0" sz="1400" u="none" cap="none" strike="noStrike">
              <a:solidFill>
                <a:schemeClr val="dk1"/>
              </a:solidFill>
              <a:latin typeface="Calibri"/>
              <a:ea typeface="Calibri"/>
              <a:cs typeface="Calibri"/>
              <a:sym typeface="Calibri"/>
            </a:endParaRPr>
          </a:p>
        </p:txBody>
      </p:sp>
      <p:sp>
        <p:nvSpPr>
          <p:cNvPr id="342" name="Google Shape;342;p33"/>
          <p:cNvSpPr/>
          <p:nvPr/>
        </p:nvSpPr>
        <p:spPr>
          <a:xfrm>
            <a:off x="2658746" y="2336807"/>
            <a:ext cx="674400" cy="36780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400" u="none" cap="none" strike="noStrike">
                <a:solidFill>
                  <a:srgbClr val="FF0000"/>
                </a:solidFill>
                <a:latin typeface="Calibri"/>
                <a:ea typeface="Calibri"/>
                <a:cs typeface="Calibri"/>
                <a:sym typeface="Calibri"/>
              </a:rPr>
              <a:t>there</a:t>
            </a:r>
            <a:endParaRPr b="0" i="0" sz="1400" u="none" cap="none" strike="noStrike">
              <a:solidFill>
                <a:srgbClr val="FF0000"/>
              </a:solidFill>
              <a:latin typeface="Calibri"/>
              <a:ea typeface="Calibri"/>
              <a:cs typeface="Calibri"/>
              <a:sym typeface="Calibri"/>
            </a:endParaRPr>
          </a:p>
        </p:txBody>
      </p:sp>
      <p:sp>
        <p:nvSpPr>
          <p:cNvPr id="343" name="Google Shape;343;p33"/>
          <p:cNvSpPr/>
          <p:nvPr/>
        </p:nvSpPr>
        <p:spPr>
          <a:xfrm>
            <a:off x="2662556" y="2798400"/>
            <a:ext cx="674400" cy="36780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400" u="none" cap="none" strike="noStrike">
                <a:solidFill>
                  <a:srgbClr val="FF0000"/>
                </a:solidFill>
                <a:latin typeface="Calibri"/>
                <a:ea typeface="Calibri"/>
                <a:cs typeface="Calibri"/>
                <a:sym typeface="Calibri"/>
              </a:rPr>
              <a:t>are</a:t>
            </a:r>
            <a:endParaRPr b="0" i="0" sz="1400" u="none" cap="none" strike="noStrike">
              <a:solidFill>
                <a:srgbClr val="FF0000"/>
              </a:solidFill>
              <a:latin typeface="Calibri"/>
              <a:ea typeface="Calibri"/>
              <a:cs typeface="Calibri"/>
              <a:sym typeface="Calibri"/>
            </a:endParaRPr>
          </a:p>
        </p:txBody>
      </p:sp>
      <p:sp>
        <p:nvSpPr>
          <p:cNvPr id="344" name="Google Shape;344;p33"/>
          <p:cNvSpPr/>
          <p:nvPr/>
        </p:nvSpPr>
        <p:spPr>
          <a:xfrm>
            <a:off x="2658746" y="3261509"/>
            <a:ext cx="674400" cy="36780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cat</a:t>
            </a:r>
            <a:endParaRPr b="0" i="0" sz="1400" u="none" cap="none" strike="noStrike">
              <a:solidFill>
                <a:schemeClr val="dk1"/>
              </a:solidFill>
              <a:latin typeface="Calibri"/>
              <a:ea typeface="Calibri"/>
              <a:cs typeface="Calibri"/>
              <a:sym typeface="Calibri"/>
            </a:endParaRPr>
          </a:p>
        </p:txBody>
      </p:sp>
      <p:sp>
        <p:nvSpPr>
          <p:cNvPr id="345" name="Google Shape;345;p33"/>
          <p:cNvSpPr/>
          <p:nvPr/>
        </p:nvSpPr>
        <p:spPr>
          <a:xfrm>
            <a:off x="2658746" y="4176297"/>
            <a:ext cx="674400" cy="36780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rat</a:t>
            </a:r>
            <a:endParaRPr b="0" i="0" sz="1400" u="none" cap="none" strike="noStrike">
              <a:solidFill>
                <a:schemeClr val="dk1"/>
              </a:solidFill>
              <a:latin typeface="Calibri"/>
              <a:ea typeface="Calibri"/>
              <a:cs typeface="Calibri"/>
              <a:sym typeface="Calibri"/>
            </a:endParaRPr>
          </a:p>
        </p:txBody>
      </p:sp>
      <p:sp>
        <p:nvSpPr>
          <p:cNvPr id="346" name="Google Shape;346;p33"/>
          <p:cNvSpPr/>
          <p:nvPr/>
        </p:nvSpPr>
        <p:spPr>
          <a:xfrm>
            <a:off x="4072255" y="2991219"/>
            <a:ext cx="602400" cy="9084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there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Arial"/>
                <a:ea typeface="Arial"/>
                <a:cs typeface="Arial"/>
                <a:sym typeface="Arial"/>
              </a:rPr>
              <a:t>and</a:t>
            </a:r>
            <a:br>
              <a:rPr b="0" i="0" lang="en-GB" sz="1100" u="none" cap="none" strike="noStrike">
                <a:solidFill>
                  <a:schemeClr val="lt1"/>
                </a:solidFill>
                <a:latin typeface="Arial"/>
                <a:ea typeface="Arial"/>
                <a:cs typeface="Arial"/>
                <a:sym typeface="Arial"/>
              </a:rPr>
            </a:br>
            <a:r>
              <a:rPr b="0" i="0" lang="en-GB" sz="1100" u="none" cap="none" strike="noStrike">
                <a:solidFill>
                  <a:schemeClr val="lt1"/>
                </a:solidFill>
                <a:latin typeface="Arial"/>
                <a:ea typeface="Arial"/>
                <a:cs typeface="Arial"/>
                <a:sym typeface="Arial"/>
              </a:rPr>
              <a:t>…..</a:t>
            </a:r>
            <a:endParaRPr b="0" i="0" sz="1100" u="none" cap="none" strike="noStrike">
              <a:solidFill>
                <a:schemeClr val="lt1"/>
              </a:solidFill>
              <a:latin typeface="Arial"/>
              <a:ea typeface="Arial"/>
              <a:cs typeface="Arial"/>
              <a:sym typeface="Arial"/>
            </a:endParaRPr>
          </a:p>
        </p:txBody>
      </p:sp>
      <p:sp>
        <p:nvSpPr>
          <p:cNvPr id="347" name="Google Shape;347;p33"/>
          <p:cNvSpPr/>
          <p:nvPr/>
        </p:nvSpPr>
        <p:spPr>
          <a:xfrm>
            <a:off x="3829920" y="2207122"/>
            <a:ext cx="1104900" cy="797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Liste der Stoppwörter von</a:t>
            </a:r>
            <a:br>
              <a:rPr b="0" i="0" lang="en-GB" sz="1100" u="none" cap="none" strike="noStrike">
                <a:solidFill>
                  <a:schemeClr val="dk1"/>
                </a:solidFill>
                <a:latin typeface="Arial"/>
                <a:ea typeface="Arial"/>
                <a:cs typeface="Arial"/>
                <a:sym typeface="Arial"/>
              </a:rPr>
            </a:br>
            <a:r>
              <a:rPr b="0" i="0" lang="en-GB" sz="1100" u="none" cap="none" strike="noStrike">
                <a:solidFill>
                  <a:schemeClr val="dk1"/>
                </a:solidFill>
                <a:latin typeface="Arial"/>
                <a:ea typeface="Arial"/>
                <a:cs typeface="Arial"/>
                <a:sym typeface="Arial"/>
              </a:rPr>
              <a:t>English</a:t>
            </a:r>
            <a:endParaRPr b="0" i="0" sz="1100" u="none" cap="none" strike="noStrike">
              <a:solidFill>
                <a:schemeClr val="dk1"/>
              </a:solidFill>
              <a:latin typeface="Arial"/>
              <a:ea typeface="Arial"/>
              <a:cs typeface="Arial"/>
              <a:sym typeface="Arial"/>
            </a:endParaRPr>
          </a:p>
        </p:txBody>
      </p:sp>
      <p:sp>
        <p:nvSpPr>
          <p:cNvPr id="348" name="Google Shape;348;p33"/>
          <p:cNvSpPr/>
          <p:nvPr/>
        </p:nvSpPr>
        <p:spPr>
          <a:xfrm>
            <a:off x="3414630" y="3229978"/>
            <a:ext cx="415200" cy="444000"/>
          </a:xfrm>
          <a:prstGeom prst="mathPlus">
            <a:avLst>
              <a:gd fmla="val 23520" name="adj1"/>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49" name="Google Shape;349;p33"/>
          <p:cNvCxnSpPr/>
          <p:nvPr/>
        </p:nvCxnSpPr>
        <p:spPr>
          <a:xfrm>
            <a:off x="4727572" y="3401067"/>
            <a:ext cx="323400" cy="0"/>
          </a:xfrm>
          <a:prstGeom prst="straightConnector1">
            <a:avLst/>
          </a:prstGeom>
          <a:noFill/>
          <a:ln cap="flat" cmpd="sng" w="9525">
            <a:solidFill>
              <a:srgbClr val="00B0F0"/>
            </a:solidFill>
            <a:prstDash val="solid"/>
            <a:round/>
            <a:headEnd len="sm" w="sm" type="none"/>
            <a:tailEnd len="med" w="med" type="triangle"/>
          </a:ln>
        </p:spPr>
      </p:cxnSp>
      <p:sp>
        <p:nvSpPr>
          <p:cNvPr id="350" name="Google Shape;350;p33"/>
          <p:cNvSpPr/>
          <p:nvPr/>
        </p:nvSpPr>
        <p:spPr>
          <a:xfrm>
            <a:off x="5126111" y="3217138"/>
            <a:ext cx="674400" cy="36780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dog</a:t>
            </a:r>
            <a:endParaRPr b="0" i="0" sz="1400" u="none" cap="none" strike="noStrike">
              <a:solidFill>
                <a:schemeClr val="dk1"/>
              </a:solidFill>
              <a:latin typeface="Calibri"/>
              <a:ea typeface="Calibri"/>
              <a:cs typeface="Calibri"/>
              <a:sym typeface="Calibri"/>
            </a:endParaRPr>
          </a:p>
        </p:txBody>
      </p:sp>
      <p:sp>
        <p:nvSpPr>
          <p:cNvPr id="351" name="Google Shape;351;p33"/>
          <p:cNvSpPr/>
          <p:nvPr/>
        </p:nvSpPr>
        <p:spPr>
          <a:xfrm>
            <a:off x="5122301" y="2773079"/>
            <a:ext cx="674400" cy="36780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cat</a:t>
            </a:r>
            <a:endParaRPr b="0" i="0" sz="1400" u="none" cap="none" strike="noStrike">
              <a:solidFill>
                <a:schemeClr val="dk1"/>
              </a:solidFill>
              <a:latin typeface="Calibri"/>
              <a:ea typeface="Calibri"/>
              <a:cs typeface="Calibri"/>
              <a:sym typeface="Calibri"/>
            </a:endParaRPr>
          </a:p>
        </p:txBody>
      </p:sp>
      <p:sp>
        <p:nvSpPr>
          <p:cNvPr id="352" name="Google Shape;352;p33"/>
          <p:cNvSpPr/>
          <p:nvPr/>
        </p:nvSpPr>
        <p:spPr>
          <a:xfrm>
            <a:off x="5122301" y="3687867"/>
            <a:ext cx="674400" cy="367800"/>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rat</a:t>
            </a:r>
            <a:endParaRPr b="0" i="0" sz="1400" u="none" cap="none" strike="noStrike">
              <a:solidFill>
                <a:schemeClr val="dk1"/>
              </a:solidFill>
              <a:latin typeface="Calibri"/>
              <a:ea typeface="Calibri"/>
              <a:cs typeface="Calibri"/>
              <a:sym typeface="Calibri"/>
            </a:endParaRPr>
          </a:p>
        </p:txBody>
      </p:sp>
      <p:grpSp>
        <p:nvGrpSpPr>
          <p:cNvPr id="353" name="Google Shape;353;p33"/>
          <p:cNvGrpSpPr/>
          <p:nvPr/>
        </p:nvGrpSpPr>
        <p:grpSpPr>
          <a:xfrm>
            <a:off x="6276437" y="2875069"/>
            <a:ext cx="1852497" cy="1140459"/>
            <a:chOff x="9201341" y="2640532"/>
            <a:chExt cx="2593807" cy="3832187"/>
          </a:xfrm>
        </p:grpSpPr>
        <p:sp>
          <p:nvSpPr>
            <p:cNvPr id="354" name="Google Shape;354;p33"/>
            <p:cNvSpPr/>
            <p:nvPr/>
          </p:nvSpPr>
          <p:spPr>
            <a:xfrm>
              <a:off x="9201341" y="2640532"/>
              <a:ext cx="2593799" cy="3832187"/>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5" name="Google Shape;355;p33"/>
            <p:cNvSpPr txBox="1"/>
            <p:nvPr/>
          </p:nvSpPr>
          <p:spPr>
            <a:xfrm>
              <a:off x="9344237" y="3694573"/>
              <a:ext cx="1894003" cy="186128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english_cat</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english_dog</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english_rat</a:t>
              </a:r>
              <a:endParaRPr b="0" i="0" sz="1400" u="none" cap="none" strike="noStrike">
                <a:solidFill>
                  <a:schemeClr val="dk1"/>
                </a:solidFill>
                <a:latin typeface="Calibri"/>
                <a:ea typeface="Calibri"/>
                <a:cs typeface="Calibri"/>
                <a:sym typeface="Calibri"/>
              </a:endParaRPr>
            </a:p>
          </p:txBody>
        </p:sp>
        <p:sp>
          <p:nvSpPr>
            <p:cNvPr id="356" name="Google Shape;356;p33"/>
            <p:cNvSpPr/>
            <p:nvPr/>
          </p:nvSpPr>
          <p:spPr>
            <a:xfrm>
              <a:off x="9314482" y="2814500"/>
              <a:ext cx="7500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Key</a:t>
              </a:r>
              <a:endParaRPr b="0" i="0" sz="1200" u="none" cap="none" strike="noStrike">
                <a:solidFill>
                  <a:schemeClr val="dk1"/>
                </a:solidFill>
                <a:latin typeface="Arial Black"/>
                <a:ea typeface="Arial Black"/>
                <a:cs typeface="Arial Black"/>
                <a:sym typeface="Arial Black"/>
              </a:endParaRPr>
            </a:p>
          </p:txBody>
        </p:sp>
        <p:sp>
          <p:nvSpPr>
            <p:cNvPr id="357" name="Google Shape;357;p33"/>
            <p:cNvSpPr/>
            <p:nvPr/>
          </p:nvSpPr>
          <p:spPr>
            <a:xfrm>
              <a:off x="10814748" y="2796400"/>
              <a:ext cx="9804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Value</a:t>
              </a:r>
              <a:endParaRPr b="0" i="0" sz="1200" u="none" cap="none" strike="noStrike">
                <a:solidFill>
                  <a:schemeClr val="dk1"/>
                </a:solidFill>
                <a:latin typeface="Arial Black"/>
                <a:ea typeface="Arial Black"/>
                <a:cs typeface="Arial Black"/>
                <a:sym typeface="Arial Black"/>
              </a:endParaRPr>
            </a:p>
          </p:txBody>
        </p:sp>
        <p:sp>
          <p:nvSpPr>
            <p:cNvPr id="358" name="Google Shape;358;p33"/>
            <p:cNvSpPr txBox="1"/>
            <p:nvPr/>
          </p:nvSpPr>
          <p:spPr>
            <a:xfrm>
              <a:off x="11105532" y="3777380"/>
              <a:ext cx="302917" cy="206812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grpSp>
      <p:cxnSp>
        <p:nvCxnSpPr>
          <p:cNvPr id="359" name="Google Shape;359;p33"/>
          <p:cNvCxnSpPr/>
          <p:nvPr/>
        </p:nvCxnSpPr>
        <p:spPr>
          <a:xfrm flipH="1" rot="10800000">
            <a:off x="5829300" y="3401578"/>
            <a:ext cx="312600" cy="5400"/>
          </a:xfrm>
          <a:prstGeom prst="straightConnector1">
            <a:avLst/>
          </a:prstGeom>
          <a:noFill/>
          <a:ln cap="flat" cmpd="sng" w="9525">
            <a:solidFill>
              <a:srgbClr val="00B0F0"/>
            </a:solidFill>
            <a:prstDash val="solid"/>
            <a:round/>
            <a:headEnd len="sm" w="sm" type="none"/>
            <a:tailEnd len="med" w="med" type="triangle"/>
          </a:ln>
        </p:spPr>
      </p:cxnSp>
      <p:cxnSp>
        <p:nvCxnSpPr>
          <p:cNvPr id="360" name="Google Shape;360;p33"/>
          <p:cNvCxnSpPr/>
          <p:nvPr/>
        </p:nvCxnSpPr>
        <p:spPr>
          <a:xfrm rot="10800000">
            <a:off x="7054533" y="2081325"/>
            <a:ext cx="0" cy="1130400"/>
          </a:xfrm>
          <a:prstGeom prst="straightConnector1">
            <a:avLst/>
          </a:prstGeom>
          <a:noFill/>
          <a:ln cap="flat" cmpd="sng" w="9525">
            <a:solidFill>
              <a:srgbClr val="FDA739"/>
            </a:solidFill>
            <a:prstDash val="solid"/>
            <a:round/>
            <a:headEnd len="sm" w="sm" type="none"/>
            <a:tailEnd len="sm" w="sm" type="none"/>
          </a:ln>
        </p:spPr>
      </p:cxnSp>
      <p:sp>
        <p:nvSpPr>
          <p:cNvPr id="361" name="Google Shape;361;p33"/>
          <p:cNvSpPr/>
          <p:nvPr/>
        </p:nvSpPr>
        <p:spPr>
          <a:xfrm>
            <a:off x="6269342" y="1871815"/>
            <a:ext cx="1570500" cy="3354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Arial"/>
                <a:ea typeface="Arial"/>
                <a:cs typeface="Arial"/>
                <a:sym typeface="Arial"/>
              </a:rPr>
              <a:t>Sprache_Wort</a:t>
            </a:r>
            <a:endParaRPr b="0" i="0" sz="1400" u="none" cap="none" strike="noStrike">
              <a:solidFill>
                <a:schemeClr val="lt1"/>
              </a:solidFill>
              <a:latin typeface="Arial"/>
              <a:ea typeface="Arial"/>
              <a:cs typeface="Arial"/>
              <a:sym typeface="Arial"/>
            </a:endParaRPr>
          </a:p>
        </p:txBody>
      </p:sp>
      <p:sp>
        <p:nvSpPr>
          <p:cNvPr id="362" name="Google Shape;362;p33"/>
          <p:cNvSpPr/>
          <p:nvPr/>
        </p:nvSpPr>
        <p:spPr>
          <a:xfrm>
            <a:off x="6356963" y="3224757"/>
            <a:ext cx="1019100" cy="229800"/>
          </a:xfrm>
          <a:prstGeom prst="rect">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4"/>
          <p:cNvSpPr/>
          <p:nvPr/>
        </p:nvSpPr>
        <p:spPr>
          <a:xfrm>
            <a:off x="0" y="709562"/>
            <a:ext cx="1150293" cy="116015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69" name="Google Shape;369;p34"/>
          <p:cNvSpPr/>
          <p:nvPr/>
        </p:nvSpPr>
        <p:spPr>
          <a:xfrm>
            <a:off x="363071" y="801131"/>
            <a:ext cx="998321" cy="937213"/>
          </a:xfrm>
          <a:prstGeom prst="rect">
            <a:avLst/>
          </a:prstGeom>
          <a:solidFill>
            <a:srgbClr val="B1DFD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370" name="Google Shape;370;p34"/>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371" name="Google Shape;371;p34"/>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C0C0C"/>
                </a:solidFill>
                <a:latin typeface="Arial"/>
                <a:ea typeface="Arial"/>
                <a:cs typeface="Arial"/>
                <a:sym typeface="Arial"/>
              </a:rPr>
              <a:t>2</a:t>
            </a:r>
            <a:endParaRPr b="1" i="0" sz="1200" u="none" cap="none" strike="noStrike">
              <a:solidFill>
                <a:srgbClr val="0C0C0C"/>
              </a:solidFill>
              <a:latin typeface="Arial"/>
              <a:ea typeface="Arial"/>
              <a:cs typeface="Arial"/>
              <a:sym typeface="Arial"/>
            </a:endParaRPr>
          </a:p>
        </p:txBody>
      </p:sp>
      <p:sp>
        <p:nvSpPr>
          <p:cNvPr id="372" name="Google Shape;372;p34"/>
          <p:cNvSpPr/>
          <p:nvPr/>
        </p:nvSpPr>
        <p:spPr>
          <a:xfrm>
            <a:off x="608481" y="1019522"/>
            <a:ext cx="2031850" cy="484748"/>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GB" sz="2700" u="none" cap="none" strike="noStrike">
                <a:solidFill>
                  <a:schemeClr val="dk1"/>
                </a:solidFill>
                <a:latin typeface="Arial Black"/>
                <a:ea typeface="Arial Black"/>
                <a:cs typeface="Arial Black"/>
                <a:sym typeface="Arial Black"/>
              </a:rPr>
              <a:t>Mapping</a:t>
            </a:r>
            <a:endParaRPr b="1" i="0" sz="2700" u="none" cap="none" strike="noStrike">
              <a:solidFill>
                <a:schemeClr val="dk1"/>
              </a:solidFill>
              <a:latin typeface="Arial Black"/>
              <a:ea typeface="Arial Black"/>
              <a:cs typeface="Arial Black"/>
              <a:sym typeface="Arial Black"/>
            </a:endParaRPr>
          </a:p>
        </p:txBody>
      </p:sp>
      <p:grpSp>
        <p:nvGrpSpPr>
          <p:cNvPr id="373" name="Google Shape;373;p34"/>
          <p:cNvGrpSpPr/>
          <p:nvPr/>
        </p:nvGrpSpPr>
        <p:grpSpPr>
          <a:xfrm>
            <a:off x="5998010" y="1520236"/>
            <a:ext cx="1852419" cy="1123387"/>
            <a:chOff x="9201341" y="2640532"/>
            <a:chExt cx="2593807" cy="3169949"/>
          </a:xfrm>
        </p:grpSpPr>
        <p:sp>
          <p:nvSpPr>
            <p:cNvPr id="374" name="Google Shape;374;p34"/>
            <p:cNvSpPr/>
            <p:nvPr/>
          </p:nvSpPr>
          <p:spPr>
            <a:xfrm>
              <a:off x="9201341" y="2640532"/>
              <a:ext cx="2593799" cy="3169949"/>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5" name="Google Shape;375;p34"/>
            <p:cNvSpPr txBox="1"/>
            <p:nvPr/>
          </p:nvSpPr>
          <p:spPr>
            <a:xfrm>
              <a:off x="9314471" y="3656375"/>
              <a:ext cx="1894003" cy="161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english_cat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english_dog</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english_rat</a:t>
              </a:r>
              <a:endParaRPr b="0" i="0" sz="1200" u="none" cap="none" strike="noStrike">
                <a:solidFill>
                  <a:schemeClr val="dk1"/>
                </a:solidFill>
                <a:latin typeface="Calibri"/>
                <a:ea typeface="Calibri"/>
                <a:cs typeface="Calibri"/>
                <a:sym typeface="Calibri"/>
              </a:endParaRPr>
            </a:p>
          </p:txBody>
        </p:sp>
        <p:sp>
          <p:nvSpPr>
            <p:cNvPr id="376" name="Google Shape;376;p34"/>
            <p:cNvSpPr/>
            <p:nvPr/>
          </p:nvSpPr>
          <p:spPr>
            <a:xfrm>
              <a:off x="9314482" y="2814500"/>
              <a:ext cx="7500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Key</a:t>
              </a:r>
              <a:endParaRPr b="0" i="0" sz="1200" u="none" cap="none" strike="noStrike">
                <a:solidFill>
                  <a:schemeClr val="dk1"/>
                </a:solidFill>
                <a:latin typeface="Arial Black"/>
                <a:ea typeface="Arial Black"/>
                <a:cs typeface="Arial Black"/>
                <a:sym typeface="Arial Black"/>
              </a:endParaRPr>
            </a:p>
          </p:txBody>
        </p:sp>
        <p:sp>
          <p:nvSpPr>
            <p:cNvPr id="377" name="Google Shape;377;p34"/>
            <p:cNvSpPr/>
            <p:nvPr/>
          </p:nvSpPr>
          <p:spPr>
            <a:xfrm>
              <a:off x="10814748" y="2796400"/>
              <a:ext cx="9804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Value</a:t>
              </a:r>
              <a:endParaRPr b="0" i="0" sz="1200" u="none" cap="none" strike="noStrike">
                <a:solidFill>
                  <a:schemeClr val="dk1"/>
                </a:solidFill>
                <a:latin typeface="Arial Black"/>
                <a:ea typeface="Arial Black"/>
                <a:cs typeface="Arial Black"/>
                <a:sym typeface="Arial Black"/>
              </a:endParaRPr>
            </a:p>
          </p:txBody>
        </p:sp>
        <p:sp>
          <p:nvSpPr>
            <p:cNvPr id="378" name="Google Shape;378;p34"/>
            <p:cNvSpPr txBox="1"/>
            <p:nvPr/>
          </p:nvSpPr>
          <p:spPr>
            <a:xfrm>
              <a:off x="11192478" y="3575909"/>
              <a:ext cx="398834" cy="187764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p:txBody>
        </p:sp>
      </p:grpSp>
      <p:cxnSp>
        <p:nvCxnSpPr>
          <p:cNvPr id="379" name="Google Shape;379;p34"/>
          <p:cNvCxnSpPr>
            <a:stCxn id="380" idx="3"/>
            <a:endCxn id="374" idx="1"/>
          </p:cNvCxnSpPr>
          <p:nvPr/>
        </p:nvCxnSpPr>
        <p:spPr>
          <a:xfrm flipH="1" rot="10800000">
            <a:off x="2196939" y="2081790"/>
            <a:ext cx="3801000" cy="528600"/>
          </a:xfrm>
          <a:prstGeom prst="straightConnector1">
            <a:avLst/>
          </a:prstGeom>
          <a:noFill/>
          <a:ln cap="flat" cmpd="sng" w="19050">
            <a:solidFill>
              <a:srgbClr val="77C7C1"/>
            </a:solidFill>
            <a:prstDash val="solid"/>
            <a:miter lim="800000"/>
            <a:headEnd len="sm" w="sm" type="none"/>
            <a:tailEnd len="med" w="med" type="triangle"/>
          </a:ln>
        </p:spPr>
      </p:cxnSp>
      <p:sp>
        <p:nvSpPr>
          <p:cNvPr id="381" name="Google Shape;381;p34"/>
          <p:cNvSpPr/>
          <p:nvPr/>
        </p:nvSpPr>
        <p:spPr>
          <a:xfrm>
            <a:off x="339250" y="178625"/>
            <a:ext cx="3765600" cy="551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Black"/>
                <a:ea typeface="Arial Black"/>
                <a:cs typeface="Arial Black"/>
                <a:sym typeface="Arial Black"/>
              </a:rPr>
              <a:t>Planung und Lösungsbeschreibung</a:t>
            </a:r>
            <a:endParaRPr b="1"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Black"/>
              <a:ea typeface="Arial Black"/>
              <a:cs typeface="Arial Black"/>
              <a:sym typeface="Arial Black"/>
            </a:endParaRPr>
          </a:p>
        </p:txBody>
      </p:sp>
      <p:grpSp>
        <p:nvGrpSpPr>
          <p:cNvPr id="382" name="Google Shape;382;p34"/>
          <p:cNvGrpSpPr/>
          <p:nvPr/>
        </p:nvGrpSpPr>
        <p:grpSpPr>
          <a:xfrm>
            <a:off x="5998004" y="2777535"/>
            <a:ext cx="1852419" cy="999258"/>
            <a:chOff x="9201341" y="2640532"/>
            <a:chExt cx="2593807" cy="3832187"/>
          </a:xfrm>
        </p:grpSpPr>
        <p:sp>
          <p:nvSpPr>
            <p:cNvPr id="383" name="Google Shape;383;p34"/>
            <p:cNvSpPr/>
            <p:nvPr/>
          </p:nvSpPr>
          <p:spPr>
            <a:xfrm>
              <a:off x="9201341" y="2640532"/>
              <a:ext cx="2593799" cy="3832187"/>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4" name="Google Shape;384;p34"/>
            <p:cNvSpPr txBox="1"/>
            <p:nvPr/>
          </p:nvSpPr>
          <p:spPr>
            <a:xfrm>
              <a:off x="9314481" y="3683638"/>
              <a:ext cx="1894003" cy="197959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english_rat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english_dog</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english_run</a:t>
              </a:r>
              <a:endParaRPr b="0" i="0" sz="1200" u="none" cap="none" strike="noStrike">
                <a:solidFill>
                  <a:schemeClr val="dk1"/>
                </a:solidFill>
                <a:latin typeface="Calibri"/>
                <a:ea typeface="Calibri"/>
                <a:cs typeface="Calibri"/>
                <a:sym typeface="Calibri"/>
              </a:endParaRPr>
            </a:p>
          </p:txBody>
        </p:sp>
        <p:sp>
          <p:nvSpPr>
            <p:cNvPr id="385" name="Google Shape;385;p34"/>
            <p:cNvSpPr/>
            <p:nvPr/>
          </p:nvSpPr>
          <p:spPr>
            <a:xfrm>
              <a:off x="9314482" y="2814500"/>
              <a:ext cx="7500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Key</a:t>
              </a:r>
              <a:endParaRPr b="0" i="0" sz="1200" u="none" cap="none" strike="noStrike">
                <a:solidFill>
                  <a:schemeClr val="dk1"/>
                </a:solidFill>
                <a:latin typeface="Arial Black"/>
                <a:ea typeface="Arial Black"/>
                <a:cs typeface="Arial Black"/>
                <a:sym typeface="Arial Black"/>
              </a:endParaRPr>
            </a:p>
          </p:txBody>
        </p:sp>
        <p:sp>
          <p:nvSpPr>
            <p:cNvPr id="386" name="Google Shape;386;p34"/>
            <p:cNvSpPr/>
            <p:nvPr/>
          </p:nvSpPr>
          <p:spPr>
            <a:xfrm>
              <a:off x="10814748" y="2796400"/>
              <a:ext cx="9804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Value</a:t>
              </a:r>
              <a:endParaRPr b="0" i="0" sz="1200" u="none" cap="none" strike="noStrike">
                <a:solidFill>
                  <a:schemeClr val="dk1"/>
                </a:solidFill>
                <a:latin typeface="Arial Black"/>
                <a:ea typeface="Arial Black"/>
                <a:cs typeface="Arial Black"/>
                <a:sym typeface="Arial Black"/>
              </a:endParaRPr>
            </a:p>
          </p:txBody>
        </p:sp>
        <p:sp>
          <p:nvSpPr>
            <p:cNvPr id="387" name="Google Shape;387;p34"/>
            <p:cNvSpPr txBox="1"/>
            <p:nvPr/>
          </p:nvSpPr>
          <p:spPr>
            <a:xfrm>
              <a:off x="11208482" y="3690200"/>
              <a:ext cx="398834" cy="214837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p:txBody>
        </p:sp>
      </p:grpSp>
      <p:grpSp>
        <p:nvGrpSpPr>
          <p:cNvPr id="388" name="Google Shape;388;p34"/>
          <p:cNvGrpSpPr/>
          <p:nvPr/>
        </p:nvGrpSpPr>
        <p:grpSpPr>
          <a:xfrm>
            <a:off x="5997999" y="3926410"/>
            <a:ext cx="1852419" cy="1047504"/>
            <a:chOff x="9201341" y="2640532"/>
            <a:chExt cx="2593807" cy="3976861"/>
          </a:xfrm>
        </p:grpSpPr>
        <p:sp>
          <p:nvSpPr>
            <p:cNvPr id="389" name="Google Shape;389;p34"/>
            <p:cNvSpPr/>
            <p:nvPr/>
          </p:nvSpPr>
          <p:spPr>
            <a:xfrm>
              <a:off x="9201341" y="2640532"/>
              <a:ext cx="2593799" cy="3832187"/>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90" name="Google Shape;390;p34"/>
            <p:cNvSpPr txBox="1"/>
            <p:nvPr/>
          </p:nvSpPr>
          <p:spPr>
            <a:xfrm>
              <a:off x="9314481" y="3793403"/>
              <a:ext cx="1894003" cy="243344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english_rat</a:t>
              </a:r>
              <a:br>
                <a:rPr b="0" i="0" lang="en-GB" sz="1200" u="none" cap="none" strike="noStrike">
                  <a:solidFill>
                    <a:schemeClr val="dk1"/>
                  </a:solidFill>
                  <a:latin typeface="Calibri"/>
                  <a:ea typeface="Calibri"/>
                  <a:cs typeface="Calibri"/>
                  <a:sym typeface="Calibri"/>
                </a:rPr>
              </a:br>
              <a:r>
                <a:rPr b="0" i="0" lang="en-GB" sz="1200" u="none" cap="none" strike="noStrike">
                  <a:solidFill>
                    <a:schemeClr val="dk1"/>
                  </a:solidFill>
                  <a:latin typeface="Calibri"/>
                  <a:ea typeface="Calibri"/>
                  <a:cs typeface="Calibri"/>
                  <a:sym typeface="Calibri"/>
                </a:rPr>
                <a:t>english_cat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english_sleep</a:t>
              </a:r>
              <a:endParaRPr b="0" i="0" sz="1200" u="none" cap="none" strike="noStrike">
                <a:solidFill>
                  <a:schemeClr val="dk1"/>
                </a:solidFill>
                <a:latin typeface="Calibri"/>
                <a:ea typeface="Calibri"/>
                <a:cs typeface="Calibri"/>
                <a:sym typeface="Calibri"/>
              </a:endParaRPr>
            </a:p>
          </p:txBody>
        </p:sp>
        <p:sp>
          <p:nvSpPr>
            <p:cNvPr id="391" name="Google Shape;391;p34"/>
            <p:cNvSpPr/>
            <p:nvPr/>
          </p:nvSpPr>
          <p:spPr>
            <a:xfrm>
              <a:off x="9314482" y="2814501"/>
              <a:ext cx="749999" cy="804937"/>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Key</a:t>
              </a:r>
              <a:endParaRPr b="0" i="0" sz="1200" u="none" cap="none" strike="noStrike">
                <a:solidFill>
                  <a:schemeClr val="dk1"/>
                </a:solidFill>
                <a:latin typeface="Arial Black"/>
                <a:ea typeface="Arial Black"/>
                <a:cs typeface="Arial Black"/>
                <a:sym typeface="Arial Black"/>
              </a:endParaRPr>
            </a:p>
          </p:txBody>
        </p:sp>
        <p:sp>
          <p:nvSpPr>
            <p:cNvPr id="392" name="Google Shape;392;p34"/>
            <p:cNvSpPr/>
            <p:nvPr/>
          </p:nvSpPr>
          <p:spPr>
            <a:xfrm>
              <a:off x="10814748" y="2796400"/>
              <a:ext cx="980400" cy="85516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Value</a:t>
              </a:r>
              <a:endParaRPr b="0" i="0" sz="1200" u="none" cap="none" strike="noStrike">
                <a:solidFill>
                  <a:schemeClr val="dk1"/>
                </a:solidFill>
                <a:latin typeface="Arial Black"/>
                <a:ea typeface="Arial Black"/>
                <a:cs typeface="Arial Black"/>
                <a:sym typeface="Arial Black"/>
              </a:endParaRPr>
            </a:p>
          </p:txBody>
        </p:sp>
        <p:sp>
          <p:nvSpPr>
            <p:cNvPr id="393" name="Google Shape;393;p34"/>
            <p:cNvSpPr txBox="1"/>
            <p:nvPr/>
          </p:nvSpPr>
          <p:spPr>
            <a:xfrm>
              <a:off x="11208482" y="3905408"/>
              <a:ext cx="398834" cy="271198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p:txBody>
        </p:sp>
      </p:grpSp>
      <p:cxnSp>
        <p:nvCxnSpPr>
          <p:cNvPr id="394" name="Google Shape;394;p34"/>
          <p:cNvCxnSpPr>
            <a:stCxn id="395" idx="3"/>
            <a:endCxn id="383" idx="1"/>
          </p:cNvCxnSpPr>
          <p:nvPr/>
        </p:nvCxnSpPr>
        <p:spPr>
          <a:xfrm flipH="1" rot="10800000">
            <a:off x="2195507" y="3277133"/>
            <a:ext cx="3802500" cy="20100"/>
          </a:xfrm>
          <a:prstGeom prst="straightConnector1">
            <a:avLst/>
          </a:prstGeom>
          <a:noFill/>
          <a:ln cap="flat" cmpd="sng" w="19050">
            <a:solidFill>
              <a:srgbClr val="77C7C1"/>
            </a:solidFill>
            <a:prstDash val="solid"/>
            <a:miter lim="800000"/>
            <a:headEnd len="sm" w="sm" type="none"/>
            <a:tailEnd len="med" w="med" type="triangle"/>
          </a:ln>
        </p:spPr>
      </p:cxnSp>
      <p:cxnSp>
        <p:nvCxnSpPr>
          <p:cNvPr id="396" name="Google Shape;396;p34"/>
          <p:cNvCxnSpPr>
            <a:stCxn id="397" idx="3"/>
            <a:endCxn id="389" idx="1"/>
          </p:cNvCxnSpPr>
          <p:nvPr/>
        </p:nvCxnSpPr>
        <p:spPr>
          <a:xfrm>
            <a:off x="2195507" y="3984076"/>
            <a:ext cx="3802500" cy="447000"/>
          </a:xfrm>
          <a:prstGeom prst="straightConnector1">
            <a:avLst/>
          </a:prstGeom>
          <a:noFill/>
          <a:ln cap="flat" cmpd="sng" w="19050">
            <a:solidFill>
              <a:srgbClr val="77C7C1"/>
            </a:solidFill>
            <a:prstDash val="solid"/>
            <a:miter lim="800000"/>
            <a:headEnd len="sm" w="sm" type="none"/>
            <a:tailEnd len="med" w="med" type="triangle"/>
          </a:ln>
        </p:spPr>
      </p:cxnSp>
      <p:sp>
        <p:nvSpPr>
          <p:cNvPr id="397" name="Google Shape;397;p34"/>
          <p:cNvSpPr/>
          <p:nvPr/>
        </p:nvSpPr>
        <p:spPr>
          <a:xfrm>
            <a:off x="432598" y="3800147"/>
            <a:ext cx="1762909" cy="367859"/>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Calibri"/>
                <a:ea typeface="Calibri"/>
                <a:cs typeface="Calibri"/>
                <a:sym typeface="Calibri"/>
              </a:rPr>
              <a:t>Rat </a:t>
            </a:r>
            <a:r>
              <a:rPr b="0" i="0" lang="en-GB" sz="1400" u="none" cap="none" strike="noStrike">
                <a:solidFill>
                  <a:srgbClr val="FF0000"/>
                </a:solidFill>
                <a:latin typeface="Calibri"/>
                <a:ea typeface="Calibri"/>
                <a:cs typeface="Calibri"/>
                <a:sym typeface="Calibri"/>
              </a:rPr>
              <a:t>and</a:t>
            </a:r>
            <a:r>
              <a:rPr b="0" i="0" lang="en-GB" sz="1400" u="none" cap="none" strike="noStrike">
                <a:solidFill>
                  <a:schemeClr val="dk1"/>
                </a:solidFill>
                <a:latin typeface="Calibri"/>
                <a:ea typeface="Calibri"/>
                <a:cs typeface="Calibri"/>
                <a:sym typeface="Calibri"/>
              </a:rPr>
              <a:t> cat sleep</a:t>
            </a:r>
            <a:endParaRPr b="0" i="0" sz="1400" u="none" cap="none" strike="noStrike">
              <a:solidFill>
                <a:schemeClr val="dk1"/>
              </a:solidFill>
              <a:latin typeface="Calibri"/>
              <a:ea typeface="Calibri"/>
              <a:cs typeface="Calibri"/>
              <a:sym typeface="Calibri"/>
            </a:endParaRPr>
          </a:p>
        </p:txBody>
      </p:sp>
      <p:sp>
        <p:nvSpPr>
          <p:cNvPr id="380" name="Google Shape;380;p34"/>
          <p:cNvSpPr/>
          <p:nvPr/>
        </p:nvSpPr>
        <p:spPr>
          <a:xfrm>
            <a:off x="434030" y="2426461"/>
            <a:ext cx="1762909" cy="367859"/>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1400" u="none" cap="none" strike="noStrike">
                <a:solidFill>
                  <a:srgbClr val="FF0000"/>
                </a:solidFill>
                <a:latin typeface="Calibri"/>
                <a:ea typeface="Calibri"/>
                <a:cs typeface="Calibri"/>
                <a:sym typeface="Calibri"/>
              </a:rPr>
              <a:t>There</a:t>
            </a:r>
            <a:r>
              <a:rPr b="0" i="0" lang="en-GB" sz="1400" u="none" cap="none" strike="noStrike">
                <a:solidFill>
                  <a:schemeClr val="dk1"/>
                </a:solidFill>
                <a:latin typeface="Calibri"/>
                <a:ea typeface="Calibri"/>
                <a:cs typeface="Calibri"/>
                <a:sym typeface="Calibri"/>
              </a:rPr>
              <a:t> </a:t>
            </a:r>
            <a:r>
              <a:rPr b="0" i="0" lang="en-GB" sz="1400" u="none" cap="none" strike="noStrike">
                <a:solidFill>
                  <a:srgbClr val="FF0000"/>
                </a:solidFill>
                <a:latin typeface="Calibri"/>
                <a:ea typeface="Calibri"/>
                <a:cs typeface="Calibri"/>
                <a:sym typeface="Calibri"/>
              </a:rPr>
              <a:t>are</a:t>
            </a:r>
            <a:r>
              <a:rPr b="0" i="0" lang="en-GB" sz="1400" u="none" cap="none" strike="noStrike">
                <a:solidFill>
                  <a:schemeClr val="dk1"/>
                </a:solidFill>
                <a:latin typeface="Calibri"/>
                <a:ea typeface="Calibri"/>
                <a:cs typeface="Calibri"/>
                <a:sym typeface="Calibri"/>
              </a:rPr>
              <a:t> cat, dog, rat</a:t>
            </a:r>
            <a:endParaRPr b="0" i="0" sz="1400" u="none" cap="none" strike="noStrike">
              <a:solidFill>
                <a:schemeClr val="dk1"/>
              </a:solidFill>
              <a:latin typeface="Calibri"/>
              <a:ea typeface="Calibri"/>
              <a:cs typeface="Calibri"/>
              <a:sym typeface="Calibri"/>
            </a:endParaRPr>
          </a:p>
        </p:txBody>
      </p:sp>
      <p:sp>
        <p:nvSpPr>
          <p:cNvPr id="395" name="Google Shape;395;p34"/>
          <p:cNvSpPr/>
          <p:nvPr/>
        </p:nvSpPr>
        <p:spPr>
          <a:xfrm>
            <a:off x="432598" y="3113304"/>
            <a:ext cx="1762909" cy="367859"/>
          </a:xfrm>
          <a:prstGeom prst="rect">
            <a:avLst/>
          </a:prstGeom>
          <a:solidFill>
            <a:srgbClr val="9DD7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GB" sz="1400" u="none" cap="none" strike="noStrike">
                <a:solidFill>
                  <a:schemeClr val="dk1"/>
                </a:solidFill>
                <a:latin typeface="Calibri"/>
                <a:ea typeface="Calibri"/>
                <a:cs typeface="Calibri"/>
                <a:sym typeface="Calibri"/>
              </a:rPr>
              <a:t>Rat </a:t>
            </a:r>
            <a:r>
              <a:rPr b="0" i="0" lang="en-GB" sz="1400" u="none" cap="none" strike="noStrike">
                <a:solidFill>
                  <a:srgbClr val="FF0000"/>
                </a:solidFill>
                <a:latin typeface="Calibri"/>
                <a:ea typeface="Calibri"/>
                <a:cs typeface="Calibri"/>
                <a:sym typeface="Calibri"/>
              </a:rPr>
              <a:t>and</a:t>
            </a:r>
            <a:r>
              <a:rPr b="0" i="0" lang="en-GB" sz="1400" u="none" cap="none" strike="noStrike">
                <a:solidFill>
                  <a:schemeClr val="dk1"/>
                </a:solidFill>
                <a:latin typeface="Calibri"/>
                <a:ea typeface="Calibri"/>
                <a:cs typeface="Calibri"/>
                <a:sym typeface="Calibri"/>
              </a:rPr>
              <a:t> dog run</a:t>
            </a:r>
            <a:endParaRPr b="0" i="0" sz="1400" u="none" cap="none" strike="noStrike">
              <a:solidFill>
                <a:schemeClr val="dk1"/>
              </a:solidFill>
              <a:latin typeface="Calibri"/>
              <a:ea typeface="Calibri"/>
              <a:cs typeface="Calibri"/>
              <a:sym typeface="Calibri"/>
            </a:endParaRPr>
          </a:p>
        </p:txBody>
      </p:sp>
      <p:grpSp>
        <p:nvGrpSpPr>
          <p:cNvPr id="398" name="Google Shape;398;p34"/>
          <p:cNvGrpSpPr/>
          <p:nvPr/>
        </p:nvGrpSpPr>
        <p:grpSpPr>
          <a:xfrm>
            <a:off x="3465578" y="1973428"/>
            <a:ext cx="1263788" cy="724218"/>
            <a:chOff x="6931712" y="3318048"/>
            <a:chExt cx="1251305" cy="2125987"/>
          </a:xfrm>
        </p:grpSpPr>
        <p:sp>
          <p:nvSpPr>
            <p:cNvPr id="399" name="Google Shape;399;p34"/>
            <p:cNvSpPr/>
            <p:nvPr/>
          </p:nvSpPr>
          <p:spPr>
            <a:xfrm>
              <a:off x="6931712" y="3318048"/>
              <a:ext cx="1251305" cy="2125987"/>
            </a:xfrm>
            <a:prstGeom prst="ellipse">
              <a:avLst/>
            </a:prstGeom>
            <a:solidFill>
              <a:schemeClr val="lt1"/>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Black"/>
                <a:ea typeface="Arial Black"/>
                <a:cs typeface="Arial Black"/>
                <a:sym typeface="Arial Black"/>
              </a:endParaRPr>
            </a:p>
          </p:txBody>
        </p:sp>
        <p:sp>
          <p:nvSpPr>
            <p:cNvPr id="400" name="Google Shape;400;p34"/>
            <p:cNvSpPr/>
            <p:nvPr/>
          </p:nvSpPr>
          <p:spPr>
            <a:xfrm>
              <a:off x="6993815" y="4037306"/>
              <a:ext cx="1127100" cy="6874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400" u="none" cap="none" strike="noStrike">
                  <a:solidFill>
                    <a:schemeClr val="dk1"/>
                  </a:solidFill>
                  <a:latin typeface="Arial Black"/>
                  <a:ea typeface="Arial Black"/>
                  <a:cs typeface="Arial Black"/>
                  <a:sym typeface="Arial Black"/>
                </a:rPr>
                <a:t>Mapping</a:t>
              </a:r>
              <a:endParaRPr b="0" i="0" sz="1400" u="none" cap="none" strike="noStrike">
                <a:solidFill>
                  <a:schemeClr val="dk1"/>
                </a:solidFill>
                <a:latin typeface="Arial Black"/>
                <a:ea typeface="Arial Black"/>
                <a:cs typeface="Arial Black"/>
                <a:sym typeface="Arial Black"/>
              </a:endParaRPr>
            </a:p>
          </p:txBody>
        </p:sp>
      </p:grpSp>
      <p:grpSp>
        <p:nvGrpSpPr>
          <p:cNvPr id="401" name="Google Shape;401;p34"/>
          <p:cNvGrpSpPr/>
          <p:nvPr/>
        </p:nvGrpSpPr>
        <p:grpSpPr>
          <a:xfrm>
            <a:off x="3540639" y="2918382"/>
            <a:ext cx="1263788" cy="724218"/>
            <a:chOff x="6931712" y="3318048"/>
            <a:chExt cx="1251305" cy="2125987"/>
          </a:xfrm>
        </p:grpSpPr>
        <p:sp>
          <p:nvSpPr>
            <p:cNvPr id="402" name="Google Shape;402;p34"/>
            <p:cNvSpPr/>
            <p:nvPr/>
          </p:nvSpPr>
          <p:spPr>
            <a:xfrm>
              <a:off x="6931712" y="3318048"/>
              <a:ext cx="1251305" cy="2125987"/>
            </a:xfrm>
            <a:prstGeom prst="ellipse">
              <a:avLst/>
            </a:prstGeom>
            <a:solidFill>
              <a:schemeClr val="lt1"/>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Black"/>
                <a:ea typeface="Arial Black"/>
                <a:cs typeface="Arial Black"/>
                <a:sym typeface="Arial Black"/>
              </a:endParaRPr>
            </a:p>
          </p:txBody>
        </p:sp>
        <p:sp>
          <p:nvSpPr>
            <p:cNvPr id="403" name="Google Shape;403;p34"/>
            <p:cNvSpPr/>
            <p:nvPr/>
          </p:nvSpPr>
          <p:spPr>
            <a:xfrm>
              <a:off x="6993815" y="4037306"/>
              <a:ext cx="1127100" cy="6874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400" u="none" cap="none" strike="noStrike">
                  <a:solidFill>
                    <a:schemeClr val="dk1"/>
                  </a:solidFill>
                  <a:latin typeface="Arial Black"/>
                  <a:ea typeface="Arial Black"/>
                  <a:cs typeface="Arial Black"/>
                  <a:sym typeface="Arial Black"/>
                </a:rPr>
                <a:t>Mapping</a:t>
              </a:r>
              <a:endParaRPr b="0" i="0" sz="1400" u="none" cap="none" strike="noStrike">
                <a:solidFill>
                  <a:schemeClr val="dk1"/>
                </a:solidFill>
                <a:latin typeface="Arial Black"/>
                <a:ea typeface="Arial Black"/>
                <a:cs typeface="Arial Black"/>
                <a:sym typeface="Arial Black"/>
              </a:endParaRPr>
            </a:p>
          </p:txBody>
        </p:sp>
      </p:grpSp>
      <p:grpSp>
        <p:nvGrpSpPr>
          <p:cNvPr id="404" name="Google Shape;404;p34"/>
          <p:cNvGrpSpPr/>
          <p:nvPr/>
        </p:nvGrpSpPr>
        <p:grpSpPr>
          <a:xfrm>
            <a:off x="3550871" y="3796984"/>
            <a:ext cx="1263788" cy="724218"/>
            <a:chOff x="6931712" y="3318048"/>
            <a:chExt cx="1251305" cy="2125987"/>
          </a:xfrm>
        </p:grpSpPr>
        <p:sp>
          <p:nvSpPr>
            <p:cNvPr id="405" name="Google Shape;405;p34"/>
            <p:cNvSpPr/>
            <p:nvPr/>
          </p:nvSpPr>
          <p:spPr>
            <a:xfrm>
              <a:off x="6931712" y="3318048"/>
              <a:ext cx="1251305" cy="2125987"/>
            </a:xfrm>
            <a:prstGeom prst="ellipse">
              <a:avLst/>
            </a:prstGeom>
            <a:solidFill>
              <a:schemeClr val="lt1"/>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Black"/>
                <a:ea typeface="Arial Black"/>
                <a:cs typeface="Arial Black"/>
                <a:sym typeface="Arial Black"/>
              </a:endParaRPr>
            </a:p>
          </p:txBody>
        </p:sp>
        <p:sp>
          <p:nvSpPr>
            <p:cNvPr id="406" name="Google Shape;406;p34"/>
            <p:cNvSpPr/>
            <p:nvPr/>
          </p:nvSpPr>
          <p:spPr>
            <a:xfrm>
              <a:off x="6993815" y="4037306"/>
              <a:ext cx="1127100" cy="68746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400" u="none" cap="none" strike="noStrike">
                  <a:solidFill>
                    <a:schemeClr val="dk1"/>
                  </a:solidFill>
                  <a:latin typeface="Arial Black"/>
                  <a:ea typeface="Arial Black"/>
                  <a:cs typeface="Arial Black"/>
                  <a:sym typeface="Arial Black"/>
                </a:rPr>
                <a:t>Mapping</a:t>
              </a:r>
              <a:endParaRPr b="0" i="0" sz="1400" u="none" cap="none" strike="noStrike">
                <a:solidFill>
                  <a:schemeClr val="dk1"/>
                </a:solidFill>
                <a:latin typeface="Arial Black"/>
                <a:ea typeface="Arial Black"/>
                <a:cs typeface="Arial Black"/>
                <a:sym typeface="Arial Black"/>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cxnSp>
        <p:nvCxnSpPr>
          <p:cNvPr id="412" name="Google Shape;412;p35"/>
          <p:cNvCxnSpPr>
            <a:stCxn id="413" idx="3"/>
            <a:endCxn id="414" idx="2"/>
          </p:cNvCxnSpPr>
          <p:nvPr/>
        </p:nvCxnSpPr>
        <p:spPr>
          <a:xfrm>
            <a:off x="2756630" y="3467890"/>
            <a:ext cx="736500" cy="0"/>
          </a:xfrm>
          <a:prstGeom prst="straightConnector1">
            <a:avLst/>
          </a:prstGeom>
          <a:noFill/>
          <a:ln cap="flat" cmpd="sng" w="25400">
            <a:solidFill>
              <a:srgbClr val="77C7C1"/>
            </a:solidFill>
            <a:prstDash val="solid"/>
            <a:miter lim="800000"/>
            <a:headEnd len="sm" w="sm" type="none"/>
            <a:tailEnd len="med" w="med" type="triangle"/>
          </a:ln>
        </p:spPr>
      </p:cxnSp>
      <p:cxnSp>
        <p:nvCxnSpPr>
          <p:cNvPr id="415" name="Google Shape;415;p35"/>
          <p:cNvCxnSpPr/>
          <p:nvPr/>
        </p:nvCxnSpPr>
        <p:spPr>
          <a:xfrm>
            <a:off x="0" y="598517"/>
            <a:ext cx="9144000" cy="0"/>
          </a:xfrm>
          <a:prstGeom prst="straightConnector1">
            <a:avLst/>
          </a:prstGeom>
          <a:noFill/>
          <a:ln cap="flat" cmpd="dbl" w="82550">
            <a:solidFill>
              <a:srgbClr val="77C7C1"/>
            </a:solidFill>
            <a:prstDash val="solid"/>
            <a:miter lim="800000"/>
            <a:headEnd len="sm" w="sm" type="none"/>
            <a:tailEnd len="sm" w="sm" type="none"/>
          </a:ln>
        </p:spPr>
      </p:cxnSp>
      <p:sp>
        <p:nvSpPr>
          <p:cNvPr id="416" name="Google Shape;416;p35"/>
          <p:cNvSpPr/>
          <p:nvPr/>
        </p:nvSpPr>
        <p:spPr>
          <a:xfrm>
            <a:off x="136370" y="178637"/>
            <a:ext cx="340453" cy="308836"/>
          </a:xfrm>
          <a:prstGeom prst="ellipse">
            <a:avLst/>
          </a:prstGeom>
          <a:solidFill>
            <a:srgbClr val="85CDC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C0C0C"/>
                </a:solidFill>
                <a:latin typeface="Arial"/>
                <a:ea typeface="Arial"/>
                <a:cs typeface="Arial"/>
                <a:sym typeface="Arial"/>
              </a:rPr>
              <a:t>2</a:t>
            </a:r>
            <a:endParaRPr b="1" i="0" sz="1200" u="none" cap="none" strike="noStrike">
              <a:solidFill>
                <a:srgbClr val="0C0C0C"/>
              </a:solidFill>
              <a:latin typeface="Arial"/>
              <a:ea typeface="Arial"/>
              <a:cs typeface="Arial"/>
              <a:sym typeface="Arial"/>
            </a:endParaRPr>
          </a:p>
        </p:txBody>
      </p:sp>
      <p:grpSp>
        <p:nvGrpSpPr>
          <p:cNvPr id="417" name="Google Shape;417;p35"/>
          <p:cNvGrpSpPr/>
          <p:nvPr/>
        </p:nvGrpSpPr>
        <p:grpSpPr>
          <a:xfrm>
            <a:off x="3433704" y="2986395"/>
            <a:ext cx="1342291" cy="962989"/>
            <a:chOff x="574884" y="2971312"/>
            <a:chExt cx="2159390" cy="1816663"/>
          </a:xfrm>
        </p:grpSpPr>
        <p:sp>
          <p:nvSpPr>
            <p:cNvPr id="414" name="Google Shape;414;p35"/>
            <p:cNvSpPr/>
            <p:nvPr/>
          </p:nvSpPr>
          <p:spPr>
            <a:xfrm>
              <a:off x="670570" y="2971312"/>
              <a:ext cx="1961105" cy="1816663"/>
            </a:xfrm>
            <a:prstGeom prst="ellipse">
              <a:avLst/>
            </a:prstGeom>
            <a:solidFill>
              <a:schemeClr val="lt1"/>
            </a:solidFill>
            <a:ln cap="flat" cmpd="sng" w="31750">
              <a:solidFill>
                <a:srgbClr val="77C7C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Black"/>
                <a:ea typeface="Arial Black"/>
                <a:cs typeface="Arial Black"/>
                <a:sym typeface="Arial Black"/>
              </a:endParaRPr>
            </a:p>
          </p:txBody>
        </p:sp>
        <p:sp>
          <p:nvSpPr>
            <p:cNvPr id="418" name="Google Shape;418;p35"/>
            <p:cNvSpPr/>
            <p:nvPr/>
          </p:nvSpPr>
          <p:spPr>
            <a:xfrm>
              <a:off x="574884" y="3423475"/>
              <a:ext cx="2159390" cy="108832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Black"/>
                  <a:ea typeface="Arial Black"/>
                  <a:cs typeface="Arial Black"/>
                  <a:sym typeface="Arial Black"/>
                </a:rPr>
                <a:t>Sort &amp;</a:t>
              </a:r>
              <a:br>
                <a:rPr b="0" i="0" lang="en-GB" sz="1400" u="none" cap="none" strike="noStrike">
                  <a:solidFill>
                    <a:schemeClr val="dk1"/>
                  </a:solidFill>
                  <a:latin typeface="Arial Black"/>
                  <a:ea typeface="Arial Black"/>
                  <a:cs typeface="Arial Black"/>
                  <a:sym typeface="Arial Black"/>
                </a:rPr>
              </a:br>
              <a:r>
                <a:rPr b="0" i="0" lang="en-GB" sz="1400" u="none" cap="none" strike="noStrike">
                  <a:solidFill>
                    <a:schemeClr val="dk1"/>
                  </a:solidFill>
                  <a:latin typeface="Arial Black"/>
                  <a:ea typeface="Arial Black"/>
                  <a:cs typeface="Arial Black"/>
                  <a:sym typeface="Arial Black"/>
                </a:rPr>
                <a:t>Shuffle</a:t>
              </a:r>
              <a:endParaRPr b="0" i="0" sz="1400" u="none" cap="none" strike="noStrike">
                <a:solidFill>
                  <a:schemeClr val="dk1"/>
                </a:solidFill>
                <a:latin typeface="Arial Black"/>
                <a:ea typeface="Arial Black"/>
                <a:cs typeface="Arial Black"/>
                <a:sym typeface="Arial Black"/>
              </a:endParaRPr>
            </a:p>
          </p:txBody>
        </p:sp>
      </p:grpSp>
      <p:sp>
        <p:nvSpPr>
          <p:cNvPr id="419" name="Google Shape;419;p35"/>
          <p:cNvSpPr/>
          <p:nvPr/>
        </p:nvSpPr>
        <p:spPr>
          <a:xfrm>
            <a:off x="339250" y="178625"/>
            <a:ext cx="3765600" cy="551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Black"/>
                <a:ea typeface="Arial Black"/>
                <a:cs typeface="Arial Black"/>
                <a:sym typeface="Arial Black"/>
              </a:rPr>
              <a:t>Planung und Lösungsbeschreibung</a:t>
            </a:r>
            <a:endParaRPr b="1"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Black"/>
              <a:ea typeface="Arial Black"/>
              <a:cs typeface="Arial Black"/>
              <a:sym typeface="Arial Black"/>
            </a:endParaRPr>
          </a:p>
        </p:txBody>
      </p:sp>
      <p:grpSp>
        <p:nvGrpSpPr>
          <p:cNvPr id="420" name="Google Shape;420;p35"/>
          <p:cNvGrpSpPr/>
          <p:nvPr/>
        </p:nvGrpSpPr>
        <p:grpSpPr>
          <a:xfrm>
            <a:off x="904216" y="1974532"/>
            <a:ext cx="1852419" cy="903874"/>
            <a:chOff x="9201341" y="2640532"/>
            <a:chExt cx="2593807" cy="3951169"/>
          </a:xfrm>
        </p:grpSpPr>
        <p:sp>
          <p:nvSpPr>
            <p:cNvPr id="421" name="Google Shape;421;p35"/>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22" name="Google Shape;422;p35"/>
            <p:cNvSpPr txBox="1"/>
            <p:nvPr/>
          </p:nvSpPr>
          <p:spPr>
            <a:xfrm>
              <a:off x="9314480" y="3452379"/>
              <a:ext cx="1894003" cy="313932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0000"/>
                  </a:solidFill>
                  <a:latin typeface="Calibri"/>
                  <a:ea typeface="Calibri"/>
                  <a:cs typeface="Calibri"/>
                  <a:sym typeface="Calibri"/>
                </a:rPr>
                <a:t>english_cat</a:t>
              </a:r>
              <a:endParaRPr b="0" i="0" sz="12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8761D"/>
                  </a:solidFill>
                  <a:latin typeface="Calibri"/>
                  <a:ea typeface="Calibri"/>
                  <a:cs typeface="Calibri"/>
                  <a:sym typeface="Calibri"/>
                </a:rPr>
                <a:t>english_dog</a:t>
              </a:r>
              <a:endParaRPr b="0" i="0" sz="1200" u="none" cap="none" strike="noStrike">
                <a:solidFill>
                  <a:srgbClr val="38761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7030A0"/>
                  </a:solidFill>
                  <a:latin typeface="Calibri"/>
                  <a:ea typeface="Calibri"/>
                  <a:cs typeface="Calibri"/>
                  <a:sym typeface="Calibri"/>
                </a:rPr>
                <a:t>english_rat</a:t>
              </a:r>
              <a:endParaRPr b="0" i="0" sz="1200" u="none" cap="none" strike="noStrike">
                <a:solidFill>
                  <a:srgbClr val="7030A0"/>
                </a:solidFill>
                <a:latin typeface="Calibri"/>
                <a:ea typeface="Calibri"/>
                <a:cs typeface="Calibri"/>
                <a:sym typeface="Calibri"/>
              </a:endParaRPr>
            </a:p>
          </p:txBody>
        </p:sp>
        <p:sp>
          <p:nvSpPr>
            <p:cNvPr id="423" name="Google Shape;423;p35"/>
            <p:cNvSpPr/>
            <p:nvPr/>
          </p:nvSpPr>
          <p:spPr>
            <a:xfrm>
              <a:off x="9314482" y="2814500"/>
              <a:ext cx="7500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Key</a:t>
              </a:r>
              <a:endParaRPr b="0" i="0" sz="1200" u="none" cap="none" strike="noStrike">
                <a:solidFill>
                  <a:schemeClr val="dk1"/>
                </a:solidFill>
                <a:latin typeface="Arial Black"/>
                <a:ea typeface="Arial Black"/>
                <a:cs typeface="Arial Black"/>
                <a:sym typeface="Arial Black"/>
              </a:endParaRPr>
            </a:p>
          </p:txBody>
        </p:sp>
        <p:sp>
          <p:nvSpPr>
            <p:cNvPr id="424" name="Google Shape;424;p35"/>
            <p:cNvSpPr/>
            <p:nvPr/>
          </p:nvSpPr>
          <p:spPr>
            <a:xfrm>
              <a:off x="10814748" y="2796400"/>
              <a:ext cx="9804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Value</a:t>
              </a:r>
              <a:endParaRPr b="0" i="0" sz="1200" u="none" cap="none" strike="noStrike">
                <a:solidFill>
                  <a:schemeClr val="dk1"/>
                </a:solidFill>
                <a:latin typeface="Arial Black"/>
                <a:ea typeface="Arial Black"/>
                <a:cs typeface="Arial Black"/>
                <a:sym typeface="Arial Black"/>
              </a:endParaRPr>
            </a:p>
          </p:txBody>
        </p:sp>
        <p:sp>
          <p:nvSpPr>
            <p:cNvPr id="425" name="Google Shape;425;p35"/>
            <p:cNvSpPr txBox="1"/>
            <p:nvPr/>
          </p:nvSpPr>
          <p:spPr>
            <a:xfrm>
              <a:off x="11208483" y="3479149"/>
              <a:ext cx="398833" cy="28117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p:txBody>
        </p:sp>
      </p:grpSp>
      <p:grpSp>
        <p:nvGrpSpPr>
          <p:cNvPr id="426" name="Google Shape;426;p35"/>
          <p:cNvGrpSpPr/>
          <p:nvPr/>
        </p:nvGrpSpPr>
        <p:grpSpPr>
          <a:xfrm>
            <a:off x="904216" y="3024381"/>
            <a:ext cx="1852419" cy="887018"/>
            <a:chOff x="9201341" y="2640532"/>
            <a:chExt cx="2593807" cy="3832187"/>
          </a:xfrm>
        </p:grpSpPr>
        <p:sp>
          <p:nvSpPr>
            <p:cNvPr id="413" name="Google Shape;413;p35"/>
            <p:cNvSpPr/>
            <p:nvPr/>
          </p:nvSpPr>
          <p:spPr>
            <a:xfrm>
              <a:off x="9201341" y="2640532"/>
              <a:ext cx="2593799" cy="3832187"/>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27" name="Google Shape;427;p35"/>
            <p:cNvSpPr txBox="1"/>
            <p:nvPr/>
          </p:nvSpPr>
          <p:spPr>
            <a:xfrm>
              <a:off x="9314481" y="3484427"/>
              <a:ext cx="1894003" cy="274241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7030A0"/>
                  </a:solidFill>
                  <a:latin typeface="Calibri"/>
                  <a:ea typeface="Calibri"/>
                  <a:cs typeface="Calibri"/>
                  <a:sym typeface="Calibri"/>
                </a:rPr>
                <a:t>english_rat</a:t>
              </a:r>
              <a:br>
                <a:rPr b="0" i="0" lang="en-GB" sz="1200" u="none" cap="none" strike="noStrike">
                  <a:solidFill>
                    <a:schemeClr val="dk1"/>
                  </a:solidFill>
                  <a:latin typeface="Calibri"/>
                  <a:ea typeface="Calibri"/>
                  <a:cs typeface="Calibri"/>
                  <a:sym typeface="Calibri"/>
                </a:rPr>
              </a:br>
              <a:r>
                <a:rPr b="0" i="0" lang="en-GB" sz="1200" u="none" cap="none" strike="noStrike">
                  <a:solidFill>
                    <a:srgbClr val="38761D"/>
                  </a:solidFill>
                  <a:latin typeface="Calibri"/>
                  <a:ea typeface="Calibri"/>
                  <a:cs typeface="Calibri"/>
                  <a:sym typeface="Calibri"/>
                </a:rPr>
                <a:t>english_dog</a:t>
              </a:r>
              <a:endParaRPr b="0" i="0" sz="1200" u="none" cap="none" strike="noStrike">
                <a:solidFill>
                  <a:srgbClr val="38761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C00000"/>
                  </a:solidFill>
                  <a:latin typeface="Calibri"/>
                  <a:ea typeface="Calibri"/>
                  <a:cs typeface="Calibri"/>
                  <a:sym typeface="Calibri"/>
                </a:rPr>
                <a:t>english_run</a:t>
              </a:r>
              <a:endParaRPr b="0" i="0" sz="1200" u="none" cap="none" strike="noStrike">
                <a:solidFill>
                  <a:srgbClr val="C00000"/>
                </a:solidFill>
                <a:latin typeface="Calibri"/>
                <a:ea typeface="Calibri"/>
                <a:cs typeface="Calibri"/>
                <a:sym typeface="Calibri"/>
              </a:endParaRPr>
            </a:p>
          </p:txBody>
        </p:sp>
        <p:sp>
          <p:nvSpPr>
            <p:cNvPr id="428" name="Google Shape;428;p35"/>
            <p:cNvSpPr/>
            <p:nvPr/>
          </p:nvSpPr>
          <p:spPr>
            <a:xfrm>
              <a:off x="9314482" y="2814500"/>
              <a:ext cx="7500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Key</a:t>
              </a:r>
              <a:endParaRPr b="0" i="0" sz="1200" u="none" cap="none" strike="noStrike">
                <a:solidFill>
                  <a:schemeClr val="dk1"/>
                </a:solidFill>
                <a:latin typeface="Arial Black"/>
                <a:ea typeface="Arial Black"/>
                <a:cs typeface="Arial Black"/>
                <a:sym typeface="Arial Black"/>
              </a:endParaRPr>
            </a:p>
          </p:txBody>
        </p:sp>
        <p:sp>
          <p:nvSpPr>
            <p:cNvPr id="429" name="Google Shape;429;p35"/>
            <p:cNvSpPr/>
            <p:nvPr/>
          </p:nvSpPr>
          <p:spPr>
            <a:xfrm>
              <a:off x="10814748" y="2796400"/>
              <a:ext cx="980400" cy="369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Value</a:t>
              </a:r>
              <a:endParaRPr b="0" i="0" sz="1200" u="none" cap="none" strike="noStrike">
                <a:solidFill>
                  <a:schemeClr val="dk1"/>
                </a:solidFill>
                <a:latin typeface="Arial Black"/>
                <a:ea typeface="Arial Black"/>
                <a:cs typeface="Arial Black"/>
                <a:sym typeface="Arial Black"/>
              </a:endParaRPr>
            </a:p>
          </p:txBody>
        </p:sp>
        <p:sp>
          <p:nvSpPr>
            <p:cNvPr id="430" name="Google Shape;430;p35"/>
            <p:cNvSpPr txBox="1"/>
            <p:nvPr/>
          </p:nvSpPr>
          <p:spPr>
            <a:xfrm>
              <a:off x="11208483" y="3514860"/>
              <a:ext cx="398833" cy="271198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p:txBody>
        </p:sp>
      </p:grpSp>
      <p:grpSp>
        <p:nvGrpSpPr>
          <p:cNvPr id="431" name="Google Shape;431;p35"/>
          <p:cNvGrpSpPr/>
          <p:nvPr/>
        </p:nvGrpSpPr>
        <p:grpSpPr>
          <a:xfrm>
            <a:off x="917707" y="4058435"/>
            <a:ext cx="1852419" cy="878769"/>
            <a:chOff x="9201341" y="2640532"/>
            <a:chExt cx="2593807" cy="3832187"/>
          </a:xfrm>
        </p:grpSpPr>
        <p:sp>
          <p:nvSpPr>
            <p:cNvPr id="432" name="Google Shape;432;p35"/>
            <p:cNvSpPr/>
            <p:nvPr/>
          </p:nvSpPr>
          <p:spPr>
            <a:xfrm>
              <a:off x="9201341" y="2640532"/>
              <a:ext cx="2593799" cy="3832187"/>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33" name="Google Shape;433;p35"/>
            <p:cNvSpPr txBox="1"/>
            <p:nvPr/>
          </p:nvSpPr>
          <p:spPr>
            <a:xfrm>
              <a:off x="9314481" y="3484427"/>
              <a:ext cx="1894003" cy="274241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7030A0"/>
                  </a:solidFill>
                  <a:latin typeface="Calibri"/>
                  <a:ea typeface="Calibri"/>
                  <a:cs typeface="Calibri"/>
                  <a:sym typeface="Calibri"/>
                </a:rPr>
                <a:t>english_rat</a:t>
              </a:r>
              <a:br>
                <a:rPr b="0" i="0" lang="en-GB" sz="1200" u="none" cap="none" strike="noStrike">
                  <a:solidFill>
                    <a:schemeClr val="dk1"/>
                  </a:solidFill>
                  <a:latin typeface="Calibri"/>
                  <a:ea typeface="Calibri"/>
                  <a:cs typeface="Calibri"/>
                  <a:sym typeface="Calibri"/>
                </a:rPr>
              </a:br>
              <a:r>
                <a:rPr b="0" i="0" lang="en-GB" sz="1200" u="none" cap="none" strike="noStrike">
                  <a:solidFill>
                    <a:srgbClr val="FF0000"/>
                  </a:solidFill>
                  <a:latin typeface="Calibri"/>
                  <a:ea typeface="Calibri"/>
                  <a:cs typeface="Calibri"/>
                  <a:sym typeface="Calibri"/>
                </a:rPr>
                <a:t>english_cat</a:t>
              </a:r>
              <a:endParaRPr b="0" i="0" sz="12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2060"/>
                  </a:solidFill>
                  <a:latin typeface="Calibri"/>
                  <a:ea typeface="Calibri"/>
                  <a:cs typeface="Calibri"/>
                  <a:sym typeface="Calibri"/>
                </a:rPr>
                <a:t>english_sleep</a:t>
              </a:r>
              <a:endParaRPr b="0" i="0" sz="1200" u="none" cap="none" strike="noStrike">
                <a:solidFill>
                  <a:srgbClr val="002060"/>
                </a:solidFill>
                <a:latin typeface="Calibri"/>
                <a:ea typeface="Calibri"/>
                <a:cs typeface="Calibri"/>
                <a:sym typeface="Calibri"/>
              </a:endParaRPr>
            </a:p>
          </p:txBody>
        </p:sp>
        <p:sp>
          <p:nvSpPr>
            <p:cNvPr id="434" name="Google Shape;434;p35"/>
            <p:cNvSpPr/>
            <p:nvPr/>
          </p:nvSpPr>
          <p:spPr>
            <a:xfrm>
              <a:off x="9314482" y="2814501"/>
              <a:ext cx="749999" cy="804937"/>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Key</a:t>
              </a:r>
              <a:endParaRPr b="0" i="0" sz="1200" u="none" cap="none" strike="noStrike">
                <a:solidFill>
                  <a:schemeClr val="dk1"/>
                </a:solidFill>
                <a:latin typeface="Arial Black"/>
                <a:ea typeface="Arial Black"/>
                <a:cs typeface="Arial Black"/>
                <a:sym typeface="Arial Black"/>
              </a:endParaRPr>
            </a:p>
          </p:txBody>
        </p:sp>
        <p:sp>
          <p:nvSpPr>
            <p:cNvPr id="435" name="Google Shape;435;p35"/>
            <p:cNvSpPr/>
            <p:nvPr/>
          </p:nvSpPr>
          <p:spPr>
            <a:xfrm>
              <a:off x="10814748" y="2796400"/>
              <a:ext cx="980400" cy="85516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Value</a:t>
              </a:r>
              <a:endParaRPr b="0" i="0" sz="1200" u="none" cap="none" strike="noStrike">
                <a:solidFill>
                  <a:schemeClr val="dk1"/>
                </a:solidFill>
                <a:latin typeface="Arial Black"/>
                <a:ea typeface="Arial Black"/>
                <a:cs typeface="Arial Black"/>
                <a:sym typeface="Arial Black"/>
              </a:endParaRPr>
            </a:p>
          </p:txBody>
        </p:sp>
        <p:sp>
          <p:nvSpPr>
            <p:cNvPr id="436" name="Google Shape;436;p35"/>
            <p:cNvSpPr txBox="1"/>
            <p:nvPr/>
          </p:nvSpPr>
          <p:spPr>
            <a:xfrm>
              <a:off x="11208483" y="3514860"/>
              <a:ext cx="398833" cy="271198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1</a:t>
              </a:r>
              <a:endParaRPr b="0" i="0" sz="1200" u="none" cap="none" strike="noStrike">
                <a:solidFill>
                  <a:srgbClr val="000000"/>
                </a:solidFill>
                <a:latin typeface="Arial"/>
                <a:ea typeface="Arial"/>
                <a:cs typeface="Arial"/>
                <a:sym typeface="Arial"/>
              </a:endParaRPr>
            </a:p>
          </p:txBody>
        </p:sp>
      </p:grpSp>
      <p:grpSp>
        <p:nvGrpSpPr>
          <p:cNvPr id="437" name="Google Shape;437;p35"/>
          <p:cNvGrpSpPr/>
          <p:nvPr/>
        </p:nvGrpSpPr>
        <p:grpSpPr>
          <a:xfrm>
            <a:off x="6064424" y="2141272"/>
            <a:ext cx="2062204" cy="295855"/>
            <a:chOff x="9201341" y="2640532"/>
            <a:chExt cx="2593799" cy="3832186"/>
          </a:xfrm>
        </p:grpSpPr>
        <p:sp>
          <p:nvSpPr>
            <p:cNvPr id="438" name="Google Shape;438;p35"/>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39" name="Google Shape;439;p35"/>
            <p:cNvSpPr txBox="1"/>
            <p:nvPr/>
          </p:nvSpPr>
          <p:spPr>
            <a:xfrm>
              <a:off x="9300109" y="2979057"/>
              <a:ext cx="1273995" cy="17752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0000"/>
                  </a:solidFill>
                  <a:latin typeface="Calibri"/>
                  <a:ea typeface="Calibri"/>
                  <a:cs typeface="Calibri"/>
                  <a:sym typeface="Calibri"/>
                </a:rPr>
                <a:t>english_cat</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440" name="Google Shape;440;p35"/>
            <p:cNvSpPr txBox="1"/>
            <p:nvPr/>
          </p:nvSpPr>
          <p:spPr>
            <a:xfrm>
              <a:off x="10551201" y="3024392"/>
              <a:ext cx="1156364" cy="3035478"/>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1 }</a:t>
              </a:r>
              <a:endParaRPr b="0" i="0" sz="1200" u="none" cap="none" strike="noStrike">
                <a:solidFill>
                  <a:srgbClr val="000000"/>
                </a:solidFill>
                <a:latin typeface="Arial"/>
                <a:ea typeface="Arial"/>
                <a:cs typeface="Arial"/>
                <a:sym typeface="Arial"/>
              </a:endParaRPr>
            </a:p>
          </p:txBody>
        </p:sp>
      </p:grpSp>
      <p:grpSp>
        <p:nvGrpSpPr>
          <p:cNvPr id="441" name="Google Shape;441;p35"/>
          <p:cNvGrpSpPr/>
          <p:nvPr/>
        </p:nvGrpSpPr>
        <p:grpSpPr>
          <a:xfrm>
            <a:off x="6064424" y="3558911"/>
            <a:ext cx="2062204" cy="297855"/>
            <a:chOff x="9201341" y="2614626"/>
            <a:chExt cx="2593799" cy="3858092"/>
          </a:xfrm>
        </p:grpSpPr>
        <p:sp>
          <p:nvSpPr>
            <p:cNvPr id="442" name="Google Shape;442;p35"/>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43" name="Google Shape;443;p35"/>
            <p:cNvSpPr txBox="1"/>
            <p:nvPr/>
          </p:nvSpPr>
          <p:spPr>
            <a:xfrm>
              <a:off x="9301779" y="2821005"/>
              <a:ext cx="1273995" cy="17752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C00000"/>
                  </a:solidFill>
                  <a:latin typeface="Calibri"/>
                  <a:ea typeface="Calibri"/>
                  <a:cs typeface="Calibri"/>
                  <a:sym typeface="Calibri"/>
                </a:rPr>
                <a:t>english_run</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444" name="Google Shape;444;p35"/>
            <p:cNvSpPr txBox="1"/>
            <p:nvPr/>
          </p:nvSpPr>
          <p:spPr>
            <a:xfrm>
              <a:off x="10551199" y="2614626"/>
              <a:ext cx="1156364" cy="171817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a:t>
              </a:r>
              <a:endParaRPr b="0" i="0" sz="1200" u="none" cap="none" strike="noStrike">
                <a:solidFill>
                  <a:srgbClr val="000000"/>
                </a:solidFill>
                <a:latin typeface="Arial"/>
                <a:ea typeface="Arial"/>
                <a:cs typeface="Arial"/>
                <a:sym typeface="Arial"/>
              </a:endParaRPr>
            </a:p>
          </p:txBody>
        </p:sp>
      </p:grpSp>
      <p:grpSp>
        <p:nvGrpSpPr>
          <p:cNvPr id="445" name="Google Shape;445;p35"/>
          <p:cNvGrpSpPr/>
          <p:nvPr/>
        </p:nvGrpSpPr>
        <p:grpSpPr>
          <a:xfrm>
            <a:off x="6064424" y="4047600"/>
            <a:ext cx="2062204" cy="295964"/>
            <a:chOff x="9201341" y="2639120"/>
            <a:chExt cx="2593799" cy="3833598"/>
          </a:xfrm>
        </p:grpSpPr>
        <p:sp>
          <p:nvSpPr>
            <p:cNvPr id="446" name="Google Shape;446;p35"/>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47" name="Google Shape;447;p35"/>
            <p:cNvSpPr txBox="1"/>
            <p:nvPr/>
          </p:nvSpPr>
          <p:spPr>
            <a:xfrm>
              <a:off x="9324683" y="2639120"/>
              <a:ext cx="1273995" cy="306584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2060"/>
                  </a:solidFill>
                  <a:latin typeface="Calibri"/>
                  <a:ea typeface="Calibri"/>
                  <a:cs typeface="Calibri"/>
                  <a:sym typeface="Calibri"/>
                </a:rPr>
                <a:t>english_sleep</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448" name="Google Shape;448;p35"/>
            <p:cNvSpPr txBox="1"/>
            <p:nvPr/>
          </p:nvSpPr>
          <p:spPr>
            <a:xfrm>
              <a:off x="10575774" y="2779465"/>
              <a:ext cx="1156364" cy="171817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a:t>
              </a:r>
              <a:endParaRPr b="0" i="0" sz="1200" u="none" cap="none" strike="noStrike">
                <a:solidFill>
                  <a:srgbClr val="000000"/>
                </a:solidFill>
                <a:latin typeface="Arial"/>
                <a:ea typeface="Arial"/>
                <a:cs typeface="Arial"/>
                <a:sym typeface="Arial"/>
              </a:endParaRPr>
            </a:p>
          </p:txBody>
        </p:sp>
      </p:grpSp>
      <p:grpSp>
        <p:nvGrpSpPr>
          <p:cNvPr id="449" name="Google Shape;449;p35"/>
          <p:cNvGrpSpPr/>
          <p:nvPr/>
        </p:nvGrpSpPr>
        <p:grpSpPr>
          <a:xfrm>
            <a:off x="6064424" y="2602905"/>
            <a:ext cx="2062204" cy="303351"/>
            <a:chOff x="9201341" y="2543437"/>
            <a:chExt cx="2593799" cy="3929281"/>
          </a:xfrm>
        </p:grpSpPr>
        <p:sp>
          <p:nvSpPr>
            <p:cNvPr id="450" name="Google Shape;450;p35"/>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51" name="Google Shape;451;p35"/>
            <p:cNvSpPr txBox="1"/>
            <p:nvPr/>
          </p:nvSpPr>
          <p:spPr>
            <a:xfrm>
              <a:off x="9312873" y="2543437"/>
              <a:ext cx="1273995" cy="17752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8761D"/>
                  </a:solidFill>
                  <a:latin typeface="Calibri"/>
                  <a:ea typeface="Calibri"/>
                  <a:cs typeface="Calibri"/>
                  <a:sym typeface="Calibri"/>
                </a:rPr>
                <a:t>english_dog</a:t>
              </a:r>
              <a:br>
                <a:rPr b="0" i="0" lang="en-GB" sz="1200" u="none" cap="none" strike="noStrike">
                  <a:solidFill>
                    <a:srgbClr val="38761D"/>
                  </a:solidFill>
                  <a:latin typeface="Calibri"/>
                  <a:ea typeface="Calibri"/>
                  <a:cs typeface="Calibri"/>
                  <a:sym typeface="Calibri"/>
                </a:rPr>
              </a:br>
              <a:endParaRPr b="0" i="0" sz="1200" u="none" cap="none" strike="noStrike">
                <a:solidFill>
                  <a:srgbClr val="38761D"/>
                </a:solidFill>
                <a:latin typeface="Calibri"/>
                <a:ea typeface="Calibri"/>
                <a:cs typeface="Calibri"/>
                <a:sym typeface="Calibri"/>
              </a:endParaRPr>
            </a:p>
          </p:txBody>
        </p:sp>
        <p:sp>
          <p:nvSpPr>
            <p:cNvPr id="452" name="Google Shape;452;p35"/>
            <p:cNvSpPr txBox="1"/>
            <p:nvPr/>
          </p:nvSpPr>
          <p:spPr>
            <a:xfrm>
              <a:off x="10562294" y="3061139"/>
              <a:ext cx="1156364" cy="171817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1 }</a:t>
              </a:r>
              <a:endParaRPr b="0" i="0" sz="1200" u="none" cap="none" strike="noStrike">
                <a:solidFill>
                  <a:srgbClr val="000000"/>
                </a:solidFill>
                <a:latin typeface="Arial"/>
                <a:ea typeface="Arial"/>
                <a:cs typeface="Arial"/>
                <a:sym typeface="Arial"/>
              </a:endParaRPr>
            </a:p>
          </p:txBody>
        </p:sp>
      </p:grpSp>
      <p:sp>
        <p:nvSpPr>
          <p:cNvPr id="453" name="Google Shape;453;p35"/>
          <p:cNvSpPr/>
          <p:nvPr/>
        </p:nvSpPr>
        <p:spPr>
          <a:xfrm>
            <a:off x="7266767" y="1768042"/>
            <a:ext cx="700172" cy="248784"/>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Value</a:t>
            </a:r>
            <a:endParaRPr b="0" i="0" sz="1200" u="none" cap="none" strike="noStrike">
              <a:solidFill>
                <a:schemeClr val="dk1"/>
              </a:solidFill>
              <a:latin typeface="Arial Black"/>
              <a:ea typeface="Arial Black"/>
              <a:cs typeface="Arial Black"/>
              <a:sym typeface="Arial Black"/>
            </a:endParaRPr>
          </a:p>
        </p:txBody>
      </p:sp>
      <p:sp>
        <p:nvSpPr>
          <p:cNvPr id="454" name="Google Shape;454;p35"/>
          <p:cNvSpPr/>
          <p:nvPr/>
        </p:nvSpPr>
        <p:spPr>
          <a:xfrm>
            <a:off x="6064424" y="1830181"/>
            <a:ext cx="535627" cy="20209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Arial Black"/>
                <a:ea typeface="Arial Black"/>
                <a:cs typeface="Arial Black"/>
                <a:sym typeface="Arial Black"/>
              </a:rPr>
              <a:t>Key</a:t>
            </a:r>
            <a:endParaRPr b="0" i="0" sz="1200" u="none" cap="none" strike="noStrike">
              <a:solidFill>
                <a:schemeClr val="dk1"/>
              </a:solidFill>
              <a:latin typeface="Arial Black"/>
              <a:ea typeface="Arial Black"/>
              <a:cs typeface="Arial Black"/>
              <a:sym typeface="Arial Black"/>
            </a:endParaRPr>
          </a:p>
        </p:txBody>
      </p:sp>
      <p:cxnSp>
        <p:nvCxnSpPr>
          <p:cNvPr id="455" name="Google Shape;455;p35"/>
          <p:cNvCxnSpPr>
            <a:stCxn id="414" idx="6"/>
            <a:endCxn id="438" idx="1"/>
          </p:cNvCxnSpPr>
          <p:nvPr/>
        </p:nvCxnSpPr>
        <p:spPr>
          <a:xfrm flipH="1" rot="10800000">
            <a:off x="4712219" y="2289189"/>
            <a:ext cx="1352100" cy="1178700"/>
          </a:xfrm>
          <a:prstGeom prst="straightConnector1">
            <a:avLst/>
          </a:prstGeom>
          <a:noFill/>
          <a:ln cap="flat" cmpd="sng" w="25400">
            <a:solidFill>
              <a:srgbClr val="77C7C1"/>
            </a:solidFill>
            <a:prstDash val="solid"/>
            <a:miter lim="800000"/>
            <a:headEnd len="sm" w="sm" type="none"/>
            <a:tailEnd len="med" w="med" type="triangle"/>
          </a:ln>
        </p:spPr>
      </p:cxnSp>
      <p:cxnSp>
        <p:nvCxnSpPr>
          <p:cNvPr id="456" name="Google Shape;456;p35"/>
          <p:cNvCxnSpPr>
            <a:stCxn id="414" idx="6"/>
            <a:endCxn id="450" idx="1"/>
          </p:cNvCxnSpPr>
          <p:nvPr/>
        </p:nvCxnSpPr>
        <p:spPr>
          <a:xfrm flipH="1" rot="10800000">
            <a:off x="4712219" y="2758389"/>
            <a:ext cx="1352100" cy="709500"/>
          </a:xfrm>
          <a:prstGeom prst="straightConnector1">
            <a:avLst/>
          </a:prstGeom>
          <a:noFill/>
          <a:ln cap="flat" cmpd="sng" w="25400">
            <a:solidFill>
              <a:srgbClr val="77C7C1"/>
            </a:solidFill>
            <a:prstDash val="solid"/>
            <a:miter lim="800000"/>
            <a:headEnd len="sm" w="sm" type="none"/>
            <a:tailEnd len="med" w="med" type="triangle"/>
          </a:ln>
        </p:spPr>
      </p:cxnSp>
      <p:cxnSp>
        <p:nvCxnSpPr>
          <p:cNvPr id="457" name="Google Shape;457;p35"/>
          <p:cNvCxnSpPr>
            <a:stCxn id="414" idx="6"/>
            <a:endCxn id="442" idx="1"/>
          </p:cNvCxnSpPr>
          <p:nvPr/>
        </p:nvCxnSpPr>
        <p:spPr>
          <a:xfrm>
            <a:off x="4712219" y="3467889"/>
            <a:ext cx="1352100" cy="240900"/>
          </a:xfrm>
          <a:prstGeom prst="straightConnector1">
            <a:avLst/>
          </a:prstGeom>
          <a:noFill/>
          <a:ln cap="flat" cmpd="sng" w="25400">
            <a:solidFill>
              <a:srgbClr val="77C7C1"/>
            </a:solidFill>
            <a:prstDash val="solid"/>
            <a:miter lim="800000"/>
            <a:headEnd len="sm" w="sm" type="none"/>
            <a:tailEnd len="med" w="med" type="triangle"/>
          </a:ln>
        </p:spPr>
      </p:cxnSp>
      <p:cxnSp>
        <p:nvCxnSpPr>
          <p:cNvPr id="458" name="Google Shape;458;p35"/>
          <p:cNvCxnSpPr>
            <a:stCxn id="414" idx="6"/>
            <a:endCxn id="446" idx="1"/>
          </p:cNvCxnSpPr>
          <p:nvPr/>
        </p:nvCxnSpPr>
        <p:spPr>
          <a:xfrm>
            <a:off x="4712219" y="3467889"/>
            <a:ext cx="1352100" cy="727800"/>
          </a:xfrm>
          <a:prstGeom prst="straightConnector1">
            <a:avLst/>
          </a:prstGeom>
          <a:noFill/>
          <a:ln cap="flat" cmpd="sng" w="25400">
            <a:solidFill>
              <a:srgbClr val="77C7C1"/>
            </a:solidFill>
            <a:prstDash val="solid"/>
            <a:miter lim="800000"/>
            <a:headEnd len="sm" w="sm" type="none"/>
            <a:tailEnd len="med" w="med" type="triangle"/>
          </a:ln>
        </p:spPr>
      </p:cxnSp>
      <p:grpSp>
        <p:nvGrpSpPr>
          <p:cNvPr id="459" name="Google Shape;459;p35"/>
          <p:cNvGrpSpPr/>
          <p:nvPr/>
        </p:nvGrpSpPr>
        <p:grpSpPr>
          <a:xfrm>
            <a:off x="6064424" y="3082759"/>
            <a:ext cx="2062204" cy="297855"/>
            <a:chOff x="9201341" y="2614626"/>
            <a:chExt cx="2593799" cy="3858092"/>
          </a:xfrm>
        </p:grpSpPr>
        <p:sp>
          <p:nvSpPr>
            <p:cNvPr id="460" name="Google Shape;460;p35"/>
            <p:cNvSpPr/>
            <p:nvPr/>
          </p:nvSpPr>
          <p:spPr>
            <a:xfrm>
              <a:off x="9201341" y="2640532"/>
              <a:ext cx="2593799" cy="3832186"/>
            </a:xfrm>
            <a:prstGeom prst="rect">
              <a:avLst/>
            </a:prstGeom>
            <a:solidFill>
              <a:srgbClr val="FFFFFF"/>
            </a:solidFill>
            <a:ln cap="flat" cmpd="dbl" w="63500">
              <a:solidFill>
                <a:srgbClr val="85CDC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1" name="Google Shape;461;p35"/>
            <p:cNvSpPr txBox="1"/>
            <p:nvPr/>
          </p:nvSpPr>
          <p:spPr>
            <a:xfrm>
              <a:off x="9301779" y="2821005"/>
              <a:ext cx="1273995" cy="17752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7030A0"/>
                  </a:solidFill>
                  <a:latin typeface="Calibri"/>
                  <a:ea typeface="Calibri"/>
                  <a:cs typeface="Calibri"/>
                  <a:sym typeface="Calibri"/>
                </a:rPr>
                <a:t>english_rat</a:t>
              </a:r>
              <a:br>
                <a:rPr b="0" i="0" lang="en-GB"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462" name="Google Shape;462;p35"/>
            <p:cNvSpPr txBox="1"/>
            <p:nvPr/>
          </p:nvSpPr>
          <p:spPr>
            <a:xfrm>
              <a:off x="10551199" y="2614626"/>
              <a:ext cx="1156364" cy="171817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 1, 1 ,1 }</a:t>
              </a:r>
              <a:endParaRPr b="0" i="0" sz="1200" u="none" cap="none" strike="noStrike">
                <a:solidFill>
                  <a:srgbClr val="000000"/>
                </a:solidFill>
                <a:latin typeface="Arial"/>
                <a:ea typeface="Arial"/>
                <a:cs typeface="Arial"/>
                <a:sym typeface="Arial"/>
              </a:endParaRPr>
            </a:p>
          </p:txBody>
        </p:sp>
      </p:grpSp>
      <p:cxnSp>
        <p:nvCxnSpPr>
          <p:cNvPr id="463" name="Google Shape;463;p35"/>
          <p:cNvCxnSpPr>
            <a:stCxn id="414" idx="6"/>
            <a:endCxn id="460" idx="1"/>
          </p:cNvCxnSpPr>
          <p:nvPr/>
        </p:nvCxnSpPr>
        <p:spPr>
          <a:xfrm flipH="1" rot="10800000">
            <a:off x="4712219" y="3232689"/>
            <a:ext cx="1352100" cy="235200"/>
          </a:xfrm>
          <a:prstGeom prst="straightConnector1">
            <a:avLst/>
          </a:prstGeom>
          <a:noFill/>
          <a:ln cap="flat" cmpd="sng" w="25400">
            <a:solidFill>
              <a:srgbClr val="77C7C1"/>
            </a:solidFill>
            <a:prstDash val="solid"/>
            <a:miter lim="800000"/>
            <a:headEnd len="sm" w="sm" type="none"/>
            <a:tailEnd len="med" w="med" type="triangle"/>
          </a:ln>
        </p:spPr>
      </p:cxnSp>
      <p:sp>
        <p:nvSpPr>
          <p:cNvPr id="464" name="Google Shape;464;p35"/>
          <p:cNvSpPr/>
          <p:nvPr/>
        </p:nvSpPr>
        <p:spPr>
          <a:xfrm>
            <a:off x="0" y="709562"/>
            <a:ext cx="1150293" cy="116015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5" name="Google Shape;465;p35"/>
          <p:cNvSpPr/>
          <p:nvPr/>
        </p:nvSpPr>
        <p:spPr>
          <a:xfrm>
            <a:off x="363071" y="801131"/>
            <a:ext cx="998321" cy="937213"/>
          </a:xfrm>
          <a:prstGeom prst="rect">
            <a:avLst/>
          </a:prstGeom>
          <a:solidFill>
            <a:srgbClr val="B1DFD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6" name="Google Shape;466;p35"/>
          <p:cNvSpPr/>
          <p:nvPr/>
        </p:nvSpPr>
        <p:spPr>
          <a:xfrm>
            <a:off x="608480" y="1019522"/>
            <a:ext cx="3243429" cy="484748"/>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GB" sz="2700" u="none" cap="none" strike="noStrike">
                <a:solidFill>
                  <a:schemeClr val="dk1"/>
                </a:solidFill>
                <a:latin typeface="Arial Black"/>
                <a:ea typeface="Arial Black"/>
                <a:cs typeface="Arial Black"/>
                <a:sym typeface="Arial Black"/>
              </a:rPr>
              <a:t>Sort and Shuffle</a:t>
            </a:r>
            <a:endParaRPr b="1" i="0" sz="2700" u="none" cap="none" strike="noStrike">
              <a:solidFill>
                <a:schemeClr val="dk1"/>
              </a:solidFill>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