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2" Type="http://schemas.openxmlformats.org/officeDocument/2006/relationships/font" Target="fonts/AlfaSlabOne-regular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93ebea7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93ebea7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FPGA: 64x1mux implementation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6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Ahiezer Lopez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Sander Zuckerman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 x 1</a:t>
            </a:r>
            <a:r>
              <a:rPr lang="en"/>
              <a:t> mux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Joe Si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16x1 mux Implementation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Ahiezer Lopez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Simulation/textio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Sander Zuckerman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175" y="1198175"/>
            <a:ext cx="4665476" cy="2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