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967dea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967dea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d967deaa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d967deaa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FPGA: 5x32 Decoder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165826"/>
            <a:ext cx="85206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Ahiezer Lopez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Sander Zuckerman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5x32 decoder Implementation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Joe Si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5x32 decoder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Ahiezer Lopez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Simulation/textio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Sander Zuckerman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275" y="260175"/>
            <a:ext cx="4836129" cy="468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