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1892f7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1892f7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BCD-Binary Converter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11627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GROUP E</a:t>
            </a:r>
            <a:endParaRPr b="1"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Contributions: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7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BCD-SS Implementation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SS and Top Module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BCD Converter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00" y="2043326"/>
            <a:ext cx="5062068" cy="17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