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ebae70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ebae70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3ebae70f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3ebae70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 </a:t>
            </a:r>
            <a:r>
              <a:rPr lang="en"/>
              <a:t>Counter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711627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GROUP E</a:t>
            </a:r>
            <a:endParaRPr b="1"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Ahiezer Lopez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Joe Si</a:t>
            </a:r>
            <a:endParaRPr sz="21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Sander Zuckerman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Contributions: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87900" y="1489825"/>
            <a:ext cx="3972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3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BCD-SS Implementation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Joe Si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3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BCD Counter/SS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Ahiezer Lopez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300"/>
              <a:buFont typeface="Average"/>
              <a:buChar char="●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BCD Counter/SS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100"/>
              <a:buFont typeface="Average"/>
              <a:buChar char="○"/>
            </a:pPr>
            <a:r>
              <a:rPr lang="en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Sander Zuckerman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421" y="1489825"/>
            <a:ext cx="6079480" cy="20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