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T Sans Narrow"/>
      <p:regular r:id="rId8"/>
      <p:bold r:id="rId9"/>
    </p:embeddedFont>
    <p:embeddedFont>
      <p:font typeface="Average"/>
      <p:regular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Average-regular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bold.fntdata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a51a58b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a51a58b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a51a58b94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a51a58b94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448350" y="1534000"/>
            <a:ext cx="5017500" cy="15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#6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Barrel Shifter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5061750" y="32207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00"/>
              <a:t>Joe Si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00"/>
              <a:t>Ahiezer Lopez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00"/>
              <a:t>Sander Zuckerman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65500" y="285700"/>
            <a:ext cx="4045200" cy="10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Contributions:</a:t>
            </a:r>
            <a:endParaRPr/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Connecting/Barrel Shifter</a:t>
            </a:r>
            <a:endParaRPr sz="13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verage"/>
              <a:buChar char="○"/>
            </a:pPr>
            <a:r>
              <a:rPr lang="en" sz="11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Sander Zuckerman</a:t>
            </a:r>
            <a:endParaRPr sz="11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Barrel Shifter</a:t>
            </a:r>
            <a:endParaRPr sz="13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verage"/>
              <a:buChar char="○"/>
            </a:pPr>
            <a:r>
              <a:rPr lang="en" sz="11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Joe Si</a:t>
            </a:r>
            <a:endParaRPr sz="11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Textio/Barrel Shifter</a:t>
            </a:r>
            <a:endParaRPr sz="13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verage"/>
              <a:buChar char="○"/>
            </a:pPr>
            <a:r>
              <a:rPr lang="en" sz="11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Ahiezer Lopez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0" y="1781325"/>
            <a:ext cx="4510951" cy="142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