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verage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edee29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edee29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edee2919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edee2919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48350" y="1534000"/>
            <a:ext cx="50175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061750" y="32207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00"/>
              <a:t>Joe Si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00"/>
              <a:t>Ahiezer Lopez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00"/>
              <a:t>Sander Zuckerman</a:t>
            </a:r>
            <a:endParaRPr sz="11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50" y="966100"/>
            <a:ext cx="4465450" cy="285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5500" y="285700"/>
            <a:ext cx="4045200" cy="10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Contributions: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verage"/>
              <a:buChar char="●"/>
            </a:pPr>
            <a:r>
              <a:rPr lang="en" sz="1300">
                <a:latin typeface="Average"/>
                <a:ea typeface="Average"/>
                <a:cs typeface="Average"/>
                <a:sym typeface="Average"/>
              </a:rPr>
              <a:t>Connections/UART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verage"/>
              <a:buChar char="○"/>
            </a:pPr>
            <a:r>
              <a:rPr lang="en" sz="1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Sander Zuckerman</a:t>
            </a:r>
            <a:endParaRPr sz="1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Connections/UART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verage"/>
              <a:buChar char="○"/>
            </a:pPr>
            <a:r>
              <a:rPr lang="en" sz="1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Joe Si</a:t>
            </a:r>
            <a:endParaRPr sz="1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verage"/>
              <a:buChar char="●"/>
            </a:pPr>
            <a:r>
              <a:rPr lang="en" sz="1300">
                <a:latin typeface="Average"/>
                <a:ea typeface="Average"/>
                <a:cs typeface="Average"/>
                <a:sym typeface="Average"/>
              </a:rPr>
              <a:t>Connections/UART</a:t>
            </a:r>
            <a:endParaRPr sz="1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verage"/>
              <a:buChar char="○"/>
            </a:pPr>
            <a:r>
              <a:rPr lang="en" sz="1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Ahiezer Lopez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2563"/>
            <a:ext cx="5088401" cy="20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