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  <p:embeddedFont>
      <p:font typeface="Averag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51bbeab9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51bbeab9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ECE 4304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#8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157300"/>
            <a:ext cx="3470700" cy="12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Ahiezer Lopez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 Si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Sander Zuckerman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6062900" y="1567550"/>
            <a:ext cx="2273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verage"/>
              <a:buChar char="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VGA Color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verage"/>
              <a:buChar char="○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Sander Zuckerman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verage"/>
              <a:buChar char="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VGA Color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verage"/>
              <a:buChar char="○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Joe Si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verage"/>
              <a:buChar char="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VGA Move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verage"/>
              <a:buChar char="○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Ahiezer Lopez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00" y="1768550"/>
            <a:ext cx="5940050" cy="239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