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0D7E1-BC6D-9248-9C48-3A7BB38E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3F2840-558C-1F42-9FFC-8E6F02393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3B9219-976F-7347-9A17-CF2EACA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A10C85-4F85-0547-BD11-4E63522F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90179F-2FB6-A24E-AB9D-EA60EAD4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D622B-B59B-154F-8342-AE0C71F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E53E2E-B199-B14C-A6D7-808E43C46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E800C0-C3C7-9F4E-A45F-102C8E54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0E6433-4D09-5D41-9F9F-E04F90DC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D5A7E8-82F5-FC4F-B0A6-D1E6A796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543250-BEB1-CA4E-8130-28BB47DF7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06FB7C-7936-BC4A-B28E-F5BE18A33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A46FA-1A5A-1E4F-AA9E-5D346CB7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B641AB-48AD-BD42-9F58-5C975724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ABA955-9889-2C4A-A06B-CFAE6F90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30028-444B-784A-8931-0700133C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BC0A0-8C00-E045-AA85-1AE6B7A2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2EF427-401F-F740-9FEB-30E4EBA2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9AE38-4085-AF49-8CB0-26360976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7860D-1A5F-8540-8772-7283C394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3B962-7E66-B24C-B4D4-91F6910D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D232BB-993F-6846-A779-02FE98F7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BD7EB-BF0F-5B46-9635-C18FF0BD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C529F9-8470-294E-AA36-B1CE6738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DDE065-4E83-3C47-A1FF-F616830D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EEB67B-CA24-A340-A3AA-C635A7FF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4F977-F580-A943-9447-B248F76E9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C5070F-3C17-9A46-8A71-B174B2F82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D6CEB5-E761-8349-AB28-FC9CF795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2414A6-42C9-114B-91BF-A95A799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08B505-C0F3-2C4D-8BDA-807D8AED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75FB0A-B522-5E40-BDB3-EFE5DA6F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BB379E-D380-FD4B-A63F-701FE0F5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E8E641-502B-2143-97B7-455F26AA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D61D47-1C17-A249-98E9-F1423E70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CE5784D-AA5F-8248-82C3-1A27BA6ED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8095E9-8F51-E041-A2BD-9D7E5444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DFFD56-ED42-0A4E-A20B-B3878946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681209-EA5D-1C4A-801A-EDA682F8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CC-002A-E74D-94D1-F4152CB3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3F0E41-39C5-0447-B9C6-86CA4F92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D71C27-7669-8448-997D-BF017932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661633-31BE-C54C-84D8-F31C5919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E6C616-51CF-BA48-A8C7-8E9EEB0B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A0E8F6-3C50-7748-AA03-46829EF1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707499-2FD2-F449-935C-BBA245EB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867A5-1F44-594F-8254-081AFBB5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EE5D7-DCFC-5F44-AAC2-762A2FDB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D72B75-2EDE-3A4F-A6D5-0F0C8FA28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E120D3-B009-184B-BEC7-13BB15A9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5D2456-6AFB-6A46-BB6D-62D5C14E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285067-507E-C946-A9C1-46314FFB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EC293-D4CA-7D49-8F6D-22F347E1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42A2A6-0ADB-2741-8A50-3FAE2B45F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1FB052-D07A-3A41-A036-9D1ED694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D4FE50-CB22-8D4D-9D7F-EA4757C9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B975B1-FC7D-514B-B54F-EB9C860C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6AA828-AB5F-7E49-BFD7-B6F5D798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816983-94EB-3E45-9E26-82DCD779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8434EB-F880-464E-895C-10DB8861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44D38B-B6BA-594D-AE4E-353511790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6A73-FEEF-264F-8433-90756954ED4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99AA2E-D823-A642-BE6F-701DC7697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6E7EC2-612C-BD43-BDC4-62FCC8A99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B312-400A-A841-AB46-B3E37ADE53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1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22EE454-51E1-0747-A72D-E5F4ABD1F84B}"/>
              </a:ext>
            </a:extLst>
          </p:cNvPr>
          <p:cNvSpPr/>
          <p:nvPr/>
        </p:nvSpPr>
        <p:spPr>
          <a:xfrm>
            <a:off x="4916384" y="1967348"/>
            <a:ext cx="4025735" cy="300841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41E6C75-ECD5-694C-B883-AC8EF33DECAC}"/>
              </a:ext>
            </a:extLst>
          </p:cNvPr>
          <p:cNvSpPr/>
          <p:nvPr/>
        </p:nvSpPr>
        <p:spPr>
          <a:xfrm>
            <a:off x="6193727" y="568652"/>
            <a:ext cx="14591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AAEB1B6-FB99-7640-A25A-52B1EFC5478A}"/>
              </a:ext>
            </a:extLst>
          </p:cNvPr>
          <p:cNvSpPr/>
          <p:nvPr/>
        </p:nvSpPr>
        <p:spPr>
          <a:xfrm>
            <a:off x="1235465" y="1843878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Q_1_1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DDCB518-4BC6-524A-BBF0-A203A9445A45}"/>
              </a:ext>
            </a:extLst>
          </p:cNvPr>
          <p:cNvSpPr/>
          <p:nvPr/>
        </p:nvSpPr>
        <p:spPr>
          <a:xfrm>
            <a:off x="5208450" y="2199673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Q_2_1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A6959FD-D069-314D-9627-8D83C1AF1673}"/>
              </a:ext>
            </a:extLst>
          </p:cNvPr>
          <p:cNvSpPr/>
          <p:nvPr/>
        </p:nvSpPr>
        <p:spPr>
          <a:xfrm>
            <a:off x="1235465" y="4462136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Q_4_1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EC9AE9A-A259-B147-929A-A188F76439F5}"/>
              </a:ext>
            </a:extLst>
          </p:cNvPr>
          <p:cNvSpPr/>
          <p:nvPr/>
        </p:nvSpPr>
        <p:spPr>
          <a:xfrm>
            <a:off x="7289604" y="2199673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Q_5_1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3F8F1DA0-9750-0547-A353-D6BE360050AA}"/>
              </a:ext>
            </a:extLst>
          </p:cNvPr>
          <p:cNvSpPr/>
          <p:nvPr/>
        </p:nvSpPr>
        <p:spPr>
          <a:xfrm>
            <a:off x="1235465" y="3153007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Q_3_1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F01E295-DDC3-8541-AE6A-00F62AEF468E}"/>
              </a:ext>
            </a:extLst>
          </p:cNvPr>
          <p:cNvSpPr/>
          <p:nvPr/>
        </p:nvSpPr>
        <p:spPr>
          <a:xfrm>
            <a:off x="3181599" y="1843878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Q_8_1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C5DBDC8-2A62-B149-B27C-CDC4FD9C2EFF}"/>
              </a:ext>
            </a:extLst>
          </p:cNvPr>
          <p:cNvSpPr/>
          <p:nvPr/>
        </p:nvSpPr>
        <p:spPr>
          <a:xfrm>
            <a:off x="3181598" y="3137823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Q_8_2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E0B36C-EEF6-614D-B11F-D7C49A17957E}"/>
              </a:ext>
            </a:extLst>
          </p:cNvPr>
          <p:cNvSpPr/>
          <p:nvPr/>
        </p:nvSpPr>
        <p:spPr>
          <a:xfrm>
            <a:off x="7289603" y="3869811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Q_6_1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745818C-3405-F94C-B4FD-44967431CAFD}"/>
              </a:ext>
            </a:extLst>
          </p:cNvPr>
          <p:cNvSpPr/>
          <p:nvPr/>
        </p:nvSpPr>
        <p:spPr>
          <a:xfrm>
            <a:off x="5208449" y="3852421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Q_7_1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7FCEA57-6474-564F-B995-C03F0C35609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923318" y="1360217"/>
            <a:ext cx="5934" cy="60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8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3A789E0C-AAD5-5A47-89A4-B06061E83AFD}"/>
              </a:ext>
            </a:extLst>
          </p:cNvPr>
          <p:cNvSpPr/>
          <p:nvPr/>
        </p:nvSpPr>
        <p:spPr>
          <a:xfrm>
            <a:off x="6193727" y="568652"/>
            <a:ext cx="14591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9FB93D4-B0D6-C249-A41E-9E464A8E4C47}"/>
              </a:ext>
            </a:extLst>
          </p:cNvPr>
          <p:cNvSpPr/>
          <p:nvPr/>
        </p:nvSpPr>
        <p:spPr>
          <a:xfrm>
            <a:off x="3840680" y="1967347"/>
            <a:ext cx="6597726" cy="338842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E2E8D11-3FFC-BC42-A1B6-7254720F6F6B}"/>
              </a:ext>
            </a:extLst>
          </p:cNvPr>
          <p:cNvSpPr/>
          <p:nvPr/>
        </p:nvSpPr>
        <p:spPr>
          <a:xfrm>
            <a:off x="4318102" y="2214857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Q_1_1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6717065-8719-154C-8074-1CFCED068C2D}"/>
              </a:ext>
            </a:extLst>
          </p:cNvPr>
          <p:cNvSpPr/>
          <p:nvPr/>
        </p:nvSpPr>
        <p:spPr>
          <a:xfrm>
            <a:off x="5896658" y="2214857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Q_2_1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E74ED54-0B88-1544-8188-020C0D72F72E}"/>
              </a:ext>
            </a:extLst>
          </p:cNvPr>
          <p:cNvSpPr/>
          <p:nvPr/>
        </p:nvSpPr>
        <p:spPr>
          <a:xfrm>
            <a:off x="8926283" y="2214857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Q_4_1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771388-83C9-0A4A-A716-F311ADF91046}"/>
              </a:ext>
            </a:extLst>
          </p:cNvPr>
          <p:cNvSpPr/>
          <p:nvPr/>
        </p:nvSpPr>
        <p:spPr>
          <a:xfrm>
            <a:off x="6610645" y="3200500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Q_5_1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95D7508-E980-744D-BDF3-245D444E4823}"/>
              </a:ext>
            </a:extLst>
          </p:cNvPr>
          <p:cNvSpPr/>
          <p:nvPr/>
        </p:nvSpPr>
        <p:spPr>
          <a:xfrm>
            <a:off x="7414161" y="2214857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Q_3_1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8E3F7A6-673A-4440-B14E-B3DB9116E9AB}"/>
              </a:ext>
            </a:extLst>
          </p:cNvPr>
          <p:cNvSpPr/>
          <p:nvPr/>
        </p:nvSpPr>
        <p:spPr>
          <a:xfrm>
            <a:off x="7393377" y="4138650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Q_8_1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22AC4D9-24D2-374F-AAA0-C8B3B6DCB8DE}"/>
              </a:ext>
            </a:extLst>
          </p:cNvPr>
          <p:cNvSpPr/>
          <p:nvPr/>
        </p:nvSpPr>
        <p:spPr>
          <a:xfrm>
            <a:off x="8903188" y="4138650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Q_8_2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2A72E58-1982-C74B-A94D-AD48CAE659A4}"/>
              </a:ext>
            </a:extLst>
          </p:cNvPr>
          <p:cNvSpPr/>
          <p:nvPr/>
        </p:nvSpPr>
        <p:spPr>
          <a:xfrm>
            <a:off x="4318102" y="4114757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Q_6_1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D67E5CB-4436-704F-866E-D1B2013702B7}"/>
              </a:ext>
            </a:extLst>
          </p:cNvPr>
          <p:cNvSpPr/>
          <p:nvPr/>
        </p:nvSpPr>
        <p:spPr>
          <a:xfrm>
            <a:off x="5896658" y="4138650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Q_7_1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D991AE-2AFA-DF4A-A277-241D10A39EAB}"/>
              </a:ext>
            </a:extLst>
          </p:cNvPr>
          <p:cNvCxnSpPr>
            <a:cxnSpLocks/>
          </p:cNvCxnSpPr>
          <p:nvPr/>
        </p:nvCxnSpPr>
        <p:spPr>
          <a:xfrm>
            <a:off x="6923318" y="1360217"/>
            <a:ext cx="0" cy="60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8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41E6C75-ECD5-694C-B883-AC8EF33DECAC}"/>
              </a:ext>
            </a:extLst>
          </p:cNvPr>
          <p:cNvSpPr/>
          <p:nvPr/>
        </p:nvSpPr>
        <p:spPr>
          <a:xfrm>
            <a:off x="6193727" y="568652"/>
            <a:ext cx="14591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DDCB518-4BC6-524A-BBF0-A203A9445A45}"/>
              </a:ext>
            </a:extLst>
          </p:cNvPr>
          <p:cNvSpPr/>
          <p:nvPr/>
        </p:nvSpPr>
        <p:spPr>
          <a:xfrm>
            <a:off x="6264236" y="1993837"/>
            <a:ext cx="1318161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PV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7FCEA57-6474-564F-B995-C03F0C356094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923318" y="1360217"/>
            <a:ext cx="5934" cy="60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9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FF65629-AC6C-D641-A7AF-932BBA3F1B84}"/>
              </a:ext>
            </a:extLst>
          </p:cNvPr>
          <p:cNvSpPr/>
          <p:nvPr/>
        </p:nvSpPr>
        <p:spPr>
          <a:xfrm>
            <a:off x="5080077" y="610197"/>
            <a:ext cx="6311536" cy="938150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41E6C75-ECD5-694C-B883-AC8EF33DECAC}"/>
              </a:ext>
            </a:extLst>
          </p:cNvPr>
          <p:cNvSpPr/>
          <p:nvPr/>
        </p:nvSpPr>
        <p:spPr>
          <a:xfrm>
            <a:off x="9555191" y="681320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DDCB518-4BC6-524A-BBF0-A203A9445A45}"/>
              </a:ext>
            </a:extLst>
          </p:cNvPr>
          <p:cNvSpPr/>
          <p:nvPr/>
        </p:nvSpPr>
        <p:spPr>
          <a:xfrm>
            <a:off x="9403963" y="5772436"/>
            <a:ext cx="1987650" cy="561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ACCEPTABLE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7FCEA57-6474-564F-B995-C03F0C35609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10397788" y="1472885"/>
            <a:ext cx="2594" cy="42995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69DED49-F7FC-B34D-A066-65CA4CB227F3}"/>
              </a:ext>
            </a:extLst>
          </p:cNvPr>
          <p:cNvSpPr/>
          <p:nvPr/>
        </p:nvSpPr>
        <p:spPr>
          <a:xfrm>
            <a:off x="2663232" y="2264450"/>
            <a:ext cx="7038141" cy="283028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F2D8F52C-BE33-E842-A8A1-6DC8A7F47DDE}"/>
              </a:ext>
            </a:extLst>
          </p:cNvPr>
          <p:cNvSpPr/>
          <p:nvPr/>
        </p:nvSpPr>
        <p:spPr>
          <a:xfrm>
            <a:off x="5968252" y="3223404"/>
            <a:ext cx="3586939" cy="1613108"/>
          </a:xfrm>
          <a:prstGeom prst="roundRect">
            <a:avLst/>
          </a:prstGeom>
          <a:solidFill>
            <a:srgbClr val="FFFF00">
              <a:alpha val="12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60918E7-8B0F-9B4E-BE93-33B418AE6F36}"/>
              </a:ext>
            </a:extLst>
          </p:cNvPr>
          <p:cNvSpPr/>
          <p:nvPr/>
        </p:nvSpPr>
        <p:spPr>
          <a:xfrm>
            <a:off x="2778558" y="2615995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EVERYONE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B828DA2-9FB3-5845-ABFA-78FDC23EE190}"/>
              </a:ext>
            </a:extLst>
          </p:cNvPr>
          <p:cNvSpPr/>
          <p:nvPr/>
        </p:nvSpPr>
        <p:spPr>
          <a:xfrm>
            <a:off x="4422717" y="2615995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MID_PER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CBA7D4-58E3-1C46-BD55-F26C01FB006B}"/>
              </a:ext>
            </a:extLst>
          </p:cNvPr>
          <p:cNvSpPr/>
          <p:nvPr/>
        </p:nvSpPr>
        <p:spPr>
          <a:xfrm>
            <a:off x="6043603" y="3618457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FIRST_PER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E447044-6FDB-4942-967D-33BE95239A7B}"/>
              </a:ext>
            </a:extLst>
          </p:cNvPr>
          <p:cNvSpPr/>
          <p:nvPr/>
        </p:nvSpPr>
        <p:spPr>
          <a:xfrm>
            <a:off x="6259224" y="4231578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CUTTER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7F27FD-C33F-944D-9765-3F7B199F5EED}"/>
              </a:ext>
            </a:extLst>
          </p:cNvPr>
          <p:cNvSpPr/>
          <p:nvPr/>
        </p:nvSpPr>
        <p:spPr>
          <a:xfrm>
            <a:off x="7277172" y="3252967"/>
            <a:ext cx="2251596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UNIVERSALIZATION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C3E0620-4F66-2B45-879B-CD32B9924ABA}"/>
              </a:ext>
            </a:extLst>
          </p:cNvPr>
          <p:cNvSpPr/>
          <p:nvPr/>
        </p:nvSpPr>
        <p:spPr>
          <a:xfrm>
            <a:off x="7931301" y="4029958"/>
            <a:ext cx="1549142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LIKELIHOOD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4ADE314-D3F5-8040-9D29-37DBB8FFD4EF}"/>
              </a:ext>
            </a:extLst>
          </p:cNvPr>
          <p:cNvSpPr/>
          <p:nvPr/>
        </p:nvSpPr>
        <p:spPr>
          <a:xfrm>
            <a:off x="2778558" y="3333932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LAST_PER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CC0CDCB-6B75-BC4D-84C3-C68CA06B71AE}"/>
              </a:ext>
            </a:extLst>
          </p:cNvPr>
          <p:cNvSpPr/>
          <p:nvPr/>
        </p:nvSpPr>
        <p:spPr>
          <a:xfrm>
            <a:off x="4362552" y="3325780"/>
            <a:ext cx="1519684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DELAY_MIN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F9BA6764-4431-3748-A45A-1A8318772745}"/>
              </a:ext>
            </a:extLst>
          </p:cNvPr>
          <p:cNvSpPr/>
          <p:nvPr/>
        </p:nvSpPr>
        <p:spPr>
          <a:xfrm>
            <a:off x="2773755" y="4029958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DELAY_SEC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D0A6A85-6654-0D44-8EE6-520C92802957}"/>
              </a:ext>
            </a:extLst>
          </p:cNvPr>
          <p:cNvSpPr/>
          <p:nvPr/>
        </p:nvSpPr>
        <p:spPr>
          <a:xfrm>
            <a:off x="5452712" y="681319"/>
            <a:ext cx="14591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A1E3B71-96DE-E845-8D90-0F981FE72B75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6182303" y="1472884"/>
            <a:ext cx="0" cy="791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F6E4478-B2BE-8B4E-A7E7-6AC59F3BACDE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7761722" y="1077103"/>
            <a:ext cx="1793469" cy="214630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7BBB8B2-E2C8-8F4A-891B-DFBA7E7CB846}"/>
              </a:ext>
            </a:extLst>
          </p:cNvPr>
          <p:cNvCxnSpPr>
            <a:cxnSpLocks/>
            <a:stCxn id="27" idx="2"/>
            <a:endCxn id="6" idx="2"/>
          </p:cNvCxnSpPr>
          <p:nvPr/>
        </p:nvCxnSpPr>
        <p:spPr>
          <a:xfrm>
            <a:off x="6182303" y="5094734"/>
            <a:ext cx="3221660" cy="958659"/>
          </a:xfrm>
          <a:prstGeom prst="straightConnector1">
            <a:avLst/>
          </a:prstGeom>
          <a:ln w="3810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DB0C451-723D-D64A-8148-96B3FBAA95F1}"/>
              </a:ext>
            </a:extLst>
          </p:cNvPr>
          <p:cNvSpPr txBox="1"/>
          <p:nvPr/>
        </p:nvSpPr>
        <p:spPr>
          <a:xfrm>
            <a:off x="5092311" y="28880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Variables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D8257DC-664E-EE46-B3AE-968B34311954}"/>
              </a:ext>
            </a:extLst>
          </p:cNvPr>
          <p:cNvSpPr txBox="1"/>
          <p:nvPr/>
        </p:nvSpPr>
        <p:spPr>
          <a:xfrm>
            <a:off x="3014768" y="1963185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84695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FF65629-AC6C-D641-A7AF-932BBA3F1B84}"/>
              </a:ext>
            </a:extLst>
          </p:cNvPr>
          <p:cNvSpPr/>
          <p:nvPr/>
        </p:nvSpPr>
        <p:spPr>
          <a:xfrm>
            <a:off x="5080077" y="610197"/>
            <a:ext cx="6311536" cy="938150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41E6C75-ECD5-694C-B883-AC8EF33DECAC}"/>
              </a:ext>
            </a:extLst>
          </p:cNvPr>
          <p:cNvSpPr/>
          <p:nvPr/>
        </p:nvSpPr>
        <p:spPr>
          <a:xfrm>
            <a:off x="9555191" y="681320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DDCB518-4BC6-524A-BBF0-A203A9445A45}"/>
              </a:ext>
            </a:extLst>
          </p:cNvPr>
          <p:cNvSpPr/>
          <p:nvPr/>
        </p:nvSpPr>
        <p:spPr>
          <a:xfrm>
            <a:off x="9403963" y="5772436"/>
            <a:ext cx="1987650" cy="561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ACCEPTABLE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7FCEA57-6474-564F-B995-C03F0C35609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10397788" y="1472885"/>
            <a:ext cx="2594" cy="42995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69DED49-F7FC-B34D-A066-65CA4CB227F3}"/>
              </a:ext>
            </a:extLst>
          </p:cNvPr>
          <p:cNvSpPr/>
          <p:nvPr/>
        </p:nvSpPr>
        <p:spPr>
          <a:xfrm>
            <a:off x="2009352" y="2410697"/>
            <a:ext cx="5700660" cy="283028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F2D8F52C-BE33-E842-A8A1-6DC8A7F47DDE}"/>
              </a:ext>
            </a:extLst>
          </p:cNvPr>
          <p:cNvSpPr/>
          <p:nvPr/>
        </p:nvSpPr>
        <p:spPr>
          <a:xfrm>
            <a:off x="6018823" y="3269117"/>
            <a:ext cx="3586939" cy="1613108"/>
          </a:xfrm>
          <a:prstGeom prst="roundRect">
            <a:avLst/>
          </a:prstGeom>
          <a:solidFill>
            <a:srgbClr val="FFFF00">
              <a:alpha val="12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60918E7-8B0F-9B4E-BE93-33B418AE6F36}"/>
              </a:ext>
            </a:extLst>
          </p:cNvPr>
          <p:cNvSpPr/>
          <p:nvPr/>
        </p:nvSpPr>
        <p:spPr>
          <a:xfrm>
            <a:off x="2778558" y="2615995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EVERYONE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B828DA2-9FB3-5845-ABFA-78FDC23EE190}"/>
              </a:ext>
            </a:extLst>
          </p:cNvPr>
          <p:cNvSpPr/>
          <p:nvPr/>
        </p:nvSpPr>
        <p:spPr>
          <a:xfrm>
            <a:off x="4422717" y="2615995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MID_PER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CBA7D4-58E3-1C46-BD55-F26C01FB006B}"/>
              </a:ext>
            </a:extLst>
          </p:cNvPr>
          <p:cNvSpPr/>
          <p:nvPr/>
        </p:nvSpPr>
        <p:spPr>
          <a:xfrm>
            <a:off x="3568073" y="3478345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FIRST_PER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E447044-6FDB-4942-967D-33BE95239A7B}"/>
              </a:ext>
            </a:extLst>
          </p:cNvPr>
          <p:cNvSpPr/>
          <p:nvPr/>
        </p:nvSpPr>
        <p:spPr>
          <a:xfrm>
            <a:off x="7981720" y="4111159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CUTTER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7F27FD-C33F-944D-9765-3F7B199F5EED}"/>
              </a:ext>
            </a:extLst>
          </p:cNvPr>
          <p:cNvSpPr/>
          <p:nvPr/>
        </p:nvSpPr>
        <p:spPr>
          <a:xfrm>
            <a:off x="2327495" y="4171480"/>
            <a:ext cx="2251596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UNIVERSALIZATION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C3E0620-4F66-2B45-879B-CD32B9924ABA}"/>
              </a:ext>
            </a:extLst>
          </p:cNvPr>
          <p:cNvSpPr/>
          <p:nvPr/>
        </p:nvSpPr>
        <p:spPr>
          <a:xfrm>
            <a:off x="6126097" y="3376502"/>
            <a:ext cx="1549142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LIKELIHOOD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4ADE314-D3F5-8040-9D29-37DBB8FFD4EF}"/>
              </a:ext>
            </a:extLst>
          </p:cNvPr>
          <p:cNvSpPr/>
          <p:nvPr/>
        </p:nvSpPr>
        <p:spPr>
          <a:xfrm>
            <a:off x="6100902" y="4157348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LAST_PER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D0A6A85-6654-0D44-8EE6-520C92802957}"/>
              </a:ext>
            </a:extLst>
          </p:cNvPr>
          <p:cNvSpPr/>
          <p:nvPr/>
        </p:nvSpPr>
        <p:spPr>
          <a:xfrm>
            <a:off x="5452712" y="681319"/>
            <a:ext cx="14591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A1E3B71-96DE-E845-8D90-0F981FE72B75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4859682" y="1472884"/>
            <a:ext cx="1322621" cy="937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F6E4478-B2BE-8B4E-A7E7-6AC59F3BACDE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7812293" y="1077103"/>
            <a:ext cx="1742898" cy="21920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7BBB8B2-E2C8-8F4A-891B-DFBA7E7CB846}"/>
              </a:ext>
            </a:extLst>
          </p:cNvPr>
          <p:cNvCxnSpPr>
            <a:cxnSpLocks/>
            <a:stCxn id="27" idx="2"/>
            <a:endCxn id="6" idx="2"/>
          </p:cNvCxnSpPr>
          <p:nvPr/>
        </p:nvCxnSpPr>
        <p:spPr>
          <a:xfrm>
            <a:off x="4859682" y="5240981"/>
            <a:ext cx="4544281" cy="812412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DB0C451-723D-D64A-8148-96B3FBAA95F1}"/>
              </a:ext>
            </a:extLst>
          </p:cNvPr>
          <p:cNvSpPr txBox="1"/>
          <p:nvPr/>
        </p:nvSpPr>
        <p:spPr>
          <a:xfrm>
            <a:off x="5092311" y="28880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Variables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D8257DC-664E-EE46-B3AE-968B34311954}"/>
              </a:ext>
            </a:extLst>
          </p:cNvPr>
          <p:cNvSpPr txBox="1"/>
          <p:nvPr/>
        </p:nvSpPr>
        <p:spPr>
          <a:xfrm>
            <a:off x="3014768" y="1963185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10464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FF65629-AC6C-D641-A7AF-932BBA3F1B84}"/>
              </a:ext>
            </a:extLst>
          </p:cNvPr>
          <p:cNvSpPr/>
          <p:nvPr/>
        </p:nvSpPr>
        <p:spPr>
          <a:xfrm>
            <a:off x="1876926" y="610197"/>
            <a:ext cx="9514687" cy="938150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41E6C75-ECD5-694C-B883-AC8EF33DECAC}"/>
              </a:ext>
            </a:extLst>
          </p:cNvPr>
          <p:cNvSpPr/>
          <p:nvPr/>
        </p:nvSpPr>
        <p:spPr>
          <a:xfrm>
            <a:off x="9462323" y="597493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7FCEA57-6474-564F-B995-C03F0C356094}"/>
              </a:ext>
            </a:extLst>
          </p:cNvPr>
          <p:cNvCxnSpPr>
            <a:cxnSpLocks/>
            <a:stCxn id="4" idx="4"/>
            <a:endCxn id="130" idx="0"/>
          </p:cNvCxnSpPr>
          <p:nvPr/>
        </p:nvCxnSpPr>
        <p:spPr>
          <a:xfrm>
            <a:off x="10307514" y="1389058"/>
            <a:ext cx="90274" cy="43833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69DED49-F7FC-B34D-A066-65CA4CB227F3}"/>
              </a:ext>
            </a:extLst>
          </p:cNvPr>
          <p:cNvSpPr/>
          <p:nvPr/>
        </p:nvSpPr>
        <p:spPr>
          <a:xfrm>
            <a:off x="866275" y="2210664"/>
            <a:ext cx="8967446" cy="283028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60918E7-8B0F-9B4E-BE93-33B418AE6F36}"/>
              </a:ext>
            </a:extLst>
          </p:cNvPr>
          <p:cNvSpPr/>
          <p:nvPr/>
        </p:nvSpPr>
        <p:spPr>
          <a:xfrm>
            <a:off x="1160100" y="2507711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EVERYONE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B828DA2-9FB3-5845-ABFA-78FDC23EE190}"/>
              </a:ext>
            </a:extLst>
          </p:cNvPr>
          <p:cNvSpPr/>
          <p:nvPr/>
        </p:nvSpPr>
        <p:spPr>
          <a:xfrm>
            <a:off x="4714095" y="4265365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MID_PER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CBA7D4-58E3-1C46-BD55-F26C01FB006B}"/>
              </a:ext>
            </a:extLst>
          </p:cNvPr>
          <p:cNvSpPr/>
          <p:nvPr/>
        </p:nvSpPr>
        <p:spPr>
          <a:xfrm>
            <a:off x="7808395" y="3408908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FIRST_PER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E447044-6FDB-4942-967D-33BE95239A7B}"/>
              </a:ext>
            </a:extLst>
          </p:cNvPr>
          <p:cNvSpPr/>
          <p:nvPr/>
        </p:nvSpPr>
        <p:spPr>
          <a:xfrm>
            <a:off x="5827467" y="3789894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CUTTER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7F27FD-C33F-944D-9765-3F7B199F5EED}"/>
              </a:ext>
            </a:extLst>
          </p:cNvPr>
          <p:cNvSpPr/>
          <p:nvPr/>
        </p:nvSpPr>
        <p:spPr>
          <a:xfrm>
            <a:off x="7487642" y="4080683"/>
            <a:ext cx="2251596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UNIVERSALIZATION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C3E0620-4F66-2B45-879B-CD32B9924ABA}"/>
              </a:ext>
            </a:extLst>
          </p:cNvPr>
          <p:cNvSpPr/>
          <p:nvPr/>
        </p:nvSpPr>
        <p:spPr>
          <a:xfrm>
            <a:off x="6414164" y="2385772"/>
            <a:ext cx="149806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LIKELIHOOD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4ADE314-D3F5-8040-9D29-37DBB8FFD4EF}"/>
              </a:ext>
            </a:extLst>
          </p:cNvPr>
          <p:cNvSpPr/>
          <p:nvPr/>
        </p:nvSpPr>
        <p:spPr>
          <a:xfrm>
            <a:off x="3165466" y="4289484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LAST_PER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CC0CDCB-6B75-BC4D-84C3-C68CA06B71AE}"/>
              </a:ext>
            </a:extLst>
          </p:cNvPr>
          <p:cNvSpPr/>
          <p:nvPr/>
        </p:nvSpPr>
        <p:spPr>
          <a:xfrm>
            <a:off x="1689738" y="3933831"/>
            <a:ext cx="1519684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DELAY_MIN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F9BA6764-4431-3748-A45A-1A8318772745}"/>
              </a:ext>
            </a:extLst>
          </p:cNvPr>
          <p:cNvSpPr/>
          <p:nvPr/>
        </p:nvSpPr>
        <p:spPr>
          <a:xfrm>
            <a:off x="1109434" y="3227742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DELAY_SEC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D0A6A85-6654-0D44-8EE6-520C92802957}"/>
              </a:ext>
            </a:extLst>
          </p:cNvPr>
          <p:cNvSpPr/>
          <p:nvPr/>
        </p:nvSpPr>
        <p:spPr>
          <a:xfrm>
            <a:off x="3415452" y="694700"/>
            <a:ext cx="14591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A1E3B71-96DE-E845-8D90-0F981FE72B75}"/>
              </a:ext>
            </a:extLst>
          </p:cNvPr>
          <p:cNvCxnSpPr>
            <a:cxnSpLocks/>
            <a:stCxn id="26" idx="4"/>
            <a:endCxn id="8" idx="0"/>
          </p:cNvCxnSpPr>
          <p:nvPr/>
        </p:nvCxnSpPr>
        <p:spPr>
          <a:xfrm flipH="1">
            <a:off x="1889860" y="1486265"/>
            <a:ext cx="2255183" cy="1021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7BBB8B2-E2C8-8F4A-891B-DFBA7E7CB846}"/>
              </a:ext>
            </a:extLst>
          </p:cNvPr>
          <p:cNvCxnSpPr>
            <a:cxnSpLocks/>
            <a:stCxn id="27" idx="2"/>
            <a:endCxn id="130" idx="2"/>
          </p:cNvCxnSpPr>
          <p:nvPr/>
        </p:nvCxnSpPr>
        <p:spPr>
          <a:xfrm>
            <a:off x="5349998" y="5040948"/>
            <a:ext cx="4053965" cy="1012445"/>
          </a:xfrm>
          <a:prstGeom prst="straightConnector1">
            <a:avLst/>
          </a:prstGeom>
          <a:ln w="3810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DB0C451-723D-D64A-8148-96B3FBAA95F1}"/>
              </a:ext>
            </a:extLst>
          </p:cNvPr>
          <p:cNvSpPr txBox="1"/>
          <p:nvPr/>
        </p:nvSpPr>
        <p:spPr>
          <a:xfrm>
            <a:off x="5092311" y="28880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Variables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D8257DC-664E-EE46-B3AE-968B34311954}"/>
              </a:ext>
            </a:extLst>
          </p:cNvPr>
          <p:cNvSpPr txBox="1"/>
          <p:nvPr/>
        </p:nvSpPr>
        <p:spPr>
          <a:xfrm>
            <a:off x="1127689" y="4656804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Variables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75BDD3C-ED49-6A41-A2F4-75F5A2522C6A}"/>
              </a:ext>
            </a:extLst>
          </p:cNvPr>
          <p:cNvCxnSpPr>
            <a:cxnSpLocks/>
            <a:stCxn id="26" idx="4"/>
            <a:endCxn id="23" idx="0"/>
          </p:cNvCxnSpPr>
          <p:nvPr/>
        </p:nvCxnSpPr>
        <p:spPr>
          <a:xfrm flipH="1">
            <a:off x="3895226" y="1486265"/>
            <a:ext cx="249817" cy="2803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FA46367-0C17-5646-98F1-C31866B0BAFD}"/>
              </a:ext>
            </a:extLst>
          </p:cNvPr>
          <p:cNvCxnSpPr>
            <a:cxnSpLocks/>
            <a:stCxn id="26" idx="4"/>
            <a:endCxn id="21" idx="1"/>
          </p:cNvCxnSpPr>
          <p:nvPr/>
        </p:nvCxnSpPr>
        <p:spPr>
          <a:xfrm>
            <a:off x="4145043" y="1486265"/>
            <a:ext cx="3672338" cy="2675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B82D579-0F3A-684C-BFA4-7EE28AC4EC8F}"/>
              </a:ext>
            </a:extLst>
          </p:cNvPr>
          <p:cNvCxnSpPr>
            <a:cxnSpLocks/>
            <a:stCxn id="26" idx="4"/>
            <a:endCxn id="25" idx="7"/>
          </p:cNvCxnSpPr>
          <p:nvPr/>
        </p:nvCxnSpPr>
        <p:spPr>
          <a:xfrm flipH="1">
            <a:off x="2355211" y="1486265"/>
            <a:ext cx="1789832" cy="1822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FFCB1FBA-FA9C-584E-BFBE-82FC43EB20F4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 flipH="1">
            <a:off x="2449580" y="1486265"/>
            <a:ext cx="1695463" cy="2447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0B26B6E1-1F14-2C4D-91E2-79075A71B7A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157977" y="1503855"/>
            <a:ext cx="1285878" cy="2761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7BA8BE4-F49D-004D-924B-C93270CBD0D6}"/>
              </a:ext>
            </a:extLst>
          </p:cNvPr>
          <p:cNvCxnSpPr>
            <a:cxnSpLocks/>
            <a:stCxn id="4" idx="2"/>
            <a:endCxn id="19" idx="7"/>
          </p:cNvCxnSpPr>
          <p:nvPr/>
        </p:nvCxnSpPr>
        <p:spPr>
          <a:xfrm flipH="1">
            <a:off x="9054172" y="993276"/>
            <a:ext cx="408151" cy="249646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87F0E5D-924F-5C49-9437-8865DC9C381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7163199" y="993276"/>
            <a:ext cx="2299124" cy="13924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A0F8CE27-A7A4-6B47-A9FC-5D2C5D4532DF}"/>
              </a:ext>
            </a:extLst>
          </p:cNvPr>
          <p:cNvCxnSpPr>
            <a:cxnSpLocks/>
            <a:stCxn id="4" idx="2"/>
            <a:endCxn id="20" idx="7"/>
          </p:cNvCxnSpPr>
          <p:nvPr/>
        </p:nvCxnSpPr>
        <p:spPr>
          <a:xfrm flipH="1">
            <a:off x="7073244" y="993276"/>
            <a:ext cx="2389079" cy="287745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0D93DDCE-58CE-284C-B133-3F146BD0C868}"/>
              </a:ext>
            </a:extLst>
          </p:cNvPr>
          <p:cNvCxnSpPr>
            <a:cxnSpLocks/>
            <a:stCxn id="4" idx="2"/>
            <a:endCxn id="21" idx="7"/>
          </p:cNvCxnSpPr>
          <p:nvPr/>
        </p:nvCxnSpPr>
        <p:spPr>
          <a:xfrm flipH="1">
            <a:off x="9409499" y="993276"/>
            <a:ext cx="52824" cy="31682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4B4C6D2-439D-3C4F-BE10-EFC9B03F99CC}"/>
              </a:ext>
            </a:extLst>
          </p:cNvPr>
          <p:cNvCxnSpPr>
            <a:cxnSpLocks/>
            <a:stCxn id="26" idx="4"/>
            <a:endCxn id="20" idx="1"/>
          </p:cNvCxnSpPr>
          <p:nvPr/>
        </p:nvCxnSpPr>
        <p:spPr>
          <a:xfrm>
            <a:off x="4145043" y="1486265"/>
            <a:ext cx="1896166" cy="2384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DCB7096-FE3E-E946-AC0F-98EA6D2E12B5}"/>
              </a:ext>
            </a:extLst>
          </p:cNvPr>
          <p:cNvCxnSpPr>
            <a:cxnSpLocks/>
            <a:stCxn id="26" idx="4"/>
            <a:endCxn id="22" idx="1"/>
          </p:cNvCxnSpPr>
          <p:nvPr/>
        </p:nvCxnSpPr>
        <p:spPr>
          <a:xfrm>
            <a:off x="4145043" y="1486265"/>
            <a:ext cx="2488508" cy="980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25E3C7A3-B251-9045-A2B0-50E2EB3C138F}"/>
              </a:ext>
            </a:extLst>
          </p:cNvPr>
          <p:cNvCxnSpPr>
            <a:cxnSpLocks/>
            <a:stCxn id="26" idx="4"/>
            <a:endCxn id="19" idx="2"/>
          </p:cNvCxnSpPr>
          <p:nvPr/>
        </p:nvCxnSpPr>
        <p:spPr>
          <a:xfrm>
            <a:off x="4145043" y="1486265"/>
            <a:ext cx="3663352" cy="2198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e 129">
            <a:extLst>
              <a:ext uri="{FF2B5EF4-FFF2-40B4-BE49-F238E27FC236}">
                <a16:creationId xmlns:a16="http://schemas.microsoft.com/office/drawing/2014/main" id="{F63BD90C-96C4-DF4E-A666-E5F711C3C74D}"/>
              </a:ext>
            </a:extLst>
          </p:cNvPr>
          <p:cNvSpPr/>
          <p:nvPr/>
        </p:nvSpPr>
        <p:spPr>
          <a:xfrm>
            <a:off x="9403963" y="5772436"/>
            <a:ext cx="1987650" cy="561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ACCEPTABLE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21B9F29B-3F51-D54F-8BA8-F825C16AE0C9}"/>
              </a:ext>
            </a:extLst>
          </p:cNvPr>
          <p:cNvSpPr/>
          <p:nvPr/>
        </p:nvSpPr>
        <p:spPr>
          <a:xfrm>
            <a:off x="9176939" y="5592915"/>
            <a:ext cx="2441699" cy="778948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B21EC923-321A-214D-9EA3-080A7C33722E}"/>
              </a:ext>
            </a:extLst>
          </p:cNvPr>
          <p:cNvSpPr txBox="1"/>
          <p:nvPr/>
        </p:nvSpPr>
        <p:spPr>
          <a:xfrm>
            <a:off x="9341898" y="6420694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Preference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tangolo con angoli arrotondati 105">
            <a:extLst>
              <a:ext uri="{FF2B5EF4-FFF2-40B4-BE49-F238E27FC236}">
                <a16:creationId xmlns:a16="http://schemas.microsoft.com/office/drawing/2014/main" id="{36CEDFD3-E61D-DB4B-99FA-93DCDFF0A446}"/>
              </a:ext>
            </a:extLst>
          </p:cNvPr>
          <p:cNvSpPr/>
          <p:nvPr/>
        </p:nvSpPr>
        <p:spPr>
          <a:xfrm>
            <a:off x="4745844" y="5072237"/>
            <a:ext cx="2949392" cy="84155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FF65629-AC6C-D641-A7AF-932BBA3F1B84}"/>
              </a:ext>
            </a:extLst>
          </p:cNvPr>
          <p:cNvSpPr/>
          <p:nvPr/>
        </p:nvSpPr>
        <p:spPr>
          <a:xfrm>
            <a:off x="2379760" y="608942"/>
            <a:ext cx="7670410" cy="917901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41E6C75-ECD5-694C-B883-AC8EF33DECAC}"/>
              </a:ext>
            </a:extLst>
          </p:cNvPr>
          <p:cNvSpPr/>
          <p:nvPr/>
        </p:nvSpPr>
        <p:spPr>
          <a:xfrm>
            <a:off x="4238077" y="658136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DDCB518-4BC6-524A-BBF0-A203A9445A45}"/>
              </a:ext>
            </a:extLst>
          </p:cNvPr>
          <p:cNvSpPr/>
          <p:nvPr/>
        </p:nvSpPr>
        <p:spPr>
          <a:xfrm>
            <a:off x="5177311" y="5227040"/>
            <a:ext cx="2075308" cy="60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ACCEPTABLE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69DED49-F7FC-B34D-A066-65CA4CB227F3}"/>
              </a:ext>
            </a:extLst>
          </p:cNvPr>
          <p:cNvSpPr/>
          <p:nvPr/>
        </p:nvSpPr>
        <p:spPr>
          <a:xfrm>
            <a:off x="2379760" y="1998673"/>
            <a:ext cx="7670410" cy="2585360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60918E7-8B0F-9B4E-BE93-33B418AE6F36}"/>
              </a:ext>
            </a:extLst>
          </p:cNvPr>
          <p:cNvSpPr/>
          <p:nvPr/>
        </p:nvSpPr>
        <p:spPr>
          <a:xfrm>
            <a:off x="2817372" y="2596612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EVERYONE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B828DA2-9FB3-5845-ABFA-78FDC23EE190}"/>
              </a:ext>
            </a:extLst>
          </p:cNvPr>
          <p:cNvSpPr/>
          <p:nvPr/>
        </p:nvSpPr>
        <p:spPr>
          <a:xfrm>
            <a:off x="4353507" y="2450627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MID_PER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CBA7D4-58E3-1C46-BD55-F26C01FB006B}"/>
              </a:ext>
            </a:extLst>
          </p:cNvPr>
          <p:cNvSpPr/>
          <p:nvPr/>
        </p:nvSpPr>
        <p:spPr>
          <a:xfrm>
            <a:off x="7615318" y="2401368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FIRST_PER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E447044-6FDB-4942-967D-33BE95239A7B}"/>
              </a:ext>
            </a:extLst>
          </p:cNvPr>
          <p:cNvSpPr/>
          <p:nvPr/>
        </p:nvSpPr>
        <p:spPr>
          <a:xfrm>
            <a:off x="6123938" y="2241189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CUTTER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7F27FD-C33F-944D-9765-3F7B199F5EED}"/>
              </a:ext>
            </a:extLst>
          </p:cNvPr>
          <p:cNvSpPr/>
          <p:nvPr/>
        </p:nvSpPr>
        <p:spPr>
          <a:xfrm>
            <a:off x="7360014" y="3087731"/>
            <a:ext cx="2251596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UNIVERSALIZATION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C3E0620-4F66-2B45-879B-CD32B9924ABA}"/>
              </a:ext>
            </a:extLst>
          </p:cNvPr>
          <p:cNvSpPr/>
          <p:nvPr/>
        </p:nvSpPr>
        <p:spPr>
          <a:xfrm>
            <a:off x="6295495" y="3821019"/>
            <a:ext cx="1549142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LIKELIHOOD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4ADE314-D3F5-8040-9D29-37DBB8FFD4EF}"/>
              </a:ext>
            </a:extLst>
          </p:cNvPr>
          <p:cNvSpPr/>
          <p:nvPr/>
        </p:nvSpPr>
        <p:spPr>
          <a:xfrm>
            <a:off x="2720066" y="3303402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LAST_PER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CC0CDCB-6B75-BC4D-84C3-C68CA06B71AE}"/>
              </a:ext>
            </a:extLst>
          </p:cNvPr>
          <p:cNvSpPr/>
          <p:nvPr/>
        </p:nvSpPr>
        <p:spPr>
          <a:xfrm>
            <a:off x="5491548" y="3043783"/>
            <a:ext cx="1519684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DELAY_MIN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F9BA6764-4431-3748-A45A-1A8318772745}"/>
              </a:ext>
            </a:extLst>
          </p:cNvPr>
          <p:cNvSpPr/>
          <p:nvPr/>
        </p:nvSpPr>
        <p:spPr>
          <a:xfrm>
            <a:off x="4179585" y="3791605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DELAY_SEC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D0A6A85-6654-0D44-8EE6-520C92802957}"/>
              </a:ext>
            </a:extLst>
          </p:cNvPr>
          <p:cNvSpPr/>
          <p:nvPr/>
        </p:nvSpPr>
        <p:spPr>
          <a:xfrm>
            <a:off x="2606738" y="658137"/>
            <a:ext cx="14591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DB0C451-723D-D64A-8148-96B3FBAA95F1}"/>
              </a:ext>
            </a:extLst>
          </p:cNvPr>
          <p:cNvSpPr txBox="1"/>
          <p:nvPr/>
        </p:nvSpPr>
        <p:spPr>
          <a:xfrm>
            <a:off x="7709723" y="21524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Variables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D8257DC-664E-EE46-B3AE-968B34311954}"/>
              </a:ext>
            </a:extLst>
          </p:cNvPr>
          <p:cNvSpPr txBox="1"/>
          <p:nvPr/>
        </p:nvSpPr>
        <p:spPr>
          <a:xfrm>
            <a:off x="7671689" y="2012038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Variables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48FF2DE-0267-1C40-BEDE-57975096009E}"/>
              </a:ext>
            </a:extLst>
          </p:cNvPr>
          <p:cNvSpPr/>
          <p:nvPr/>
        </p:nvSpPr>
        <p:spPr>
          <a:xfrm>
            <a:off x="6043577" y="667195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LINE_SIZE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86420F4E-4A42-D545-A04C-9DB53396338A}"/>
              </a:ext>
            </a:extLst>
          </p:cNvPr>
          <p:cNvSpPr/>
          <p:nvPr/>
        </p:nvSpPr>
        <p:spPr>
          <a:xfrm>
            <a:off x="8005338" y="638243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ALREADY_WAITED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DDBA3DE7-03B7-614C-A38D-671F577456CE}"/>
              </a:ext>
            </a:extLst>
          </p:cNvPr>
          <p:cNvCxnSpPr>
            <a:cxnSpLocks/>
            <a:stCxn id="44" idx="2"/>
            <a:endCxn id="27" idx="0"/>
          </p:cNvCxnSpPr>
          <p:nvPr/>
        </p:nvCxnSpPr>
        <p:spPr>
          <a:xfrm>
            <a:off x="6214965" y="1526843"/>
            <a:ext cx="0" cy="4718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B3029DF-FE9E-6449-B334-E4AE0D889F3F}"/>
              </a:ext>
            </a:extLst>
          </p:cNvPr>
          <p:cNvSpPr txBox="1"/>
          <p:nvPr/>
        </p:nvSpPr>
        <p:spPr>
          <a:xfrm>
            <a:off x="7671689" y="5105728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Preference Variables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63DD9CE-1B38-0C47-AA7F-272D90E0A303}"/>
              </a:ext>
            </a:extLst>
          </p:cNvPr>
          <p:cNvCxnSpPr>
            <a:cxnSpLocks/>
            <a:stCxn id="27" idx="2"/>
            <a:endCxn id="106" idx="0"/>
          </p:cNvCxnSpPr>
          <p:nvPr/>
        </p:nvCxnSpPr>
        <p:spPr>
          <a:xfrm>
            <a:off x="6214965" y="4584033"/>
            <a:ext cx="5575" cy="4882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tangolo con angoli arrotondati 105">
            <a:extLst>
              <a:ext uri="{FF2B5EF4-FFF2-40B4-BE49-F238E27FC236}">
                <a16:creationId xmlns:a16="http://schemas.microsoft.com/office/drawing/2014/main" id="{36CEDFD3-E61D-DB4B-99FA-93DCDFF0A446}"/>
              </a:ext>
            </a:extLst>
          </p:cNvPr>
          <p:cNvSpPr/>
          <p:nvPr/>
        </p:nvSpPr>
        <p:spPr>
          <a:xfrm>
            <a:off x="4752143" y="5621003"/>
            <a:ext cx="2949392" cy="1236997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FF65629-AC6C-D641-A7AF-932BBA3F1B84}"/>
              </a:ext>
            </a:extLst>
          </p:cNvPr>
          <p:cNvSpPr/>
          <p:nvPr/>
        </p:nvSpPr>
        <p:spPr>
          <a:xfrm>
            <a:off x="2379760" y="608942"/>
            <a:ext cx="7670410" cy="917901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41E6C75-ECD5-694C-B883-AC8EF33DECAC}"/>
              </a:ext>
            </a:extLst>
          </p:cNvPr>
          <p:cNvSpPr/>
          <p:nvPr/>
        </p:nvSpPr>
        <p:spPr>
          <a:xfrm>
            <a:off x="4238077" y="658136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DDCB518-4BC6-524A-BBF0-A203A9445A45}"/>
              </a:ext>
            </a:extLst>
          </p:cNvPr>
          <p:cNvSpPr/>
          <p:nvPr/>
        </p:nvSpPr>
        <p:spPr>
          <a:xfrm>
            <a:off x="4858124" y="5824059"/>
            <a:ext cx="2757194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ACCEPTABLE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69DED49-F7FC-B34D-A066-65CA4CB227F3}"/>
              </a:ext>
            </a:extLst>
          </p:cNvPr>
          <p:cNvSpPr/>
          <p:nvPr/>
        </p:nvSpPr>
        <p:spPr>
          <a:xfrm>
            <a:off x="2379760" y="1998672"/>
            <a:ext cx="7670410" cy="3163742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60918E7-8B0F-9B4E-BE93-33B418AE6F36}"/>
              </a:ext>
            </a:extLst>
          </p:cNvPr>
          <p:cNvSpPr/>
          <p:nvPr/>
        </p:nvSpPr>
        <p:spPr>
          <a:xfrm>
            <a:off x="2817372" y="2596612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EVERYONE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B828DA2-9FB3-5845-ABFA-78FDC23EE190}"/>
              </a:ext>
            </a:extLst>
          </p:cNvPr>
          <p:cNvSpPr/>
          <p:nvPr/>
        </p:nvSpPr>
        <p:spPr>
          <a:xfrm>
            <a:off x="4353507" y="2450627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MID_PER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CBA7D4-58E3-1C46-BD55-F26C01FB006B}"/>
              </a:ext>
            </a:extLst>
          </p:cNvPr>
          <p:cNvSpPr/>
          <p:nvPr/>
        </p:nvSpPr>
        <p:spPr>
          <a:xfrm>
            <a:off x="7615318" y="2401368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FIRST_PER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E447044-6FDB-4942-967D-33BE95239A7B}"/>
              </a:ext>
            </a:extLst>
          </p:cNvPr>
          <p:cNvSpPr/>
          <p:nvPr/>
        </p:nvSpPr>
        <p:spPr>
          <a:xfrm>
            <a:off x="6123938" y="2241189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CUTTER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7F27FD-C33F-944D-9765-3F7B199F5EED}"/>
              </a:ext>
            </a:extLst>
          </p:cNvPr>
          <p:cNvSpPr/>
          <p:nvPr/>
        </p:nvSpPr>
        <p:spPr>
          <a:xfrm>
            <a:off x="7578546" y="3581185"/>
            <a:ext cx="2251596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UNIVERSALIZATION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C3E0620-4F66-2B45-879B-CD32B9924ABA}"/>
              </a:ext>
            </a:extLst>
          </p:cNvPr>
          <p:cNvSpPr/>
          <p:nvPr/>
        </p:nvSpPr>
        <p:spPr>
          <a:xfrm>
            <a:off x="8345078" y="4321038"/>
            <a:ext cx="1549142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LIKELIHOOD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4ADE314-D3F5-8040-9D29-37DBB8FFD4EF}"/>
              </a:ext>
            </a:extLst>
          </p:cNvPr>
          <p:cNvSpPr/>
          <p:nvPr/>
        </p:nvSpPr>
        <p:spPr>
          <a:xfrm>
            <a:off x="2720066" y="3303402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LAST_PER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CC0CDCB-6B75-BC4D-84C3-C68CA06B71AE}"/>
              </a:ext>
            </a:extLst>
          </p:cNvPr>
          <p:cNvSpPr/>
          <p:nvPr/>
        </p:nvSpPr>
        <p:spPr>
          <a:xfrm>
            <a:off x="5491548" y="3043783"/>
            <a:ext cx="1519684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DELAY_MIN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F9BA6764-4431-3748-A45A-1A8318772745}"/>
              </a:ext>
            </a:extLst>
          </p:cNvPr>
          <p:cNvSpPr/>
          <p:nvPr/>
        </p:nvSpPr>
        <p:spPr>
          <a:xfrm>
            <a:off x="2700711" y="4164997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DELAY_SEC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D0A6A85-6654-0D44-8EE6-520C92802957}"/>
              </a:ext>
            </a:extLst>
          </p:cNvPr>
          <p:cNvSpPr/>
          <p:nvPr/>
        </p:nvSpPr>
        <p:spPr>
          <a:xfrm>
            <a:off x="2606738" y="658137"/>
            <a:ext cx="14591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DB0C451-723D-D64A-8148-96B3FBAA95F1}"/>
              </a:ext>
            </a:extLst>
          </p:cNvPr>
          <p:cNvSpPr txBox="1"/>
          <p:nvPr/>
        </p:nvSpPr>
        <p:spPr>
          <a:xfrm>
            <a:off x="7709723" y="21524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Variables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D8257DC-664E-EE46-B3AE-968B34311954}"/>
              </a:ext>
            </a:extLst>
          </p:cNvPr>
          <p:cNvSpPr txBox="1"/>
          <p:nvPr/>
        </p:nvSpPr>
        <p:spPr>
          <a:xfrm>
            <a:off x="7671689" y="2012038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Variables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96651EC-1946-4445-A8B6-00F12D9B2CFD}"/>
              </a:ext>
            </a:extLst>
          </p:cNvPr>
          <p:cNvCxnSpPr>
            <a:cxnSpLocks/>
            <a:stCxn id="20" idx="5"/>
          </p:cNvCxnSpPr>
          <p:nvPr/>
        </p:nvCxnSpPr>
        <p:spPr>
          <a:xfrm flipH="1">
            <a:off x="6399204" y="2712339"/>
            <a:ext cx="970511" cy="29020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C48FF2DE-0267-1C40-BEDE-57975096009E}"/>
              </a:ext>
            </a:extLst>
          </p:cNvPr>
          <p:cNvSpPr/>
          <p:nvPr/>
        </p:nvSpPr>
        <p:spPr>
          <a:xfrm>
            <a:off x="6043577" y="667195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LINE_SIZE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86420F4E-4A42-D545-A04C-9DB53396338A}"/>
              </a:ext>
            </a:extLst>
          </p:cNvPr>
          <p:cNvSpPr/>
          <p:nvPr/>
        </p:nvSpPr>
        <p:spPr>
          <a:xfrm>
            <a:off x="8005338" y="638243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ALREADY_WAITED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DDBA3DE7-03B7-614C-A38D-671F577456CE}"/>
              </a:ext>
            </a:extLst>
          </p:cNvPr>
          <p:cNvCxnSpPr>
            <a:cxnSpLocks/>
            <a:stCxn id="44" idx="2"/>
            <a:endCxn id="27" idx="0"/>
          </p:cNvCxnSpPr>
          <p:nvPr/>
        </p:nvCxnSpPr>
        <p:spPr>
          <a:xfrm>
            <a:off x="6214965" y="1526843"/>
            <a:ext cx="0" cy="47182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C2056E3F-3875-7446-B886-BDA1E2D1CF02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7506479" y="4792188"/>
            <a:ext cx="1065466" cy="82218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D09534AF-0993-2A45-9B08-DA2291E945FB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6883293" y="4052335"/>
            <a:ext cx="1024992" cy="15812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9C01B54A-6F85-8D40-AE43-A7B87D01DB5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635197" y="2872518"/>
            <a:ext cx="1193863" cy="27418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9C1EC6B8-4DD4-1946-AE6E-E2D25E0E987D}"/>
              </a:ext>
            </a:extLst>
          </p:cNvPr>
          <p:cNvCxnSpPr>
            <a:cxnSpLocks/>
            <a:stCxn id="24" idx="4"/>
            <a:endCxn id="106" idx="0"/>
          </p:cNvCxnSpPr>
          <p:nvPr/>
        </p:nvCxnSpPr>
        <p:spPr>
          <a:xfrm flipH="1">
            <a:off x="6226839" y="3595769"/>
            <a:ext cx="24551" cy="202523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1657223-AEA9-F940-A369-188987C6B58F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3430471" y="4716983"/>
            <a:ext cx="1378548" cy="9494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D614B63E-AAC9-A04F-A593-112C138CDB5B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965843" y="3774552"/>
            <a:ext cx="1236937" cy="18398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E5ACED5E-0E03-CF40-A2D7-3141D2E65A01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063149" y="3067762"/>
            <a:ext cx="1423329" cy="25466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E911EBC-AA54-E243-9FF7-8BB19825E2AD}"/>
              </a:ext>
            </a:extLst>
          </p:cNvPr>
          <p:cNvCxnSpPr>
            <a:cxnSpLocks/>
          </p:cNvCxnSpPr>
          <p:nvPr/>
        </p:nvCxnSpPr>
        <p:spPr>
          <a:xfrm>
            <a:off x="5092311" y="3002613"/>
            <a:ext cx="610805" cy="26183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B3029DF-FE9E-6449-B334-E4AE0D889F3F}"/>
              </a:ext>
            </a:extLst>
          </p:cNvPr>
          <p:cNvSpPr txBox="1"/>
          <p:nvPr/>
        </p:nvSpPr>
        <p:spPr>
          <a:xfrm>
            <a:off x="7688474" y="5913790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35584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tangolo con angoli arrotondati 105">
            <a:extLst>
              <a:ext uri="{FF2B5EF4-FFF2-40B4-BE49-F238E27FC236}">
                <a16:creationId xmlns:a16="http://schemas.microsoft.com/office/drawing/2014/main" id="{36CEDFD3-E61D-DB4B-99FA-93DCDFF0A446}"/>
              </a:ext>
            </a:extLst>
          </p:cNvPr>
          <p:cNvSpPr/>
          <p:nvPr/>
        </p:nvSpPr>
        <p:spPr>
          <a:xfrm>
            <a:off x="4752143" y="5621003"/>
            <a:ext cx="2949392" cy="1236997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FF65629-AC6C-D641-A7AF-932BBA3F1B84}"/>
              </a:ext>
            </a:extLst>
          </p:cNvPr>
          <p:cNvSpPr/>
          <p:nvPr/>
        </p:nvSpPr>
        <p:spPr>
          <a:xfrm>
            <a:off x="2379760" y="608942"/>
            <a:ext cx="7670410" cy="917901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41E6C75-ECD5-694C-B883-AC8EF33DECAC}"/>
              </a:ext>
            </a:extLst>
          </p:cNvPr>
          <p:cNvSpPr/>
          <p:nvPr/>
        </p:nvSpPr>
        <p:spPr>
          <a:xfrm>
            <a:off x="4238077" y="658136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DDCB518-4BC6-524A-BBF0-A203A9445A45}"/>
              </a:ext>
            </a:extLst>
          </p:cNvPr>
          <p:cNvSpPr/>
          <p:nvPr/>
        </p:nvSpPr>
        <p:spPr>
          <a:xfrm>
            <a:off x="4858124" y="5824059"/>
            <a:ext cx="2757194" cy="9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ACCEPTABLE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69DED49-F7FC-B34D-A066-65CA4CB227F3}"/>
              </a:ext>
            </a:extLst>
          </p:cNvPr>
          <p:cNvSpPr/>
          <p:nvPr/>
        </p:nvSpPr>
        <p:spPr>
          <a:xfrm>
            <a:off x="2379760" y="1998672"/>
            <a:ext cx="7670410" cy="3163742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60918E7-8B0F-9B4E-BE93-33B418AE6F36}"/>
              </a:ext>
            </a:extLst>
          </p:cNvPr>
          <p:cNvSpPr/>
          <p:nvPr/>
        </p:nvSpPr>
        <p:spPr>
          <a:xfrm>
            <a:off x="2817372" y="2596612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EVERYONE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B828DA2-9FB3-5845-ABFA-78FDC23EE190}"/>
              </a:ext>
            </a:extLst>
          </p:cNvPr>
          <p:cNvSpPr/>
          <p:nvPr/>
        </p:nvSpPr>
        <p:spPr>
          <a:xfrm>
            <a:off x="4353507" y="2450627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MID_PER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CBA7D4-58E3-1C46-BD55-F26C01FB006B}"/>
              </a:ext>
            </a:extLst>
          </p:cNvPr>
          <p:cNvSpPr/>
          <p:nvPr/>
        </p:nvSpPr>
        <p:spPr>
          <a:xfrm>
            <a:off x="7615318" y="2401368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FIRST_PER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E447044-6FDB-4942-967D-33BE95239A7B}"/>
              </a:ext>
            </a:extLst>
          </p:cNvPr>
          <p:cNvSpPr/>
          <p:nvPr/>
        </p:nvSpPr>
        <p:spPr>
          <a:xfrm>
            <a:off x="6123938" y="2241189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CUTTER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7F27FD-C33F-944D-9765-3F7B199F5EED}"/>
              </a:ext>
            </a:extLst>
          </p:cNvPr>
          <p:cNvSpPr/>
          <p:nvPr/>
        </p:nvSpPr>
        <p:spPr>
          <a:xfrm>
            <a:off x="7578546" y="3581185"/>
            <a:ext cx="2251596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UNIVERSALIZATION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C3E0620-4F66-2B45-879B-CD32B9924ABA}"/>
              </a:ext>
            </a:extLst>
          </p:cNvPr>
          <p:cNvSpPr/>
          <p:nvPr/>
        </p:nvSpPr>
        <p:spPr>
          <a:xfrm>
            <a:off x="8345078" y="4321038"/>
            <a:ext cx="1549142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LIKELIHOOD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4ADE314-D3F5-8040-9D29-37DBB8FFD4EF}"/>
              </a:ext>
            </a:extLst>
          </p:cNvPr>
          <p:cNvSpPr/>
          <p:nvPr/>
        </p:nvSpPr>
        <p:spPr>
          <a:xfrm>
            <a:off x="2720066" y="3303402"/>
            <a:ext cx="1459519" cy="55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LAST_PER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D0A6A85-6654-0D44-8EE6-520C92802957}"/>
              </a:ext>
            </a:extLst>
          </p:cNvPr>
          <p:cNvSpPr/>
          <p:nvPr/>
        </p:nvSpPr>
        <p:spPr>
          <a:xfrm>
            <a:off x="2606738" y="658137"/>
            <a:ext cx="14591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DB0C451-723D-D64A-8148-96B3FBAA95F1}"/>
              </a:ext>
            </a:extLst>
          </p:cNvPr>
          <p:cNvSpPr txBox="1"/>
          <p:nvPr/>
        </p:nvSpPr>
        <p:spPr>
          <a:xfrm>
            <a:off x="7709723" y="21524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Variables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D8257DC-664E-EE46-B3AE-968B34311954}"/>
              </a:ext>
            </a:extLst>
          </p:cNvPr>
          <p:cNvSpPr txBox="1"/>
          <p:nvPr/>
        </p:nvSpPr>
        <p:spPr>
          <a:xfrm>
            <a:off x="7671689" y="2012038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Variables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96651EC-1946-4445-A8B6-00F12D9B2CFD}"/>
              </a:ext>
            </a:extLst>
          </p:cNvPr>
          <p:cNvCxnSpPr>
            <a:cxnSpLocks/>
            <a:stCxn id="20" idx="5"/>
          </p:cNvCxnSpPr>
          <p:nvPr/>
        </p:nvCxnSpPr>
        <p:spPr>
          <a:xfrm flipH="1">
            <a:off x="6399204" y="2712339"/>
            <a:ext cx="970511" cy="29020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C48FF2DE-0267-1C40-BEDE-57975096009E}"/>
              </a:ext>
            </a:extLst>
          </p:cNvPr>
          <p:cNvSpPr/>
          <p:nvPr/>
        </p:nvSpPr>
        <p:spPr>
          <a:xfrm>
            <a:off x="6043577" y="667195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LINE_SIZE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86420F4E-4A42-D545-A04C-9DB53396338A}"/>
              </a:ext>
            </a:extLst>
          </p:cNvPr>
          <p:cNvSpPr/>
          <p:nvPr/>
        </p:nvSpPr>
        <p:spPr>
          <a:xfrm>
            <a:off x="8005338" y="638243"/>
            <a:ext cx="1690381" cy="791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ALREADY_WAITED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DDBA3DE7-03B7-614C-A38D-671F577456CE}"/>
              </a:ext>
            </a:extLst>
          </p:cNvPr>
          <p:cNvCxnSpPr>
            <a:cxnSpLocks/>
            <a:stCxn id="44" idx="2"/>
            <a:endCxn id="27" idx="0"/>
          </p:cNvCxnSpPr>
          <p:nvPr/>
        </p:nvCxnSpPr>
        <p:spPr>
          <a:xfrm>
            <a:off x="6214965" y="1526843"/>
            <a:ext cx="0" cy="47182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C2056E3F-3875-7446-B886-BDA1E2D1CF02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7506479" y="4792188"/>
            <a:ext cx="1065466" cy="82218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D09534AF-0993-2A45-9B08-DA2291E945FB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6883293" y="4052335"/>
            <a:ext cx="1024992" cy="15812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9C01B54A-6F85-8D40-AE43-A7B87D01DB5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635197" y="2872518"/>
            <a:ext cx="1193863" cy="27418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D614B63E-AAC9-A04F-A593-112C138CDB5B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965843" y="3774552"/>
            <a:ext cx="1236937" cy="18398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E5ACED5E-0E03-CF40-A2D7-3141D2E65A01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063149" y="3067762"/>
            <a:ext cx="1423329" cy="25466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E911EBC-AA54-E243-9FF7-8BB19825E2AD}"/>
              </a:ext>
            </a:extLst>
          </p:cNvPr>
          <p:cNvCxnSpPr>
            <a:cxnSpLocks/>
          </p:cNvCxnSpPr>
          <p:nvPr/>
        </p:nvCxnSpPr>
        <p:spPr>
          <a:xfrm>
            <a:off x="5092311" y="3002613"/>
            <a:ext cx="610805" cy="26183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B3029DF-FE9E-6449-B334-E4AE0D889F3F}"/>
              </a:ext>
            </a:extLst>
          </p:cNvPr>
          <p:cNvSpPr txBox="1"/>
          <p:nvPr/>
        </p:nvSpPr>
        <p:spPr>
          <a:xfrm>
            <a:off x="7688474" y="5913790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3697082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228</Words>
  <Application>Microsoft Macintosh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Loreggia Andrea</dc:creator>
  <cp:lastModifiedBy>Loreggia Andrea</cp:lastModifiedBy>
  <cp:revision>31</cp:revision>
  <cp:lastPrinted>2020-10-07T19:15:18Z</cp:lastPrinted>
  <dcterms:created xsi:type="dcterms:W3CDTF">2020-01-14T07:52:01Z</dcterms:created>
  <dcterms:modified xsi:type="dcterms:W3CDTF">2020-10-07T20:47:06Z</dcterms:modified>
</cp:coreProperties>
</file>