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561" r:id="rId2"/>
    <p:sldId id="551" r:id="rId3"/>
    <p:sldId id="552" r:id="rId4"/>
    <p:sldId id="553" r:id="rId5"/>
    <p:sldId id="554" r:id="rId6"/>
    <p:sldId id="555" r:id="rId7"/>
    <p:sldId id="556" r:id="rId8"/>
    <p:sldId id="562" r:id="rId9"/>
    <p:sldId id="560" r:id="rId10"/>
  </p:sldIdLst>
  <p:sldSz cx="9144000" cy="6858000" type="screen4x3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ACA7"/>
    <a:srgbClr val="2307EF"/>
    <a:srgbClr val="008EC0"/>
    <a:srgbClr val="FFFFFF"/>
    <a:srgbClr val="3A6DB8"/>
    <a:srgbClr val="99B5DF"/>
    <a:srgbClr val="79DDDD"/>
    <a:srgbClr val="D3A583"/>
    <a:srgbClr val="ACDCC2"/>
    <a:srgbClr val="9C2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94984" autoAdjust="0"/>
  </p:normalViewPr>
  <p:slideViewPr>
    <p:cSldViewPr snapToGrid="0">
      <p:cViewPr varScale="1">
        <p:scale>
          <a:sx n="83" d="100"/>
          <a:sy n="83" d="100"/>
        </p:scale>
        <p:origin x="789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47105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r">
              <a:defRPr sz="1200"/>
            </a:lvl1pPr>
          </a:lstStyle>
          <a:p>
            <a:fld id="{58980479-4060-4F79-A34B-D87663ED813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8275" y="1173163"/>
            <a:ext cx="4225925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1" tIns="47111" rIns="94221" bIns="471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3"/>
            <a:ext cx="5681980" cy="3696713"/>
          </a:xfrm>
          <a:prstGeom prst="rect">
            <a:avLst/>
          </a:prstGeom>
        </p:spPr>
        <p:txBody>
          <a:bodyPr vert="horz" lIns="94221" tIns="47111" rIns="94221" bIns="4711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3"/>
            <a:ext cx="3077739" cy="471053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3"/>
            <a:ext cx="3077739" cy="471053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r">
              <a:defRPr sz="1200"/>
            </a:lvl1pPr>
          </a:lstStyle>
          <a:p>
            <a:fld id="{C4F5FD67-8826-40BA-9370-B1CFE4D1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31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8A5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7C4D-9EDF-49B7-9126-AC497688E1BB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3EF8-2FDA-4EB6-BE2C-FA06FB67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9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02C3-C9EE-4437-A81D-1F14FE51158D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3EF8-2FDA-4EB6-BE2C-FA06FB67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5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6FE9-E66B-4AC7-A541-71F14B94E181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3EF8-2FDA-4EB6-BE2C-FA06FB67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0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85333"/>
            <a:ext cx="7543801" cy="4683761"/>
          </a:xfrm>
        </p:spPr>
        <p:txBody>
          <a:bodyPr/>
          <a:lstStyle>
            <a:lvl1pPr marL="284163" indent="-284163">
              <a:buFont typeface="Wingdings" panose="05000000000000000000" pitchFamily="2" charset="2"/>
              <a:buChar char="§"/>
              <a:defRPr/>
            </a:lvl1pPr>
            <a:lvl2pPr marL="460375" indent="-230188">
              <a:defRPr/>
            </a:lvl2pPr>
            <a:lvl3pPr marL="684213" indent="-223838">
              <a:defRPr/>
            </a:lvl3pPr>
            <a:lvl4pPr marL="914400" indent="-231775">
              <a:defRPr/>
            </a:lvl4pPr>
            <a:lvl5pPr marL="1144588" indent="-231775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99BA905-25C2-40E6-9FEA-6E96ED4C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675209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F9607A1-9504-43BF-91AF-950230BB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1A98-C9A4-41BB-BEF8-33FE6A064C3E}" type="datetime1">
              <a:rPr lang="en-US" smtClean="0"/>
              <a:t>2/24/2020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F49AB1E-BD46-4D63-8557-2134B425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3EF8-2FDA-4EB6-BE2C-FA06FB67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4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8A5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B727-BB14-4934-AAFA-C51473CC1DD1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3EF8-2FDA-4EB6-BE2C-FA06FB6744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4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6AD2-D42F-49AC-8573-BBF291500A2D}" type="datetime1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3EF8-2FDA-4EB6-BE2C-FA06FB67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3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4972-0EC7-42EF-AA8C-FA2389586B77}" type="datetime1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3EF8-2FDA-4EB6-BE2C-FA06FB67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9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0565-A439-434F-A194-D3DC4EAD7DBF}" type="datetime1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3EF8-2FDA-4EB6-BE2C-FA06FB67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9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8A5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FAE9-4538-4626-ACAB-841E0FAC99FD}" type="datetime1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3EF8-2FDA-4EB6-BE2C-FA06FB67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1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EBD4436-25A6-4BE5-B9ED-94774B880A83}" type="datetime1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C93EF8-2FDA-4EB6-BE2C-FA06FB67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9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2670-4CD1-49AD-8EC2-E4F16D8F4A50}" type="datetime1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3EF8-2FDA-4EB6-BE2C-FA06FB67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8A5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FB1E02-05CA-4C7B-92BB-986C3A9D471E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C93EF8-2FDA-4EB6-BE2C-FA06FB67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7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84163" indent="-2841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1000"/>
        <a:buFont typeface="Wingdings" panose="05000000000000000000" pitchFamily="2" charset="2"/>
        <a:buChar char="q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DF2D9-A0CA-43E6-975C-59E2F0E7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Must state the problem you are trying to solve.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Must propose your solution to the problem.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Must define 4 requirements of the solution that you will use to determine the level of success.</a:t>
            </a:r>
          </a:p>
          <a:p>
            <a:pPr marL="519112" lvl="1" indent="-342900">
              <a:buFont typeface="+mj-lt"/>
              <a:buAutoNum type="alphaLcParenR"/>
            </a:pPr>
            <a:r>
              <a:rPr lang="en-US" dirty="0"/>
              <a:t>Requirements must have measurable outcomes.</a:t>
            </a:r>
          </a:p>
          <a:p>
            <a:pPr marL="519112" lvl="1" indent="-342900">
              <a:buFont typeface="+mj-lt"/>
              <a:buAutoNum type="alphaLcParenR"/>
            </a:pPr>
            <a:r>
              <a:rPr lang="en-US" dirty="0"/>
              <a:t>You will determine your criteria to grade your performance (rubric) for each requirement.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Project must include one input sensor minimum.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Must use sensor measurements to control an output device.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Must have one part of your system (input or output devices) utilize Serial Communication protocol (I2C, RS232 or SPI).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7E6D78-05E4-498C-823E-39BBECC5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56" y="286604"/>
            <a:ext cx="8733906" cy="675209"/>
          </a:xfrm>
        </p:spPr>
        <p:txBody>
          <a:bodyPr>
            <a:normAutofit fontScale="90000"/>
          </a:bodyPr>
          <a:lstStyle/>
          <a:p>
            <a:r>
              <a:rPr lang="en-US" dirty="0"/>
              <a:t>ECE 372A Proposal Submission 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CF0F4-006D-467D-9C0E-1CCB938E7CBF}"/>
              </a:ext>
            </a:extLst>
          </p:cNvPr>
          <p:cNvSpPr txBox="1"/>
          <p:nvPr/>
        </p:nvSpPr>
        <p:spPr>
          <a:xfrm>
            <a:off x="1834342" y="5807826"/>
            <a:ext cx="593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template for initial proposal  is given on the following slides</a:t>
            </a:r>
          </a:p>
        </p:txBody>
      </p:sp>
    </p:spTree>
    <p:extLst>
      <p:ext uri="{BB962C8B-B14F-4D97-AF65-F5344CB8AC3E}">
        <p14:creationId xmlns:p14="http://schemas.microsoft.com/office/powerpoint/2010/main" val="288136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E15D2E-1A32-445D-8FE2-8A1B6625D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Project Title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Group # 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8973128-9283-4661-8C36-675891FA2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643427"/>
          </a:xfrm>
        </p:spPr>
        <p:txBody>
          <a:bodyPr>
            <a:normAutofit/>
          </a:bodyPr>
          <a:lstStyle/>
          <a:p>
            <a:r>
              <a:rPr lang="en-US" dirty="0"/>
              <a:t>ECE 372A – Microcontroller organization</a:t>
            </a:r>
          </a:p>
          <a:p>
            <a:r>
              <a:rPr lang="en-US" dirty="0"/>
              <a:t>Electrical and computer engineering</a:t>
            </a:r>
          </a:p>
          <a:p>
            <a:r>
              <a:rPr lang="en-US" dirty="0"/>
              <a:t>University of Arizona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8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1252B7-8087-470E-AE37-08E13BF01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team members and each of their roles.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C85ABE-98BD-4D99-AA45-AA93901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137710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0F23E8-F882-4066-8F92-A9EA0D2AE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problem you are trying to solve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514E00-0EB8-41C7-A91C-E1FD3C91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Problem</a:t>
            </a:r>
          </a:p>
        </p:txBody>
      </p:sp>
    </p:spTree>
    <p:extLst>
      <p:ext uri="{BB962C8B-B14F-4D97-AF65-F5344CB8AC3E}">
        <p14:creationId xmlns:p14="http://schemas.microsoft.com/office/powerpoint/2010/main" val="339956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2237AE-6F56-4ABF-8705-630A7586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describe your proposed prototype solution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369A26-11E8-49A8-8634-14D93031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Prototype Solution</a:t>
            </a:r>
          </a:p>
        </p:txBody>
      </p:sp>
    </p:spTree>
    <p:extLst>
      <p:ext uri="{BB962C8B-B14F-4D97-AF65-F5344CB8AC3E}">
        <p14:creationId xmlns:p14="http://schemas.microsoft.com/office/powerpoint/2010/main" val="128180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6ED70B-8025-4ABE-BDBD-33BE7F955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 1 – State each requirement and how you will measure the outcome</a:t>
            </a:r>
          </a:p>
          <a:p>
            <a:r>
              <a:rPr lang="en-US" dirty="0"/>
              <a:t>Requirement 2</a:t>
            </a:r>
          </a:p>
          <a:p>
            <a:r>
              <a:rPr lang="en-US" dirty="0"/>
              <a:t>Requirement 3</a:t>
            </a:r>
          </a:p>
          <a:p>
            <a:r>
              <a:rPr lang="en-US" dirty="0"/>
              <a:t>Requirement 4</a:t>
            </a:r>
          </a:p>
          <a:p>
            <a:r>
              <a:rPr lang="en-US" dirty="0"/>
              <a:t>…..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CECCC6-B391-473C-ADE3-78969063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47249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80D9F4-2765-45B2-9820-754A41126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91" y="820270"/>
            <a:ext cx="7543801" cy="4683761"/>
          </a:xfrm>
        </p:spPr>
        <p:txBody>
          <a:bodyPr/>
          <a:lstStyle/>
          <a:p>
            <a:r>
              <a:rPr lang="en-US" dirty="0"/>
              <a:t>One slide for each sensor with relevant performance specifications</a:t>
            </a:r>
          </a:p>
          <a:p>
            <a:r>
              <a:rPr lang="en-US" dirty="0"/>
              <a:t>Link on Web to datasheet.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E2A61-41D7-493C-B80D-D80FBAE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38" y="129821"/>
            <a:ext cx="7543800" cy="898729"/>
          </a:xfrm>
        </p:spPr>
        <p:txBody>
          <a:bodyPr>
            <a:normAutofit/>
          </a:bodyPr>
          <a:lstStyle/>
          <a:p>
            <a:r>
              <a:rPr lang="en-US" dirty="0"/>
              <a:t>Input Sensor type(s)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6D1AF6-4211-453B-BFC7-C26F3DC9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23" y="4533801"/>
            <a:ext cx="3306531" cy="1831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272407-6D92-4801-9881-3735241FA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884" y="2589647"/>
            <a:ext cx="4829175" cy="3448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A23373-8C17-4350-A4AE-F6EA27BA2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23" y="2342545"/>
            <a:ext cx="3858305" cy="2306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5CE8D6-EE8D-480D-A148-C322B8A28B04}"/>
              </a:ext>
            </a:extLst>
          </p:cNvPr>
          <p:cNvSpPr txBox="1"/>
          <p:nvPr/>
        </p:nvSpPr>
        <p:spPr>
          <a:xfrm>
            <a:off x="4721931" y="1680825"/>
            <a:ext cx="3583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 -  </a:t>
            </a:r>
          </a:p>
          <a:p>
            <a:r>
              <a:rPr lang="en-US" sz="2000" dirty="0"/>
              <a:t>Avago ADJD-S371-QR999</a:t>
            </a:r>
          </a:p>
          <a:p>
            <a:r>
              <a:rPr lang="en-US" sz="2000" dirty="0"/>
              <a:t>RGB Digital Color Sensor Module</a:t>
            </a:r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88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D51D7E-E985-4C6C-B11B-722E341A0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type of Output device(s) you will use.</a:t>
            </a:r>
          </a:p>
          <a:p>
            <a:r>
              <a:rPr lang="en-US" dirty="0"/>
              <a:t>How input sensor will be used to control the output device.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398243-E17A-4A66-8DB2-B60ECD0A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Devices</a:t>
            </a:r>
          </a:p>
        </p:txBody>
      </p:sp>
    </p:spTree>
    <p:extLst>
      <p:ext uri="{BB962C8B-B14F-4D97-AF65-F5344CB8AC3E}">
        <p14:creationId xmlns:p14="http://schemas.microsoft.com/office/powerpoint/2010/main" val="300177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AA4997-7437-4E5A-875D-661CDBF7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of Protocol Used (I2C, SPI or RS232) for either an input device or output device.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7ACF87-5AB8-4CF8-A283-3332C426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Communication Protocol</a:t>
            </a:r>
          </a:p>
        </p:txBody>
      </p:sp>
    </p:spTree>
    <p:extLst>
      <p:ext uri="{BB962C8B-B14F-4D97-AF65-F5344CB8AC3E}">
        <p14:creationId xmlns:p14="http://schemas.microsoft.com/office/powerpoint/2010/main" val="39534417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17657</TotalTime>
  <Words>262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Courier New</vt:lpstr>
      <vt:lpstr>Wingdings</vt:lpstr>
      <vt:lpstr>Retrospect</vt:lpstr>
      <vt:lpstr>ECE 372A Proposal Submission Requirements</vt:lpstr>
      <vt:lpstr>Project Title  Group # x</vt:lpstr>
      <vt:lpstr>Team Members</vt:lpstr>
      <vt:lpstr>Statement of Problem</vt:lpstr>
      <vt:lpstr>Proposed Prototype Solution</vt:lpstr>
      <vt:lpstr>Requirements</vt:lpstr>
      <vt:lpstr>Input Sensor type(s)</vt:lpstr>
      <vt:lpstr>Output Devices</vt:lpstr>
      <vt:lpstr>Communication Protocol</vt:lpstr>
    </vt:vector>
  </TitlesOfParts>
  <Company>Sandia National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Flow</dc:title>
  <dc:creator>Hetherington, Dale L</dc:creator>
  <cp:lastModifiedBy>Dale H</cp:lastModifiedBy>
  <cp:revision>901</cp:revision>
  <cp:lastPrinted>2018-05-02T20:35:03Z</cp:lastPrinted>
  <dcterms:created xsi:type="dcterms:W3CDTF">2018-04-16T15:24:43Z</dcterms:created>
  <dcterms:modified xsi:type="dcterms:W3CDTF">2020-02-25T07:41:35Z</dcterms:modified>
</cp:coreProperties>
</file>