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3" r:id="rId2"/>
    <p:sldId id="279" r:id="rId3"/>
    <p:sldId id="324" r:id="rId4"/>
    <p:sldId id="325" r:id="rId5"/>
    <p:sldId id="326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Andres Garzon Ramirez" initials="MAGR" lastIdx="1" clrIdx="0">
    <p:extLst>
      <p:ext uri="{19B8F6BF-5375-455C-9EA6-DF929625EA0E}">
        <p15:presenceInfo xmlns:p15="http://schemas.microsoft.com/office/powerpoint/2012/main" userId="Miguel Andres Garzon Rami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3"/>
    <p:restoredTop sz="95707"/>
  </p:normalViewPr>
  <p:slideViewPr>
    <p:cSldViewPr snapToGrid="0" snapToObjects="1">
      <p:cViewPr varScale="1">
        <p:scale>
          <a:sx n="151" d="100"/>
          <a:sy n="151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2A66-7E33-F148-9765-E374120098F4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A07F5-4364-2A40-99C8-18D345BB8E2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316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0B8DF-25FC-6A4C-A3C4-267180E40F1A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0109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0B8DF-25FC-6A4C-A3C4-267180E40F1A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5477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E7C22-CFF7-CBB8-6B66-8EF3EB6FE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C7D93-0D95-1B58-DD75-424DD8E5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E99A8-948E-0897-EBBA-411DE38C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96D17-DCAE-B3C0-EE78-E1E0E1E8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47F22-AD19-CCE6-6896-0C053DAB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C08ABEBF-DF19-DFEB-6168-546EB1397E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12044" r="5979" b="13887"/>
          <a:stretch/>
        </p:blipFill>
        <p:spPr bwMode="auto">
          <a:xfrm>
            <a:off x="10591800" y="6118688"/>
            <a:ext cx="1524000" cy="60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374A-D177-5CD1-D881-2E588F4B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2D98F3-CF94-EA9C-C398-801B45F7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E6080-C71C-1C3B-7C5F-626ACCC6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C8186-0C3F-BE8B-4BA5-3C0928A6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90B68-FDCA-E146-18E9-319A9C4D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02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55AA22-8553-28FC-8DCC-F2B289057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7319D6-116A-52D9-CC72-7019CE3D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D8519-E704-B78C-BE5E-CFEBC738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040DB-CEB8-894D-B989-922AD612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2EA643-DAFD-EDDE-E99F-B0D7626C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70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E6224-5106-AD33-5119-481C1E6D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EA76A-CDDE-05A7-F2D6-88770A9F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6244C-3991-9545-4F90-F82D3F34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0D0A0-5AB3-8CD2-02FC-0B65587D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DDA62-FB64-521C-DCCB-28169FE0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81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E6415-ECE5-9494-EC32-10453CA6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5B6F0-25FD-8346-06E2-1327C019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02D3D8-3174-237A-B7EF-569566FE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15B504-4A32-E724-2D99-85E3CB1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60C3C-E14D-ABEC-0CF0-153B14A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39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05A3-A5A5-1A32-3C80-DC658C9C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B02CF-CE58-4BF6-B76F-4CC62B324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021E6-8E56-D2E2-CCAB-2E173CEE7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3BDD5F-C54B-7EFB-8EE0-3F570486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EFBCD-77A8-F663-D1C3-83376905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E3DAFB-FBDD-7654-268A-0E01C4D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19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7082E-E10F-03EB-ACB5-B058C9B9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AB34B-5AA1-9FEC-8572-D70019A5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EC1BC-5C43-DF49-A315-06BDABFC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2377C6-C29E-5A78-3608-B0814AF23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8732F3-F525-BAD7-0F9B-4B1A6F7D5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BAEF33-D94C-33B6-951D-98F4F1DB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074B0C-ACBF-1905-72D3-2B53F73B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8740D3-F67F-FD0E-BB77-5DF304A5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0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5218C-733F-0AB2-2BA2-6DA0414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1A9ABA-7B77-8FA4-2439-DD920E85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D4385D-2844-F7D8-7B2B-4ABD5027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BDF6C6-F0B0-1835-7FE0-2C4D5BA0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85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962224-5BE3-BA0D-1DC3-3738AE3A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8AAC37-93BA-D30C-969C-F2D3877D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3E4F37-02D4-4F19-E22E-4FA14BAD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3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E4F55-D7D6-54B8-F8AB-D3BAD143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571C7-ABE9-7E72-A8E2-7A5DD6DB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9D2A9-E8C9-BDEE-3DA1-DF84CA40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30ADF7-EFFC-F602-B071-FD9246A3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D64B69-5921-CF9D-DD54-9DC00945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C70AB-73EC-D26C-45D4-0EF51C43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720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36D0D-0176-2663-1688-42BA8DBF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EECBAC-0580-00A3-1408-88187C1E2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CA96F3-28ED-0A28-AA99-5142EBB9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A92898-9EC2-E4F5-C126-90E75A3A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368537-E4D8-33FB-2876-9D0F0344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8B3A7-8C1E-C9DD-FD0C-8F6AFE4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99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62E6C3-45E7-C240-C3D9-213E9CEB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E8CDC-AAE2-21C6-0113-98984FE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FA8CC-A78E-9637-4D20-B935489BA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8783-D202-D543-90D3-BA5AAF55DB78}" type="datetimeFigureOut">
              <a:rPr lang="es-ES_tradnl" smtClean="0"/>
              <a:t>9/5/22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7BA1E3-A6F0-6B45-5902-385C31404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2DC4B-B735-D3A2-DDDB-99BEF7ED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977-DAB8-E24E-BE43-CACF2175B598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Picture 2" descr="FACULTAD DE ECONOMIA">
            <a:extLst>
              <a:ext uri="{FF2B5EF4-FFF2-40B4-BE49-F238E27FC236}">
                <a16:creationId xmlns:a16="http://schemas.microsoft.com/office/drawing/2014/main" id="{BF6F6BDE-07F2-4CC9-5156-8A83608B28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12044" r="5979" b="13887"/>
          <a:stretch/>
        </p:blipFill>
        <p:spPr bwMode="auto">
          <a:xfrm>
            <a:off x="10591800" y="6118688"/>
            <a:ext cx="1524000" cy="60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7C20-A6D9-7816-833C-3F7B81951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5329"/>
            <a:ext cx="9144000" cy="2387600"/>
          </a:xfrm>
        </p:spPr>
        <p:txBody>
          <a:bodyPr anchor="ctr"/>
          <a:lstStyle/>
          <a:p>
            <a:r>
              <a:rPr lang="es-ES_tradnl" dirty="0"/>
              <a:t>Clase 7: Taller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BEA7D-43AC-1AA5-CB9A-419C4CC6D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335"/>
            <a:ext cx="9144000" cy="483079"/>
          </a:xfrm>
        </p:spPr>
        <p:txBody>
          <a:bodyPr>
            <a:normAutofit fontScale="92500" lnSpcReduction="10000"/>
          </a:bodyPr>
          <a:lstStyle/>
          <a:p>
            <a:r>
              <a:rPr lang="es-ES_tradnl" sz="3200" i="1" dirty="0"/>
              <a:t>Herramientas de programación para el análisis de datos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20D1A2D-ED5F-F6BA-1877-2EF9E570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53" y="4783705"/>
            <a:ext cx="2628900" cy="7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AA20BA9-17AB-B5DF-5484-392F645D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4656703"/>
            <a:ext cx="13589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160F762-4138-F9AB-7B0D-53D94B4C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147" y="4828154"/>
            <a:ext cx="26162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F24C-F6A9-E841-B991-3064FCA0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1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689A-081E-2D4E-B2BA-D241EDE5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El objetivo de la clase es poner en práctica lo aprendido hasta ahora</a:t>
            </a:r>
          </a:p>
          <a:p>
            <a:r>
              <a:rPr lang="es-ES" dirty="0"/>
              <a:t>Podrá usar el software estadístico que prefiera para desarrollar los ejercicios</a:t>
            </a:r>
          </a:p>
          <a:p>
            <a:r>
              <a:rPr lang="es-ES" dirty="0"/>
              <a:t>Las respuestas a los ejercicios serán escritas en scripts</a:t>
            </a:r>
          </a:p>
          <a:p>
            <a:r>
              <a:rPr lang="es-ES" dirty="0"/>
              <a:t>Trabajarán en parejas y luego compartiremos impresiones de manera conjunta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8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F24C-F6A9-E841-B991-3064FCA0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1</a:t>
            </a:r>
            <a:endParaRPr lang="en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0689A-081E-2D4E-B2BA-D241EDE5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s-ES" dirty="0"/>
                  <a:t>Evalúe las siguientes expresiones y diga si son verdaderas o falsas</a:t>
                </a:r>
              </a:p>
              <a:p>
                <a:endParaRPr lang="es-ES" dirty="0"/>
              </a:p>
              <a:p>
                <a:pPr marL="971550" lvl="1" indent="-514350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O" i="1">
                            <a:latin typeface="Cambria Math" panose="02040503050406030204" pitchFamily="18" charset="0"/>
                          </a:rPr>
                          <m:t>40*5</m:t>
                        </m:r>
                      </m:e>
                    </m:d>
                    <m:r>
                      <a:rPr lang="en-CO" i="1">
                        <a:latin typeface="Cambria Math" panose="02040503050406030204" pitchFamily="18" charset="0"/>
                      </a:rPr>
                      <m:t>+17&gt;23+45</m:t>
                    </m:r>
                  </m:oMath>
                </a14:m>
                <a:endParaRPr lang="es-ES" dirty="0"/>
              </a:p>
              <a:p>
                <a:pPr marL="971550" lvl="1" indent="-514350">
                  <a:buAutoNum type="alphaLcPeriod"/>
                </a:pPr>
                <a:endParaRPr lang="es-ES" dirty="0"/>
              </a:p>
              <a:p>
                <a:pPr marL="971550" lvl="1" indent="-514350"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O" i="1" smtClean="0">
                            <a:latin typeface="Cambria Math" panose="02040503050406030204" pitchFamily="18" charset="0"/>
                          </a:rPr>
                          <m:t>82</m:t>
                        </m:r>
                      </m:num>
                      <m:den>
                        <m:r>
                          <a:rPr lang="en-CO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O" i="1" smtClean="0">
                        <a:latin typeface="Cambria Math" panose="02040503050406030204" pitchFamily="18" charset="0"/>
                      </a:rPr>
                      <m:t>12&lt;</m:t>
                    </m:r>
                    <m:sSup>
                      <m:sSupPr>
                        <m:ctrlPr>
                          <a:rPr lang="en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O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O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CO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s-ES" dirty="0"/>
              </a:p>
              <a:p>
                <a:pPr marL="971550" lvl="1" indent="-514350">
                  <a:buAutoNum type="alphaLcPeriod"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2.718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ES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5∗3</m:t>
                        </m:r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/>
              </a:p>
              <a:p>
                <a:pPr marL="971550" lvl="1" indent="-514350">
                  <a:buAutoNum type="alphaLcPeriod"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 +12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(8∗3)−9</m:t>
                    </m:r>
                  </m:oMath>
                </a14:m>
                <a:endParaRPr lang="es-ES" dirty="0"/>
              </a:p>
              <a:p>
                <a:pPr marL="971550" lvl="1" indent="-514350">
                  <a:buAutoNum type="alphaLcPeriod"/>
                </a:pPr>
                <a:endParaRPr lang="es-ES" dirty="0"/>
              </a:p>
              <a:p>
                <a:pPr marL="971550" lvl="1" indent="-514350">
                  <a:buAutoNum type="alphaLcPeriod"/>
                </a:pP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3+2+7)&gt;(5+6) &amp; 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18−2−3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(9+3+1)</m:t>
                    </m:r>
                  </m:oMath>
                </a14:m>
                <a:endParaRPr lang="es-ES" dirty="0"/>
              </a:p>
              <a:p>
                <a:pPr marL="514350" indent="-514350">
                  <a:buAutoNum type="alphaLcPeriod"/>
                </a:pP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0689A-081E-2D4E-B2BA-D241EDE5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0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8E365-E68A-E6ED-268D-DFA051AA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Taller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DDF3F-B36F-98BB-12AB-4BD4CE92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_tradnl" dirty="0"/>
              <a:t>Cree una variable que contenga su edad en años cumplidos. Luego cree una variable que guarde su edad pero en meses</a:t>
            </a:r>
          </a:p>
          <a:p>
            <a:pPr marL="514350" indent="-514350">
              <a:buFont typeface="+mj-lt"/>
              <a:buAutoNum type="arabicPeriod" startAt="2"/>
            </a:pPr>
            <a:endParaRPr lang="es-ES_tradnl" dirty="0"/>
          </a:p>
          <a:p>
            <a:pPr marL="514350" indent="-514350">
              <a:buFont typeface="+mj-lt"/>
              <a:buAutoNum type="arabicPeriod" startAt="2"/>
            </a:pPr>
            <a:r>
              <a:rPr lang="es-ES_tradnl" dirty="0"/>
              <a:t>Cree un ciclo que muestre los números pares en el rango 2 a 14</a:t>
            </a:r>
          </a:p>
          <a:p>
            <a:pPr marL="514350" indent="-514350">
              <a:buFont typeface="+mj-lt"/>
              <a:buAutoNum type="arabicPeriod" startAt="2"/>
            </a:pPr>
            <a:endParaRPr lang="es-ES_tradnl" dirty="0"/>
          </a:p>
          <a:p>
            <a:pPr marL="514350" indent="-514350">
              <a:buFont typeface="+mj-lt"/>
              <a:buAutoNum type="arabicPeriod" startAt="2"/>
            </a:pPr>
            <a:r>
              <a:rPr lang="es-ES_tradnl" dirty="0"/>
              <a:t>Cree un ciclo que sume los números impares en el rango 1 a 10</a:t>
            </a:r>
          </a:p>
          <a:p>
            <a:pPr marL="514350" indent="-514350">
              <a:buFont typeface="+mj-lt"/>
              <a:buAutoNum type="arabicPeriod" startAt="2"/>
            </a:pPr>
            <a:endParaRPr lang="es-ES_tradnl" dirty="0"/>
          </a:p>
          <a:p>
            <a:pPr marL="514350" indent="-514350">
              <a:buFont typeface="+mj-lt"/>
              <a:buAutoNum type="arabicPeriod" startAt="2"/>
            </a:pPr>
            <a:r>
              <a:rPr lang="es-ES_tradnl" dirty="0"/>
              <a:t>Sume los valores de una matriz que tiene los números del 1 al 4. Es necesario el uso de ciclos</a:t>
            </a:r>
          </a:p>
        </p:txBody>
      </p:sp>
    </p:spTree>
    <p:extLst>
      <p:ext uri="{BB962C8B-B14F-4D97-AF65-F5344CB8AC3E}">
        <p14:creationId xmlns:p14="http://schemas.microsoft.com/office/powerpoint/2010/main" val="30997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8E365-E68A-E6ED-268D-DFA051AA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Taller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DDDF3F-B36F-98BB-12AB-4BD4CE926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s-ES_tradnl" dirty="0"/>
                  <a:t>Cree una variable que se llame </a:t>
                </a:r>
                <a:r>
                  <a:rPr lang="es-ES_tradnl" i="1" dirty="0"/>
                  <a:t>límite</a:t>
                </a:r>
                <a:r>
                  <a:rPr lang="es-ES_tradnl" dirty="0"/>
                  <a:t> con el valor de 3.0.  Cree un ciclo que evalúe la nota de cada estudiante e imprima para cada caso si el estudiante pasaría el examen.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2.8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 3.5; 2.9; 4.3; 1.5]</m:t>
                    </m:r>
                  </m:oMath>
                </a14:m>
                <a:endParaRPr lang="es-ES_tradnl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s-ES_tradnl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s-CO" dirty="0"/>
                  <a:t>Cree un ciclo que imprima los números de un vector y se detenga cuando llegue a su mediana</a:t>
                </a:r>
                <a:endParaRPr lang="es-ES_tradnl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s-ES_tradnl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s-ES_tradnl" dirty="0"/>
                  <a:t>Cree una función que reciba el tamaño del lado de un cuadrado y devuelva su área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endParaRPr lang="es-ES_tradnl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s-ES_tradnl" dirty="0"/>
                  <a:t>Cree una función que reciba una matriz y devuelva la traspuesta de dicha matriz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endParaRPr lang="es-ES_tradn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DDDF3F-B36F-98BB-12AB-4BD4CE926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779" r="-1448" b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847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280</Words>
  <Application>Microsoft Macintosh PowerPoint</Application>
  <PresentationFormat>Panorámica</PresentationFormat>
  <Paragraphs>37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Clase 7: Taller 1</vt:lpstr>
      <vt:lpstr>Taller 1</vt:lpstr>
      <vt:lpstr>Taller 1</vt:lpstr>
      <vt:lpstr>Taller 1</vt:lpstr>
      <vt:lpstr>Taller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1: Entendiendo los lenguajes de programación</dc:title>
  <dc:creator>Fayber Alfonso Acosta Pardo</dc:creator>
  <cp:lastModifiedBy>Fayber Alfonso Acosta Pardo</cp:lastModifiedBy>
  <cp:revision>7</cp:revision>
  <dcterms:created xsi:type="dcterms:W3CDTF">2022-04-26T16:45:27Z</dcterms:created>
  <dcterms:modified xsi:type="dcterms:W3CDTF">2022-05-11T18:52:13Z</dcterms:modified>
</cp:coreProperties>
</file>