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75" r:id="rId3"/>
    <p:sldId id="392" r:id="rId4"/>
    <p:sldId id="279" r:id="rId5"/>
    <p:sldId id="393" r:id="rId6"/>
    <p:sldId id="404" r:id="rId7"/>
    <p:sldId id="403" r:id="rId8"/>
    <p:sldId id="395" r:id="rId9"/>
    <p:sldId id="396" r:id="rId10"/>
    <p:sldId id="409" r:id="rId11"/>
    <p:sldId id="399" r:id="rId12"/>
    <p:sldId id="402" r:id="rId13"/>
    <p:sldId id="397" r:id="rId14"/>
    <p:sldId id="398" r:id="rId15"/>
    <p:sldId id="386" r:id="rId16"/>
    <p:sldId id="410" r:id="rId17"/>
    <p:sldId id="276" r:id="rId18"/>
    <p:sldId id="411" r:id="rId19"/>
    <p:sldId id="277" r:id="rId20"/>
    <p:sldId id="412" r:id="rId21"/>
    <p:sldId id="278" r:id="rId22"/>
    <p:sldId id="413" r:id="rId23"/>
    <p:sldId id="406" r:id="rId24"/>
    <p:sldId id="414" r:id="rId25"/>
    <p:sldId id="407" r:id="rId26"/>
    <p:sldId id="415" r:id="rId27"/>
    <p:sldId id="385" r:id="rId28"/>
    <p:sldId id="417" r:id="rId29"/>
    <p:sldId id="421" r:id="rId30"/>
    <p:sldId id="420" r:id="rId31"/>
    <p:sldId id="419" r:id="rId32"/>
    <p:sldId id="422" r:id="rId33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92"/>
    <p:restoredTop sz="94669"/>
  </p:normalViewPr>
  <p:slideViewPr>
    <p:cSldViewPr snapToGrid="0" snapToObjects="1">
      <p:cViewPr varScale="1">
        <p:scale>
          <a:sx n="93" d="100"/>
          <a:sy n="93" d="100"/>
        </p:scale>
        <p:origin x="53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B8353B-1673-45FC-BCB3-681ED6223304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7CB2FB5D-F243-407C-A768-02409192913E}">
      <dgm:prSet/>
      <dgm:spPr/>
      <dgm:t>
        <a:bodyPr/>
        <a:lstStyle/>
        <a:p>
          <a:r>
            <a:rPr lang="es-CO" i="1" dirty="0" err="1"/>
            <a:t>Left</a:t>
          </a:r>
          <a:r>
            <a:rPr lang="es-CO" dirty="0"/>
            <a:t>: es la base de datos que recibirá la información. Conocida como </a:t>
          </a:r>
          <a:r>
            <a:rPr lang="es-CO" i="1" dirty="0"/>
            <a:t>master</a:t>
          </a:r>
        </a:p>
      </dgm:t>
    </dgm:pt>
    <dgm:pt modelId="{146E47B1-83BB-4153-9110-12CB7BDF8EE0}" type="parTrans" cxnId="{FAE979C9-951E-487A-9231-643BFB44E01C}">
      <dgm:prSet/>
      <dgm:spPr/>
      <dgm:t>
        <a:bodyPr/>
        <a:lstStyle/>
        <a:p>
          <a:endParaRPr lang="es-CO"/>
        </a:p>
      </dgm:t>
    </dgm:pt>
    <dgm:pt modelId="{1D594CAF-32CB-4CFB-A74F-45EF8F363A9C}" type="sibTrans" cxnId="{FAE979C9-951E-487A-9231-643BFB44E01C}">
      <dgm:prSet/>
      <dgm:spPr/>
      <dgm:t>
        <a:bodyPr/>
        <a:lstStyle/>
        <a:p>
          <a:endParaRPr lang="es-CO"/>
        </a:p>
      </dgm:t>
    </dgm:pt>
    <dgm:pt modelId="{8A938153-29C7-4E80-B7E0-AA4C0C2B48B1}">
      <dgm:prSet/>
      <dgm:spPr/>
      <dgm:t>
        <a:bodyPr/>
        <a:lstStyle/>
        <a:p>
          <a:r>
            <a:rPr lang="es-419" i="1" dirty="0"/>
            <a:t>R</a:t>
          </a:r>
          <a:r>
            <a:rPr lang="es-CO" i="1" dirty="0" err="1"/>
            <a:t>ight</a:t>
          </a:r>
          <a:r>
            <a:rPr lang="es-CO" dirty="0"/>
            <a:t>: es la base de datos que recibirá la información. Conocida como </a:t>
          </a:r>
          <a:r>
            <a:rPr lang="es-CO" i="1" dirty="0" err="1"/>
            <a:t>using</a:t>
          </a:r>
          <a:endParaRPr lang="es-CO" dirty="0"/>
        </a:p>
      </dgm:t>
    </dgm:pt>
    <dgm:pt modelId="{043E2D7B-AEC6-4676-8C77-A3B0222C526F}" type="parTrans" cxnId="{A88EB348-F396-4BD2-ABE8-F2B095225605}">
      <dgm:prSet/>
      <dgm:spPr/>
      <dgm:t>
        <a:bodyPr/>
        <a:lstStyle/>
        <a:p>
          <a:endParaRPr lang="es-CO"/>
        </a:p>
      </dgm:t>
    </dgm:pt>
    <dgm:pt modelId="{4FE944EA-ABB6-462B-A1EF-252667F1E9CD}" type="sibTrans" cxnId="{A88EB348-F396-4BD2-ABE8-F2B095225605}">
      <dgm:prSet/>
      <dgm:spPr/>
      <dgm:t>
        <a:bodyPr/>
        <a:lstStyle/>
        <a:p>
          <a:endParaRPr lang="es-CO"/>
        </a:p>
      </dgm:t>
    </dgm:pt>
    <dgm:pt modelId="{1407D0F5-DAD9-4C4A-92A0-61B5C83CEC6B}">
      <dgm:prSet/>
      <dgm:spPr/>
      <dgm:t>
        <a:bodyPr/>
        <a:lstStyle/>
        <a:p>
          <a:r>
            <a:rPr lang="es-419" i="1" dirty="0"/>
            <a:t>L</a:t>
          </a:r>
          <a:r>
            <a:rPr lang="es-CO" i="1" dirty="0"/>
            <a:t>lave</a:t>
          </a:r>
          <a:r>
            <a:rPr lang="es-CO" dirty="0"/>
            <a:t> (identificador): es la variable (o variables) que nos permite hacer el emparejamiento. Puede ser una variable numérica o de texto</a:t>
          </a:r>
        </a:p>
      </dgm:t>
    </dgm:pt>
    <dgm:pt modelId="{7563B110-843E-48FD-99A0-A7AAA725A00E}" type="parTrans" cxnId="{A39313E1-F9DA-4CAD-B965-6AF0A6EF05B6}">
      <dgm:prSet/>
      <dgm:spPr/>
      <dgm:t>
        <a:bodyPr/>
        <a:lstStyle/>
        <a:p>
          <a:endParaRPr lang="es-CO"/>
        </a:p>
      </dgm:t>
    </dgm:pt>
    <dgm:pt modelId="{57091F53-8433-4AF2-9A20-D348348C0A8F}" type="sibTrans" cxnId="{A39313E1-F9DA-4CAD-B965-6AF0A6EF05B6}">
      <dgm:prSet/>
      <dgm:spPr/>
      <dgm:t>
        <a:bodyPr/>
        <a:lstStyle/>
        <a:p>
          <a:endParaRPr lang="es-CO"/>
        </a:p>
      </dgm:t>
    </dgm:pt>
    <dgm:pt modelId="{2B8EE8FC-0438-4F84-9B06-F89CFC93DBC4}" type="pres">
      <dgm:prSet presAssocID="{16B8353B-1673-45FC-BCB3-681ED6223304}" presName="linearFlow" presStyleCnt="0">
        <dgm:presLayoutVars>
          <dgm:dir/>
          <dgm:resizeHandles val="exact"/>
        </dgm:presLayoutVars>
      </dgm:prSet>
      <dgm:spPr/>
    </dgm:pt>
    <dgm:pt modelId="{22B968E7-482C-433B-BEAB-BFA8CD1FF31B}" type="pres">
      <dgm:prSet presAssocID="{7CB2FB5D-F243-407C-A768-02409192913E}" presName="composite" presStyleCnt="0"/>
      <dgm:spPr/>
    </dgm:pt>
    <dgm:pt modelId="{5FB57B22-1C8A-4506-A339-D8B5159CF26B}" type="pres">
      <dgm:prSet presAssocID="{7CB2FB5D-F243-407C-A768-02409192913E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írculo con flecha derecha"/>
        </a:ext>
      </dgm:extLst>
    </dgm:pt>
    <dgm:pt modelId="{C2A3B1D8-59B9-4523-8CBD-9403572E403C}" type="pres">
      <dgm:prSet presAssocID="{7CB2FB5D-F243-407C-A768-02409192913E}" presName="txShp" presStyleLbl="node1" presStyleIdx="0" presStyleCnt="3">
        <dgm:presLayoutVars>
          <dgm:bulletEnabled val="1"/>
        </dgm:presLayoutVars>
      </dgm:prSet>
      <dgm:spPr/>
    </dgm:pt>
    <dgm:pt modelId="{4CB931B4-85D7-43B1-8704-13472A8B325F}" type="pres">
      <dgm:prSet presAssocID="{1D594CAF-32CB-4CFB-A74F-45EF8F363A9C}" presName="spacing" presStyleCnt="0"/>
      <dgm:spPr/>
    </dgm:pt>
    <dgm:pt modelId="{55F3EE8A-4AC2-4A8E-A6A1-F70BF0C541FB}" type="pres">
      <dgm:prSet presAssocID="{8A938153-29C7-4E80-B7E0-AA4C0C2B48B1}" presName="composite" presStyleCnt="0"/>
      <dgm:spPr/>
    </dgm:pt>
    <dgm:pt modelId="{E2D4C6B5-09BD-4B2F-8AF9-E3A24D6D3223}" type="pres">
      <dgm:prSet presAssocID="{8A938153-29C7-4E80-B7E0-AA4C0C2B48B1}" presName="imgShp" presStyleLbl="fgImgPlace1" presStyleIdx="1" presStyleCnt="3" custFlipHor="1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61C98B68-5415-487B-8080-6EE4C1A88DCB}" type="pres">
      <dgm:prSet presAssocID="{8A938153-29C7-4E80-B7E0-AA4C0C2B48B1}" presName="txShp" presStyleLbl="node1" presStyleIdx="1" presStyleCnt="3">
        <dgm:presLayoutVars>
          <dgm:bulletEnabled val="1"/>
        </dgm:presLayoutVars>
      </dgm:prSet>
      <dgm:spPr/>
    </dgm:pt>
    <dgm:pt modelId="{A6AA34DA-BEAD-4D0A-8852-33F06E53DA06}" type="pres">
      <dgm:prSet presAssocID="{4FE944EA-ABB6-462B-A1EF-252667F1E9CD}" presName="spacing" presStyleCnt="0"/>
      <dgm:spPr/>
    </dgm:pt>
    <dgm:pt modelId="{68AFD892-4D2F-40B9-AD67-78D8A75D6A2A}" type="pres">
      <dgm:prSet presAssocID="{1407D0F5-DAD9-4C4A-92A0-61B5C83CEC6B}" presName="composite" presStyleCnt="0"/>
      <dgm:spPr/>
    </dgm:pt>
    <dgm:pt modelId="{FCB81D92-7A4D-4B5D-9EC9-0959CA7CA88B}" type="pres">
      <dgm:prSet presAssocID="{1407D0F5-DAD9-4C4A-92A0-61B5C83CEC6B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nsferencia"/>
        </a:ext>
      </dgm:extLst>
    </dgm:pt>
    <dgm:pt modelId="{236A26B1-0CCB-4EC2-BE7E-989ECB11F22C}" type="pres">
      <dgm:prSet presAssocID="{1407D0F5-DAD9-4C4A-92A0-61B5C83CEC6B}" presName="txShp" presStyleLbl="node1" presStyleIdx="2" presStyleCnt="3">
        <dgm:presLayoutVars>
          <dgm:bulletEnabled val="1"/>
        </dgm:presLayoutVars>
      </dgm:prSet>
      <dgm:spPr/>
    </dgm:pt>
  </dgm:ptLst>
  <dgm:cxnLst>
    <dgm:cxn modelId="{6137D03E-111B-471F-A6EB-F839704D2562}" type="presOf" srcId="{1407D0F5-DAD9-4C4A-92A0-61B5C83CEC6B}" destId="{236A26B1-0CCB-4EC2-BE7E-989ECB11F22C}" srcOrd="0" destOrd="0" presId="urn:microsoft.com/office/officeart/2005/8/layout/vList3"/>
    <dgm:cxn modelId="{A88EB348-F396-4BD2-ABE8-F2B095225605}" srcId="{16B8353B-1673-45FC-BCB3-681ED6223304}" destId="{8A938153-29C7-4E80-B7E0-AA4C0C2B48B1}" srcOrd="1" destOrd="0" parTransId="{043E2D7B-AEC6-4676-8C77-A3B0222C526F}" sibTransId="{4FE944EA-ABB6-462B-A1EF-252667F1E9CD}"/>
    <dgm:cxn modelId="{B7EA976B-71AD-4C52-B5B6-E86CCDB32F7C}" type="presOf" srcId="{7CB2FB5D-F243-407C-A768-02409192913E}" destId="{C2A3B1D8-59B9-4523-8CBD-9403572E403C}" srcOrd="0" destOrd="0" presId="urn:microsoft.com/office/officeart/2005/8/layout/vList3"/>
    <dgm:cxn modelId="{AFA9EBA6-38B4-4490-A050-529EF8D68438}" type="presOf" srcId="{16B8353B-1673-45FC-BCB3-681ED6223304}" destId="{2B8EE8FC-0438-4F84-9B06-F89CFC93DBC4}" srcOrd="0" destOrd="0" presId="urn:microsoft.com/office/officeart/2005/8/layout/vList3"/>
    <dgm:cxn modelId="{D5C430C7-FAC5-48A3-98D6-0324E7F3FA5E}" type="presOf" srcId="{8A938153-29C7-4E80-B7E0-AA4C0C2B48B1}" destId="{61C98B68-5415-487B-8080-6EE4C1A88DCB}" srcOrd="0" destOrd="0" presId="urn:microsoft.com/office/officeart/2005/8/layout/vList3"/>
    <dgm:cxn modelId="{FAE979C9-951E-487A-9231-643BFB44E01C}" srcId="{16B8353B-1673-45FC-BCB3-681ED6223304}" destId="{7CB2FB5D-F243-407C-A768-02409192913E}" srcOrd="0" destOrd="0" parTransId="{146E47B1-83BB-4153-9110-12CB7BDF8EE0}" sibTransId="{1D594CAF-32CB-4CFB-A74F-45EF8F363A9C}"/>
    <dgm:cxn modelId="{A39313E1-F9DA-4CAD-B965-6AF0A6EF05B6}" srcId="{16B8353B-1673-45FC-BCB3-681ED6223304}" destId="{1407D0F5-DAD9-4C4A-92A0-61B5C83CEC6B}" srcOrd="2" destOrd="0" parTransId="{7563B110-843E-48FD-99A0-A7AAA725A00E}" sibTransId="{57091F53-8433-4AF2-9A20-D348348C0A8F}"/>
    <dgm:cxn modelId="{1962EA37-3320-4B75-AB58-199CDCB8259B}" type="presParOf" srcId="{2B8EE8FC-0438-4F84-9B06-F89CFC93DBC4}" destId="{22B968E7-482C-433B-BEAB-BFA8CD1FF31B}" srcOrd="0" destOrd="0" presId="urn:microsoft.com/office/officeart/2005/8/layout/vList3"/>
    <dgm:cxn modelId="{F3F01420-ECBF-481B-B705-CFDB139CD715}" type="presParOf" srcId="{22B968E7-482C-433B-BEAB-BFA8CD1FF31B}" destId="{5FB57B22-1C8A-4506-A339-D8B5159CF26B}" srcOrd="0" destOrd="0" presId="urn:microsoft.com/office/officeart/2005/8/layout/vList3"/>
    <dgm:cxn modelId="{86308C31-50B1-4223-9218-71B5000397FC}" type="presParOf" srcId="{22B968E7-482C-433B-BEAB-BFA8CD1FF31B}" destId="{C2A3B1D8-59B9-4523-8CBD-9403572E403C}" srcOrd="1" destOrd="0" presId="urn:microsoft.com/office/officeart/2005/8/layout/vList3"/>
    <dgm:cxn modelId="{CEC612A7-7EBA-43BA-8CA6-3A4DD6D470CB}" type="presParOf" srcId="{2B8EE8FC-0438-4F84-9B06-F89CFC93DBC4}" destId="{4CB931B4-85D7-43B1-8704-13472A8B325F}" srcOrd="1" destOrd="0" presId="urn:microsoft.com/office/officeart/2005/8/layout/vList3"/>
    <dgm:cxn modelId="{1D5D6655-9BD7-4AD6-B8B0-3F9FE5D014F5}" type="presParOf" srcId="{2B8EE8FC-0438-4F84-9B06-F89CFC93DBC4}" destId="{55F3EE8A-4AC2-4A8E-A6A1-F70BF0C541FB}" srcOrd="2" destOrd="0" presId="urn:microsoft.com/office/officeart/2005/8/layout/vList3"/>
    <dgm:cxn modelId="{A7EBC32D-9E5A-4339-9967-D873F62DD6A9}" type="presParOf" srcId="{55F3EE8A-4AC2-4A8E-A6A1-F70BF0C541FB}" destId="{E2D4C6B5-09BD-4B2F-8AF9-E3A24D6D3223}" srcOrd="0" destOrd="0" presId="urn:microsoft.com/office/officeart/2005/8/layout/vList3"/>
    <dgm:cxn modelId="{365259A6-D802-4B27-BB4B-BDD865FA5AC1}" type="presParOf" srcId="{55F3EE8A-4AC2-4A8E-A6A1-F70BF0C541FB}" destId="{61C98B68-5415-487B-8080-6EE4C1A88DCB}" srcOrd="1" destOrd="0" presId="urn:microsoft.com/office/officeart/2005/8/layout/vList3"/>
    <dgm:cxn modelId="{9398AF98-DA0A-4131-8E56-D139AC5AAA39}" type="presParOf" srcId="{2B8EE8FC-0438-4F84-9B06-F89CFC93DBC4}" destId="{A6AA34DA-BEAD-4D0A-8852-33F06E53DA06}" srcOrd="3" destOrd="0" presId="urn:microsoft.com/office/officeart/2005/8/layout/vList3"/>
    <dgm:cxn modelId="{4DAC43CF-56B8-4442-B67A-43616B410C5A}" type="presParOf" srcId="{2B8EE8FC-0438-4F84-9B06-F89CFC93DBC4}" destId="{68AFD892-4D2F-40B9-AD67-78D8A75D6A2A}" srcOrd="4" destOrd="0" presId="urn:microsoft.com/office/officeart/2005/8/layout/vList3"/>
    <dgm:cxn modelId="{75B50531-9E53-43D6-9A2A-160281FB1B06}" type="presParOf" srcId="{68AFD892-4D2F-40B9-AD67-78D8A75D6A2A}" destId="{FCB81D92-7A4D-4B5D-9EC9-0959CA7CA88B}" srcOrd="0" destOrd="0" presId="urn:microsoft.com/office/officeart/2005/8/layout/vList3"/>
    <dgm:cxn modelId="{E55F0C4B-4CC5-44F2-91A5-2198AD02F4C1}" type="presParOf" srcId="{68AFD892-4D2F-40B9-AD67-78D8A75D6A2A}" destId="{236A26B1-0CCB-4EC2-BE7E-989ECB11F22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B8353B-1673-45FC-BCB3-681ED6223304}" type="doc">
      <dgm:prSet loTypeId="urn:microsoft.com/office/officeart/2005/8/layout/hierarchy6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7CB2FB5D-F243-407C-A768-02409192913E}">
      <dgm:prSet/>
      <dgm:spPr/>
      <dgm:t>
        <a:bodyPr/>
        <a:lstStyle/>
        <a:p>
          <a:r>
            <a:rPr lang="es-CO" b="1" dirty="0"/>
            <a:t>Unión</a:t>
          </a:r>
        </a:p>
      </dgm:t>
    </dgm:pt>
    <dgm:pt modelId="{146E47B1-83BB-4153-9110-12CB7BDF8EE0}" type="parTrans" cxnId="{FAE979C9-951E-487A-9231-643BFB44E01C}">
      <dgm:prSet/>
      <dgm:spPr/>
      <dgm:t>
        <a:bodyPr/>
        <a:lstStyle/>
        <a:p>
          <a:endParaRPr lang="es-CO"/>
        </a:p>
      </dgm:t>
    </dgm:pt>
    <dgm:pt modelId="{1D594CAF-32CB-4CFB-A74F-45EF8F363A9C}" type="sibTrans" cxnId="{FAE979C9-951E-487A-9231-643BFB44E01C}">
      <dgm:prSet/>
      <dgm:spPr/>
      <dgm:t>
        <a:bodyPr/>
        <a:lstStyle/>
        <a:p>
          <a:endParaRPr lang="es-CO"/>
        </a:p>
      </dgm:t>
    </dgm:pt>
    <dgm:pt modelId="{0AD2432D-96C7-4FF9-AA4A-E6C0FD6620F4}">
      <dgm:prSet/>
      <dgm:spPr/>
      <dgm:t>
        <a:bodyPr/>
        <a:lstStyle/>
        <a:p>
          <a:r>
            <a:rPr lang="es-419" dirty="0"/>
            <a:t>Vertical (</a:t>
          </a:r>
          <a:r>
            <a:rPr lang="es-419" dirty="0" err="1"/>
            <a:t>append</a:t>
          </a:r>
          <a:r>
            <a:rPr lang="es-419" dirty="0"/>
            <a:t>)</a:t>
          </a:r>
          <a:endParaRPr lang="es-CO" dirty="0"/>
        </a:p>
      </dgm:t>
    </dgm:pt>
    <dgm:pt modelId="{FCDAD5BD-A954-4A5E-8920-08824C9F6B91}" type="parTrans" cxnId="{F3692BBD-71DA-4E25-956A-C44E4BBBC18C}">
      <dgm:prSet/>
      <dgm:spPr/>
      <dgm:t>
        <a:bodyPr/>
        <a:lstStyle/>
        <a:p>
          <a:endParaRPr lang="es-CO"/>
        </a:p>
      </dgm:t>
    </dgm:pt>
    <dgm:pt modelId="{E08B5254-A241-47C3-9325-D3DAD5F5BF94}" type="sibTrans" cxnId="{F3692BBD-71DA-4E25-956A-C44E4BBBC18C}">
      <dgm:prSet/>
      <dgm:spPr/>
      <dgm:t>
        <a:bodyPr/>
        <a:lstStyle/>
        <a:p>
          <a:endParaRPr lang="es-CO"/>
        </a:p>
      </dgm:t>
    </dgm:pt>
    <dgm:pt modelId="{289A84F4-90C5-4FD8-9D38-0A4763D85656}">
      <dgm:prSet/>
      <dgm:spPr/>
      <dgm:t>
        <a:bodyPr/>
        <a:lstStyle/>
        <a:p>
          <a:r>
            <a:rPr lang="es-419" dirty="0"/>
            <a:t>Horizontal (</a:t>
          </a:r>
          <a:r>
            <a:rPr lang="es-419" dirty="0" err="1"/>
            <a:t>join</a:t>
          </a:r>
          <a:r>
            <a:rPr lang="es-419" dirty="0"/>
            <a:t>)</a:t>
          </a:r>
          <a:endParaRPr lang="es-CO" dirty="0"/>
        </a:p>
      </dgm:t>
    </dgm:pt>
    <dgm:pt modelId="{82873F78-4AE3-4065-A6AB-7143017288D6}" type="parTrans" cxnId="{4D2D0E22-1E4E-4C59-8DF2-101051454DCA}">
      <dgm:prSet/>
      <dgm:spPr/>
      <dgm:t>
        <a:bodyPr/>
        <a:lstStyle/>
        <a:p>
          <a:endParaRPr lang="es-CO"/>
        </a:p>
      </dgm:t>
    </dgm:pt>
    <dgm:pt modelId="{79C79C92-9871-4176-B611-399B3A31F70F}" type="sibTrans" cxnId="{4D2D0E22-1E4E-4C59-8DF2-101051454DCA}">
      <dgm:prSet/>
      <dgm:spPr/>
      <dgm:t>
        <a:bodyPr/>
        <a:lstStyle/>
        <a:p>
          <a:endParaRPr lang="es-CO"/>
        </a:p>
      </dgm:t>
    </dgm:pt>
    <dgm:pt modelId="{C9E58298-0E75-4027-A1DD-AE5D08237311}">
      <dgm:prSet/>
      <dgm:spPr/>
      <dgm:t>
        <a:bodyPr/>
        <a:lstStyle/>
        <a:p>
          <a:r>
            <a:rPr lang="es-419" dirty="0"/>
            <a:t>Con variables idénticas</a:t>
          </a:r>
          <a:endParaRPr lang="es-CO" dirty="0"/>
        </a:p>
      </dgm:t>
    </dgm:pt>
    <dgm:pt modelId="{AF2EB65A-6B72-4FBA-94A3-747859372CFE}" type="parTrans" cxnId="{F5F03800-382E-423C-9AE4-95A2699D5E45}">
      <dgm:prSet/>
      <dgm:spPr/>
      <dgm:t>
        <a:bodyPr/>
        <a:lstStyle/>
        <a:p>
          <a:endParaRPr lang="es-CO"/>
        </a:p>
      </dgm:t>
    </dgm:pt>
    <dgm:pt modelId="{FAFDC1C5-784E-4FA6-8395-86A41B0171D3}" type="sibTrans" cxnId="{F5F03800-382E-423C-9AE4-95A2699D5E45}">
      <dgm:prSet/>
      <dgm:spPr/>
      <dgm:t>
        <a:bodyPr/>
        <a:lstStyle/>
        <a:p>
          <a:endParaRPr lang="es-CO"/>
        </a:p>
      </dgm:t>
    </dgm:pt>
    <dgm:pt modelId="{0236EAB7-2217-4163-8345-A47C3C66F383}">
      <dgm:prSet/>
      <dgm:spPr/>
      <dgm:t>
        <a:bodyPr/>
        <a:lstStyle/>
        <a:p>
          <a:r>
            <a:rPr lang="es-419" dirty="0"/>
            <a:t>Relaciones únicas (1:1)</a:t>
          </a:r>
          <a:endParaRPr lang="es-CO" dirty="0"/>
        </a:p>
      </dgm:t>
    </dgm:pt>
    <dgm:pt modelId="{E6DE2097-309E-4DD8-BD99-E3A3E74D4131}" type="parTrans" cxnId="{961A0658-A1B1-4B48-9064-CA3DE497B3C5}">
      <dgm:prSet/>
      <dgm:spPr/>
      <dgm:t>
        <a:bodyPr/>
        <a:lstStyle/>
        <a:p>
          <a:endParaRPr lang="es-CO"/>
        </a:p>
      </dgm:t>
    </dgm:pt>
    <dgm:pt modelId="{132F5081-F51B-4D71-83C1-38C5B6E57855}" type="sibTrans" cxnId="{961A0658-A1B1-4B48-9064-CA3DE497B3C5}">
      <dgm:prSet/>
      <dgm:spPr/>
      <dgm:t>
        <a:bodyPr/>
        <a:lstStyle/>
        <a:p>
          <a:endParaRPr lang="es-CO"/>
        </a:p>
      </dgm:t>
    </dgm:pt>
    <dgm:pt modelId="{76929E57-2AE1-4989-809A-FD8057DDF63C}">
      <dgm:prSet/>
      <dgm:spPr/>
      <dgm:t>
        <a:bodyPr/>
        <a:lstStyle/>
        <a:p>
          <a:r>
            <a:rPr lang="es-419" dirty="0"/>
            <a:t>Relaciones múltiples (1:m)</a:t>
          </a:r>
          <a:endParaRPr lang="es-CO" dirty="0"/>
        </a:p>
      </dgm:t>
    </dgm:pt>
    <dgm:pt modelId="{2F190168-D6B5-4E1F-98EB-DFCE705C54B6}" type="parTrans" cxnId="{F944A9CD-6EE9-4663-8295-1A5BE254A151}">
      <dgm:prSet/>
      <dgm:spPr/>
      <dgm:t>
        <a:bodyPr/>
        <a:lstStyle/>
        <a:p>
          <a:endParaRPr lang="es-CO"/>
        </a:p>
      </dgm:t>
    </dgm:pt>
    <dgm:pt modelId="{33470798-3830-475C-B9CC-257F537CF673}" type="sibTrans" cxnId="{F944A9CD-6EE9-4663-8295-1A5BE254A151}">
      <dgm:prSet/>
      <dgm:spPr/>
      <dgm:t>
        <a:bodyPr/>
        <a:lstStyle/>
        <a:p>
          <a:endParaRPr lang="es-CO"/>
        </a:p>
      </dgm:t>
    </dgm:pt>
    <dgm:pt modelId="{A718B2B0-9FE6-4C80-9F32-6AF153EC22D9}">
      <dgm:prSet/>
      <dgm:spPr/>
      <dgm:t>
        <a:bodyPr/>
        <a:lstStyle/>
        <a:p>
          <a:r>
            <a:rPr lang="es-419" dirty="0"/>
            <a:t>Con variables diferentes</a:t>
          </a:r>
          <a:endParaRPr lang="es-CO"/>
        </a:p>
      </dgm:t>
    </dgm:pt>
    <dgm:pt modelId="{EAF74D9F-468E-4F60-997A-12569FE83CBB}" type="parTrans" cxnId="{64FC5C3E-7224-4137-87D6-ED9E34FCAD56}">
      <dgm:prSet/>
      <dgm:spPr/>
      <dgm:t>
        <a:bodyPr/>
        <a:lstStyle/>
        <a:p>
          <a:endParaRPr lang="es-CO"/>
        </a:p>
      </dgm:t>
    </dgm:pt>
    <dgm:pt modelId="{D3C7B1C6-011A-49B2-82DA-854541E8C656}" type="sibTrans" cxnId="{64FC5C3E-7224-4137-87D6-ED9E34FCAD56}">
      <dgm:prSet/>
      <dgm:spPr/>
      <dgm:t>
        <a:bodyPr/>
        <a:lstStyle/>
        <a:p>
          <a:endParaRPr lang="es-CO"/>
        </a:p>
      </dgm:t>
    </dgm:pt>
    <dgm:pt modelId="{7F746113-4393-47E2-9E22-C62C8E8C6092}" type="pres">
      <dgm:prSet presAssocID="{16B8353B-1673-45FC-BCB3-681ED622330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7B139C5-9920-4C1E-8752-768B4E610A9A}" type="pres">
      <dgm:prSet presAssocID="{16B8353B-1673-45FC-BCB3-681ED6223304}" presName="hierFlow" presStyleCnt="0"/>
      <dgm:spPr/>
    </dgm:pt>
    <dgm:pt modelId="{0A565ABC-2A31-4E40-877F-B989DE35475B}" type="pres">
      <dgm:prSet presAssocID="{16B8353B-1673-45FC-BCB3-681ED622330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CAD4D61-AA54-4409-BDB7-FFC6714E9F86}" type="pres">
      <dgm:prSet presAssocID="{7CB2FB5D-F243-407C-A768-02409192913E}" presName="Name14" presStyleCnt="0"/>
      <dgm:spPr/>
    </dgm:pt>
    <dgm:pt modelId="{D282204F-7643-48D6-B835-B9D0DA0AC2C6}" type="pres">
      <dgm:prSet presAssocID="{7CB2FB5D-F243-407C-A768-02409192913E}" presName="level1Shape" presStyleLbl="node0" presStyleIdx="0" presStyleCnt="1">
        <dgm:presLayoutVars>
          <dgm:chPref val="3"/>
        </dgm:presLayoutVars>
      </dgm:prSet>
      <dgm:spPr/>
    </dgm:pt>
    <dgm:pt modelId="{3ECB576E-B015-433B-AC9D-50F080ED0DD5}" type="pres">
      <dgm:prSet presAssocID="{7CB2FB5D-F243-407C-A768-02409192913E}" presName="hierChild2" presStyleCnt="0"/>
      <dgm:spPr/>
    </dgm:pt>
    <dgm:pt modelId="{C3705898-7C44-4694-A108-0749CDA43662}" type="pres">
      <dgm:prSet presAssocID="{FCDAD5BD-A954-4A5E-8920-08824C9F6B91}" presName="Name19" presStyleLbl="parChTrans1D2" presStyleIdx="0" presStyleCnt="2"/>
      <dgm:spPr/>
    </dgm:pt>
    <dgm:pt modelId="{AC3D2B26-0CAE-4B43-A09D-41CFE47E09A4}" type="pres">
      <dgm:prSet presAssocID="{0AD2432D-96C7-4FF9-AA4A-E6C0FD6620F4}" presName="Name21" presStyleCnt="0"/>
      <dgm:spPr/>
    </dgm:pt>
    <dgm:pt modelId="{C64C0341-9102-4E22-B7A0-D2D392BF56BE}" type="pres">
      <dgm:prSet presAssocID="{0AD2432D-96C7-4FF9-AA4A-E6C0FD6620F4}" presName="level2Shape" presStyleLbl="node2" presStyleIdx="0" presStyleCnt="2"/>
      <dgm:spPr/>
    </dgm:pt>
    <dgm:pt modelId="{45F15841-C247-44BF-8F93-1F20BC377BC5}" type="pres">
      <dgm:prSet presAssocID="{0AD2432D-96C7-4FF9-AA4A-E6C0FD6620F4}" presName="hierChild3" presStyleCnt="0"/>
      <dgm:spPr/>
    </dgm:pt>
    <dgm:pt modelId="{2C808DFC-AFCE-4F88-BDC3-4B63BD69E548}" type="pres">
      <dgm:prSet presAssocID="{AF2EB65A-6B72-4FBA-94A3-747859372CFE}" presName="Name19" presStyleLbl="parChTrans1D3" presStyleIdx="0" presStyleCnt="4"/>
      <dgm:spPr/>
    </dgm:pt>
    <dgm:pt modelId="{8360256A-11AB-4317-B2CB-8AFA9D21FC30}" type="pres">
      <dgm:prSet presAssocID="{C9E58298-0E75-4027-A1DD-AE5D08237311}" presName="Name21" presStyleCnt="0"/>
      <dgm:spPr/>
    </dgm:pt>
    <dgm:pt modelId="{116915C1-9E5D-4F09-BA5E-4CE7EB532BFD}" type="pres">
      <dgm:prSet presAssocID="{C9E58298-0E75-4027-A1DD-AE5D08237311}" presName="level2Shape" presStyleLbl="node3" presStyleIdx="0" presStyleCnt="4"/>
      <dgm:spPr/>
    </dgm:pt>
    <dgm:pt modelId="{72A907A6-13F7-4B76-A110-1BA324DF033D}" type="pres">
      <dgm:prSet presAssocID="{C9E58298-0E75-4027-A1DD-AE5D08237311}" presName="hierChild3" presStyleCnt="0"/>
      <dgm:spPr/>
    </dgm:pt>
    <dgm:pt modelId="{903FE97E-BAEE-4DDA-9554-CCB5783F9425}" type="pres">
      <dgm:prSet presAssocID="{EAF74D9F-468E-4F60-997A-12569FE83CBB}" presName="Name19" presStyleLbl="parChTrans1D3" presStyleIdx="1" presStyleCnt="4"/>
      <dgm:spPr/>
    </dgm:pt>
    <dgm:pt modelId="{35A5D046-F640-4287-99A5-A6E8DF12DDC7}" type="pres">
      <dgm:prSet presAssocID="{A718B2B0-9FE6-4C80-9F32-6AF153EC22D9}" presName="Name21" presStyleCnt="0"/>
      <dgm:spPr/>
    </dgm:pt>
    <dgm:pt modelId="{3BD8DA7A-4980-4D4C-A617-7AF6C4E3EA93}" type="pres">
      <dgm:prSet presAssocID="{A718B2B0-9FE6-4C80-9F32-6AF153EC22D9}" presName="level2Shape" presStyleLbl="node3" presStyleIdx="1" presStyleCnt="4"/>
      <dgm:spPr/>
    </dgm:pt>
    <dgm:pt modelId="{039D06EC-1B96-498D-B24C-F96EFF27C695}" type="pres">
      <dgm:prSet presAssocID="{A718B2B0-9FE6-4C80-9F32-6AF153EC22D9}" presName="hierChild3" presStyleCnt="0"/>
      <dgm:spPr/>
    </dgm:pt>
    <dgm:pt modelId="{CB4F9649-E00F-4316-87C3-32C544AF6DEE}" type="pres">
      <dgm:prSet presAssocID="{82873F78-4AE3-4065-A6AB-7143017288D6}" presName="Name19" presStyleLbl="parChTrans1D2" presStyleIdx="1" presStyleCnt="2"/>
      <dgm:spPr/>
    </dgm:pt>
    <dgm:pt modelId="{3C53628C-0937-4CD6-A11C-10A701F54432}" type="pres">
      <dgm:prSet presAssocID="{289A84F4-90C5-4FD8-9D38-0A4763D85656}" presName="Name21" presStyleCnt="0"/>
      <dgm:spPr/>
    </dgm:pt>
    <dgm:pt modelId="{8328188B-7D13-44FE-8424-4D0AB032165C}" type="pres">
      <dgm:prSet presAssocID="{289A84F4-90C5-4FD8-9D38-0A4763D85656}" presName="level2Shape" presStyleLbl="node2" presStyleIdx="1" presStyleCnt="2"/>
      <dgm:spPr/>
    </dgm:pt>
    <dgm:pt modelId="{550E7D15-4BCA-4AEC-901C-1AFB0222E683}" type="pres">
      <dgm:prSet presAssocID="{289A84F4-90C5-4FD8-9D38-0A4763D85656}" presName="hierChild3" presStyleCnt="0"/>
      <dgm:spPr/>
    </dgm:pt>
    <dgm:pt modelId="{F7CFD5DE-EB03-411D-8B2B-0354062419CD}" type="pres">
      <dgm:prSet presAssocID="{E6DE2097-309E-4DD8-BD99-E3A3E74D4131}" presName="Name19" presStyleLbl="parChTrans1D3" presStyleIdx="2" presStyleCnt="4"/>
      <dgm:spPr/>
    </dgm:pt>
    <dgm:pt modelId="{A8892408-ABE8-4A3B-A888-104C1AFB06CE}" type="pres">
      <dgm:prSet presAssocID="{0236EAB7-2217-4163-8345-A47C3C66F383}" presName="Name21" presStyleCnt="0"/>
      <dgm:spPr/>
    </dgm:pt>
    <dgm:pt modelId="{5386ABD3-74B6-4B81-B93E-0FC216E8CE60}" type="pres">
      <dgm:prSet presAssocID="{0236EAB7-2217-4163-8345-A47C3C66F383}" presName="level2Shape" presStyleLbl="node3" presStyleIdx="2" presStyleCnt="4"/>
      <dgm:spPr/>
    </dgm:pt>
    <dgm:pt modelId="{65CF5035-D512-4911-85C3-9DCE24BCB36D}" type="pres">
      <dgm:prSet presAssocID="{0236EAB7-2217-4163-8345-A47C3C66F383}" presName="hierChild3" presStyleCnt="0"/>
      <dgm:spPr/>
    </dgm:pt>
    <dgm:pt modelId="{052CA939-B8BB-482D-918C-615369C108B5}" type="pres">
      <dgm:prSet presAssocID="{2F190168-D6B5-4E1F-98EB-DFCE705C54B6}" presName="Name19" presStyleLbl="parChTrans1D3" presStyleIdx="3" presStyleCnt="4"/>
      <dgm:spPr/>
    </dgm:pt>
    <dgm:pt modelId="{AA5D73E4-9020-4E7C-9809-EB50265DE96F}" type="pres">
      <dgm:prSet presAssocID="{76929E57-2AE1-4989-809A-FD8057DDF63C}" presName="Name21" presStyleCnt="0"/>
      <dgm:spPr/>
    </dgm:pt>
    <dgm:pt modelId="{389911F3-3C51-4BF3-8668-E8F70C4683D5}" type="pres">
      <dgm:prSet presAssocID="{76929E57-2AE1-4989-809A-FD8057DDF63C}" presName="level2Shape" presStyleLbl="node3" presStyleIdx="3" presStyleCnt="4"/>
      <dgm:spPr/>
    </dgm:pt>
    <dgm:pt modelId="{632EC76F-8E45-49FB-8C35-D46064472D60}" type="pres">
      <dgm:prSet presAssocID="{76929E57-2AE1-4989-809A-FD8057DDF63C}" presName="hierChild3" presStyleCnt="0"/>
      <dgm:spPr/>
    </dgm:pt>
    <dgm:pt modelId="{BBEA5C21-4287-41CD-A080-1629F911D97C}" type="pres">
      <dgm:prSet presAssocID="{16B8353B-1673-45FC-BCB3-681ED6223304}" presName="bgShapesFlow" presStyleCnt="0"/>
      <dgm:spPr/>
    </dgm:pt>
  </dgm:ptLst>
  <dgm:cxnLst>
    <dgm:cxn modelId="{F5F03800-382E-423C-9AE4-95A2699D5E45}" srcId="{0AD2432D-96C7-4FF9-AA4A-E6C0FD6620F4}" destId="{C9E58298-0E75-4027-A1DD-AE5D08237311}" srcOrd="0" destOrd="0" parTransId="{AF2EB65A-6B72-4FBA-94A3-747859372CFE}" sibTransId="{FAFDC1C5-784E-4FA6-8395-86A41B0171D3}"/>
    <dgm:cxn modelId="{4D2D0E22-1E4E-4C59-8DF2-101051454DCA}" srcId="{7CB2FB5D-F243-407C-A768-02409192913E}" destId="{289A84F4-90C5-4FD8-9D38-0A4763D85656}" srcOrd="1" destOrd="0" parTransId="{82873F78-4AE3-4065-A6AB-7143017288D6}" sibTransId="{79C79C92-9871-4176-B611-399B3A31F70F}"/>
    <dgm:cxn modelId="{64FC5C3E-7224-4137-87D6-ED9E34FCAD56}" srcId="{0AD2432D-96C7-4FF9-AA4A-E6C0FD6620F4}" destId="{A718B2B0-9FE6-4C80-9F32-6AF153EC22D9}" srcOrd="1" destOrd="0" parTransId="{EAF74D9F-468E-4F60-997A-12569FE83CBB}" sibTransId="{D3C7B1C6-011A-49B2-82DA-854541E8C656}"/>
    <dgm:cxn modelId="{88BBCC4D-B602-4BFB-BF02-8A6F766D643A}" type="presOf" srcId="{0AD2432D-96C7-4FF9-AA4A-E6C0FD6620F4}" destId="{C64C0341-9102-4E22-B7A0-D2D392BF56BE}" srcOrd="0" destOrd="0" presId="urn:microsoft.com/office/officeart/2005/8/layout/hierarchy6"/>
    <dgm:cxn modelId="{961A0658-A1B1-4B48-9064-CA3DE497B3C5}" srcId="{289A84F4-90C5-4FD8-9D38-0A4763D85656}" destId="{0236EAB7-2217-4163-8345-A47C3C66F383}" srcOrd="0" destOrd="0" parTransId="{E6DE2097-309E-4DD8-BD99-E3A3E74D4131}" sibTransId="{132F5081-F51B-4D71-83C1-38C5B6E57855}"/>
    <dgm:cxn modelId="{910D5358-900E-43C0-8FE3-2BF54F2B5B14}" type="presOf" srcId="{0236EAB7-2217-4163-8345-A47C3C66F383}" destId="{5386ABD3-74B6-4B81-B93E-0FC216E8CE60}" srcOrd="0" destOrd="0" presId="urn:microsoft.com/office/officeart/2005/8/layout/hierarchy6"/>
    <dgm:cxn modelId="{F1B77564-D0AF-4A75-B9D6-B95B7AF2BFF1}" type="presOf" srcId="{82873F78-4AE3-4065-A6AB-7143017288D6}" destId="{CB4F9649-E00F-4316-87C3-32C544AF6DEE}" srcOrd="0" destOrd="0" presId="urn:microsoft.com/office/officeart/2005/8/layout/hierarchy6"/>
    <dgm:cxn modelId="{014EDF6B-3183-40F7-961B-8726491ADE32}" type="presOf" srcId="{C9E58298-0E75-4027-A1DD-AE5D08237311}" destId="{116915C1-9E5D-4F09-BA5E-4CE7EB532BFD}" srcOrd="0" destOrd="0" presId="urn:microsoft.com/office/officeart/2005/8/layout/hierarchy6"/>
    <dgm:cxn modelId="{4B528A7A-0B72-4EB7-AA65-226AC32F33D5}" type="presOf" srcId="{289A84F4-90C5-4FD8-9D38-0A4763D85656}" destId="{8328188B-7D13-44FE-8424-4D0AB032165C}" srcOrd="0" destOrd="0" presId="urn:microsoft.com/office/officeart/2005/8/layout/hierarchy6"/>
    <dgm:cxn modelId="{06EA7C98-7A0D-4DAD-9845-5573D4C9D363}" type="presOf" srcId="{76929E57-2AE1-4989-809A-FD8057DDF63C}" destId="{389911F3-3C51-4BF3-8668-E8F70C4683D5}" srcOrd="0" destOrd="0" presId="urn:microsoft.com/office/officeart/2005/8/layout/hierarchy6"/>
    <dgm:cxn modelId="{B413C4A9-DEB6-4EC4-9570-22F667E0DC47}" type="presOf" srcId="{7CB2FB5D-F243-407C-A768-02409192913E}" destId="{D282204F-7643-48D6-B835-B9D0DA0AC2C6}" srcOrd="0" destOrd="0" presId="urn:microsoft.com/office/officeart/2005/8/layout/hierarchy6"/>
    <dgm:cxn modelId="{53ED0BAF-5C5F-46D8-9A37-F5947A895B09}" type="presOf" srcId="{AF2EB65A-6B72-4FBA-94A3-747859372CFE}" destId="{2C808DFC-AFCE-4F88-BDC3-4B63BD69E548}" srcOrd="0" destOrd="0" presId="urn:microsoft.com/office/officeart/2005/8/layout/hierarchy6"/>
    <dgm:cxn modelId="{1B31C5B2-E5A6-4F7E-81A5-E1425D012443}" type="presOf" srcId="{2F190168-D6B5-4E1F-98EB-DFCE705C54B6}" destId="{052CA939-B8BB-482D-918C-615369C108B5}" srcOrd="0" destOrd="0" presId="urn:microsoft.com/office/officeart/2005/8/layout/hierarchy6"/>
    <dgm:cxn modelId="{CAAE3BB8-3DFC-4F08-BC82-7C0973331F92}" type="presOf" srcId="{FCDAD5BD-A954-4A5E-8920-08824C9F6B91}" destId="{C3705898-7C44-4694-A108-0749CDA43662}" srcOrd="0" destOrd="0" presId="urn:microsoft.com/office/officeart/2005/8/layout/hierarchy6"/>
    <dgm:cxn modelId="{44671DB9-BDAD-4B9D-9257-8C121E270E36}" type="presOf" srcId="{E6DE2097-309E-4DD8-BD99-E3A3E74D4131}" destId="{F7CFD5DE-EB03-411D-8B2B-0354062419CD}" srcOrd="0" destOrd="0" presId="urn:microsoft.com/office/officeart/2005/8/layout/hierarchy6"/>
    <dgm:cxn modelId="{F3692BBD-71DA-4E25-956A-C44E4BBBC18C}" srcId="{7CB2FB5D-F243-407C-A768-02409192913E}" destId="{0AD2432D-96C7-4FF9-AA4A-E6C0FD6620F4}" srcOrd="0" destOrd="0" parTransId="{FCDAD5BD-A954-4A5E-8920-08824C9F6B91}" sibTransId="{E08B5254-A241-47C3-9325-D3DAD5F5BF94}"/>
    <dgm:cxn modelId="{D8B7EDC1-F4E8-4B59-802A-06AAF26BFD8A}" type="presOf" srcId="{EAF74D9F-468E-4F60-997A-12569FE83CBB}" destId="{903FE97E-BAEE-4DDA-9554-CCB5783F9425}" srcOrd="0" destOrd="0" presId="urn:microsoft.com/office/officeart/2005/8/layout/hierarchy6"/>
    <dgm:cxn modelId="{FAE979C9-951E-487A-9231-643BFB44E01C}" srcId="{16B8353B-1673-45FC-BCB3-681ED6223304}" destId="{7CB2FB5D-F243-407C-A768-02409192913E}" srcOrd="0" destOrd="0" parTransId="{146E47B1-83BB-4153-9110-12CB7BDF8EE0}" sibTransId="{1D594CAF-32CB-4CFB-A74F-45EF8F363A9C}"/>
    <dgm:cxn modelId="{381EFCCA-EF41-47A0-824C-4E58F7813E91}" type="presOf" srcId="{A718B2B0-9FE6-4C80-9F32-6AF153EC22D9}" destId="{3BD8DA7A-4980-4D4C-A617-7AF6C4E3EA93}" srcOrd="0" destOrd="0" presId="urn:microsoft.com/office/officeart/2005/8/layout/hierarchy6"/>
    <dgm:cxn modelId="{F944A9CD-6EE9-4663-8295-1A5BE254A151}" srcId="{289A84F4-90C5-4FD8-9D38-0A4763D85656}" destId="{76929E57-2AE1-4989-809A-FD8057DDF63C}" srcOrd="1" destOrd="0" parTransId="{2F190168-D6B5-4E1F-98EB-DFCE705C54B6}" sibTransId="{33470798-3830-475C-B9CC-257F537CF673}"/>
    <dgm:cxn modelId="{4EC4ACF5-7628-40E4-BC97-9ADD07318E20}" type="presOf" srcId="{16B8353B-1673-45FC-BCB3-681ED6223304}" destId="{7F746113-4393-47E2-9E22-C62C8E8C6092}" srcOrd="0" destOrd="0" presId="urn:microsoft.com/office/officeart/2005/8/layout/hierarchy6"/>
    <dgm:cxn modelId="{3E8CBB62-689C-475F-BEA9-CBE594959D1A}" type="presParOf" srcId="{7F746113-4393-47E2-9E22-C62C8E8C6092}" destId="{17B139C5-9920-4C1E-8752-768B4E610A9A}" srcOrd="0" destOrd="0" presId="urn:microsoft.com/office/officeart/2005/8/layout/hierarchy6"/>
    <dgm:cxn modelId="{00996132-78E6-4FC0-B3F9-A50346056C7A}" type="presParOf" srcId="{17B139C5-9920-4C1E-8752-768B4E610A9A}" destId="{0A565ABC-2A31-4E40-877F-B989DE35475B}" srcOrd="0" destOrd="0" presId="urn:microsoft.com/office/officeart/2005/8/layout/hierarchy6"/>
    <dgm:cxn modelId="{A0947064-F3E5-4845-AE62-8ED3566C7515}" type="presParOf" srcId="{0A565ABC-2A31-4E40-877F-B989DE35475B}" destId="{5CAD4D61-AA54-4409-BDB7-FFC6714E9F86}" srcOrd="0" destOrd="0" presId="urn:microsoft.com/office/officeart/2005/8/layout/hierarchy6"/>
    <dgm:cxn modelId="{4E11F64B-C78F-4131-A4AA-8071E1A38816}" type="presParOf" srcId="{5CAD4D61-AA54-4409-BDB7-FFC6714E9F86}" destId="{D282204F-7643-48D6-B835-B9D0DA0AC2C6}" srcOrd="0" destOrd="0" presId="urn:microsoft.com/office/officeart/2005/8/layout/hierarchy6"/>
    <dgm:cxn modelId="{E352890F-3891-4521-81A4-980D1A38428C}" type="presParOf" srcId="{5CAD4D61-AA54-4409-BDB7-FFC6714E9F86}" destId="{3ECB576E-B015-433B-AC9D-50F080ED0DD5}" srcOrd="1" destOrd="0" presId="urn:microsoft.com/office/officeart/2005/8/layout/hierarchy6"/>
    <dgm:cxn modelId="{8BF21CF5-6C7C-4BED-9162-560AA69BB804}" type="presParOf" srcId="{3ECB576E-B015-433B-AC9D-50F080ED0DD5}" destId="{C3705898-7C44-4694-A108-0749CDA43662}" srcOrd="0" destOrd="0" presId="urn:microsoft.com/office/officeart/2005/8/layout/hierarchy6"/>
    <dgm:cxn modelId="{ADDBF586-591E-4CF6-A865-8F6071D68B9F}" type="presParOf" srcId="{3ECB576E-B015-433B-AC9D-50F080ED0DD5}" destId="{AC3D2B26-0CAE-4B43-A09D-41CFE47E09A4}" srcOrd="1" destOrd="0" presId="urn:microsoft.com/office/officeart/2005/8/layout/hierarchy6"/>
    <dgm:cxn modelId="{9A816269-3E4A-4804-88D0-9C20CAEA6911}" type="presParOf" srcId="{AC3D2B26-0CAE-4B43-A09D-41CFE47E09A4}" destId="{C64C0341-9102-4E22-B7A0-D2D392BF56BE}" srcOrd="0" destOrd="0" presId="urn:microsoft.com/office/officeart/2005/8/layout/hierarchy6"/>
    <dgm:cxn modelId="{56C5BFB4-4EA4-418D-80B3-3D20B3BD58C0}" type="presParOf" srcId="{AC3D2B26-0CAE-4B43-A09D-41CFE47E09A4}" destId="{45F15841-C247-44BF-8F93-1F20BC377BC5}" srcOrd="1" destOrd="0" presId="urn:microsoft.com/office/officeart/2005/8/layout/hierarchy6"/>
    <dgm:cxn modelId="{9BCED333-B596-4D7D-B139-E01BDDE2C215}" type="presParOf" srcId="{45F15841-C247-44BF-8F93-1F20BC377BC5}" destId="{2C808DFC-AFCE-4F88-BDC3-4B63BD69E548}" srcOrd="0" destOrd="0" presId="urn:microsoft.com/office/officeart/2005/8/layout/hierarchy6"/>
    <dgm:cxn modelId="{0A20C486-5FAE-40CC-9276-8D114236DE7F}" type="presParOf" srcId="{45F15841-C247-44BF-8F93-1F20BC377BC5}" destId="{8360256A-11AB-4317-B2CB-8AFA9D21FC30}" srcOrd="1" destOrd="0" presId="urn:microsoft.com/office/officeart/2005/8/layout/hierarchy6"/>
    <dgm:cxn modelId="{5D0C7A12-8833-4866-9839-E14F92BE20D6}" type="presParOf" srcId="{8360256A-11AB-4317-B2CB-8AFA9D21FC30}" destId="{116915C1-9E5D-4F09-BA5E-4CE7EB532BFD}" srcOrd="0" destOrd="0" presId="urn:microsoft.com/office/officeart/2005/8/layout/hierarchy6"/>
    <dgm:cxn modelId="{C93F2164-FA53-4115-9B44-CC8C184D97A8}" type="presParOf" srcId="{8360256A-11AB-4317-B2CB-8AFA9D21FC30}" destId="{72A907A6-13F7-4B76-A110-1BA324DF033D}" srcOrd="1" destOrd="0" presId="urn:microsoft.com/office/officeart/2005/8/layout/hierarchy6"/>
    <dgm:cxn modelId="{0600C344-EC2B-41E9-AE50-B4745E3AF1C6}" type="presParOf" srcId="{45F15841-C247-44BF-8F93-1F20BC377BC5}" destId="{903FE97E-BAEE-4DDA-9554-CCB5783F9425}" srcOrd="2" destOrd="0" presId="urn:microsoft.com/office/officeart/2005/8/layout/hierarchy6"/>
    <dgm:cxn modelId="{57601869-1F7D-4DEA-A38D-632AB83DE8E2}" type="presParOf" srcId="{45F15841-C247-44BF-8F93-1F20BC377BC5}" destId="{35A5D046-F640-4287-99A5-A6E8DF12DDC7}" srcOrd="3" destOrd="0" presId="urn:microsoft.com/office/officeart/2005/8/layout/hierarchy6"/>
    <dgm:cxn modelId="{306934BA-6584-4B6F-ABA4-9849C05DB02E}" type="presParOf" srcId="{35A5D046-F640-4287-99A5-A6E8DF12DDC7}" destId="{3BD8DA7A-4980-4D4C-A617-7AF6C4E3EA93}" srcOrd="0" destOrd="0" presId="urn:microsoft.com/office/officeart/2005/8/layout/hierarchy6"/>
    <dgm:cxn modelId="{EA3E56D9-CFFE-4F39-83B4-BD734583C9C4}" type="presParOf" srcId="{35A5D046-F640-4287-99A5-A6E8DF12DDC7}" destId="{039D06EC-1B96-498D-B24C-F96EFF27C695}" srcOrd="1" destOrd="0" presId="urn:microsoft.com/office/officeart/2005/8/layout/hierarchy6"/>
    <dgm:cxn modelId="{784C065B-ABAB-459C-9A37-A41FAAA3374E}" type="presParOf" srcId="{3ECB576E-B015-433B-AC9D-50F080ED0DD5}" destId="{CB4F9649-E00F-4316-87C3-32C544AF6DEE}" srcOrd="2" destOrd="0" presId="urn:microsoft.com/office/officeart/2005/8/layout/hierarchy6"/>
    <dgm:cxn modelId="{500A59E2-0299-4AD6-BF87-6C645775DA10}" type="presParOf" srcId="{3ECB576E-B015-433B-AC9D-50F080ED0DD5}" destId="{3C53628C-0937-4CD6-A11C-10A701F54432}" srcOrd="3" destOrd="0" presId="urn:microsoft.com/office/officeart/2005/8/layout/hierarchy6"/>
    <dgm:cxn modelId="{572D61D0-027F-46E8-9B38-E03A21EE13CF}" type="presParOf" srcId="{3C53628C-0937-4CD6-A11C-10A701F54432}" destId="{8328188B-7D13-44FE-8424-4D0AB032165C}" srcOrd="0" destOrd="0" presId="urn:microsoft.com/office/officeart/2005/8/layout/hierarchy6"/>
    <dgm:cxn modelId="{93BA48AF-6FCF-4883-B14D-8D5DF41E1B2A}" type="presParOf" srcId="{3C53628C-0937-4CD6-A11C-10A701F54432}" destId="{550E7D15-4BCA-4AEC-901C-1AFB0222E683}" srcOrd="1" destOrd="0" presId="urn:microsoft.com/office/officeart/2005/8/layout/hierarchy6"/>
    <dgm:cxn modelId="{FD509C51-65B9-49D9-97E8-87D2F0964AD0}" type="presParOf" srcId="{550E7D15-4BCA-4AEC-901C-1AFB0222E683}" destId="{F7CFD5DE-EB03-411D-8B2B-0354062419CD}" srcOrd="0" destOrd="0" presId="urn:microsoft.com/office/officeart/2005/8/layout/hierarchy6"/>
    <dgm:cxn modelId="{06742F9A-83D5-4BC5-9926-A43587968CF9}" type="presParOf" srcId="{550E7D15-4BCA-4AEC-901C-1AFB0222E683}" destId="{A8892408-ABE8-4A3B-A888-104C1AFB06CE}" srcOrd="1" destOrd="0" presId="urn:microsoft.com/office/officeart/2005/8/layout/hierarchy6"/>
    <dgm:cxn modelId="{C9A1189B-E372-4F0C-8F14-FC8546E6C3FA}" type="presParOf" srcId="{A8892408-ABE8-4A3B-A888-104C1AFB06CE}" destId="{5386ABD3-74B6-4B81-B93E-0FC216E8CE60}" srcOrd="0" destOrd="0" presId="urn:microsoft.com/office/officeart/2005/8/layout/hierarchy6"/>
    <dgm:cxn modelId="{3259AEB6-FE3A-4C6A-AB47-B0CBA1DB63C6}" type="presParOf" srcId="{A8892408-ABE8-4A3B-A888-104C1AFB06CE}" destId="{65CF5035-D512-4911-85C3-9DCE24BCB36D}" srcOrd="1" destOrd="0" presId="urn:microsoft.com/office/officeart/2005/8/layout/hierarchy6"/>
    <dgm:cxn modelId="{192655B5-78C4-432B-A888-0133147D5A6D}" type="presParOf" srcId="{550E7D15-4BCA-4AEC-901C-1AFB0222E683}" destId="{052CA939-B8BB-482D-918C-615369C108B5}" srcOrd="2" destOrd="0" presId="urn:microsoft.com/office/officeart/2005/8/layout/hierarchy6"/>
    <dgm:cxn modelId="{7DC4FBF8-3FCC-4D1C-BEF2-B793E3612A6F}" type="presParOf" srcId="{550E7D15-4BCA-4AEC-901C-1AFB0222E683}" destId="{AA5D73E4-9020-4E7C-9809-EB50265DE96F}" srcOrd="3" destOrd="0" presId="urn:microsoft.com/office/officeart/2005/8/layout/hierarchy6"/>
    <dgm:cxn modelId="{DD1E60AF-A3B9-4FFD-80CD-BF2115D9C548}" type="presParOf" srcId="{AA5D73E4-9020-4E7C-9809-EB50265DE96F}" destId="{389911F3-3C51-4BF3-8668-E8F70C4683D5}" srcOrd="0" destOrd="0" presId="urn:microsoft.com/office/officeart/2005/8/layout/hierarchy6"/>
    <dgm:cxn modelId="{15952A4A-C483-4AE5-A207-97E8D947E7F2}" type="presParOf" srcId="{AA5D73E4-9020-4E7C-9809-EB50265DE96F}" destId="{632EC76F-8E45-49FB-8C35-D46064472D60}" srcOrd="1" destOrd="0" presId="urn:microsoft.com/office/officeart/2005/8/layout/hierarchy6"/>
    <dgm:cxn modelId="{0D8466EF-CF1B-49E5-9712-2E5EA54C2926}" type="presParOf" srcId="{7F746113-4393-47E2-9E22-C62C8E8C6092}" destId="{BBEA5C21-4287-41CD-A080-1629F911D97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B8353B-1673-45FC-BCB3-681ED6223304}" type="doc">
      <dgm:prSet loTypeId="urn:microsoft.com/office/officeart/2005/8/layout/hierarchy6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7CB2FB5D-F243-407C-A768-02409192913E}">
      <dgm:prSet/>
      <dgm:spPr/>
      <dgm:t>
        <a:bodyPr/>
        <a:lstStyle/>
        <a:p>
          <a:r>
            <a:rPr lang="es-CO" b="1" dirty="0"/>
            <a:t>Unión</a:t>
          </a:r>
        </a:p>
      </dgm:t>
    </dgm:pt>
    <dgm:pt modelId="{146E47B1-83BB-4153-9110-12CB7BDF8EE0}" type="parTrans" cxnId="{FAE979C9-951E-487A-9231-643BFB44E01C}">
      <dgm:prSet/>
      <dgm:spPr/>
      <dgm:t>
        <a:bodyPr/>
        <a:lstStyle/>
        <a:p>
          <a:endParaRPr lang="es-CO"/>
        </a:p>
      </dgm:t>
    </dgm:pt>
    <dgm:pt modelId="{1D594CAF-32CB-4CFB-A74F-45EF8F363A9C}" type="sibTrans" cxnId="{FAE979C9-951E-487A-9231-643BFB44E01C}">
      <dgm:prSet/>
      <dgm:spPr/>
      <dgm:t>
        <a:bodyPr/>
        <a:lstStyle/>
        <a:p>
          <a:endParaRPr lang="es-CO"/>
        </a:p>
      </dgm:t>
    </dgm:pt>
    <dgm:pt modelId="{0AD2432D-96C7-4FF9-AA4A-E6C0FD6620F4}">
      <dgm:prSet/>
      <dgm:spPr/>
      <dgm:t>
        <a:bodyPr/>
        <a:lstStyle/>
        <a:p>
          <a:r>
            <a:rPr lang="es-419" dirty="0"/>
            <a:t>Vertical (</a:t>
          </a:r>
          <a:r>
            <a:rPr lang="es-419" dirty="0" err="1"/>
            <a:t>append</a:t>
          </a:r>
          <a:r>
            <a:rPr lang="es-419" dirty="0"/>
            <a:t>)</a:t>
          </a:r>
          <a:endParaRPr lang="es-CO" dirty="0"/>
        </a:p>
      </dgm:t>
    </dgm:pt>
    <dgm:pt modelId="{FCDAD5BD-A954-4A5E-8920-08824C9F6B91}" type="parTrans" cxnId="{F3692BBD-71DA-4E25-956A-C44E4BBBC18C}">
      <dgm:prSet/>
      <dgm:spPr/>
      <dgm:t>
        <a:bodyPr/>
        <a:lstStyle/>
        <a:p>
          <a:endParaRPr lang="es-CO"/>
        </a:p>
      </dgm:t>
    </dgm:pt>
    <dgm:pt modelId="{E08B5254-A241-47C3-9325-D3DAD5F5BF94}" type="sibTrans" cxnId="{F3692BBD-71DA-4E25-956A-C44E4BBBC18C}">
      <dgm:prSet/>
      <dgm:spPr/>
      <dgm:t>
        <a:bodyPr/>
        <a:lstStyle/>
        <a:p>
          <a:endParaRPr lang="es-CO"/>
        </a:p>
      </dgm:t>
    </dgm:pt>
    <dgm:pt modelId="{289A84F4-90C5-4FD8-9D38-0A4763D85656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419" dirty="0"/>
            <a:t>Horizontal (</a:t>
          </a:r>
          <a:r>
            <a:rPr lang="es-419" dirty="0" err="1"/>
            <a:t>join</a:t>
          </a:r>
          <a:r>
            <a:rPr lang="es-419" dirty="0"/>
            <a:t>)</a:t>
          </a:r>
          <a:endParaRPr lang="es-CO" dirty="0"/>
        </a:p>
      </dgm:t>
    </dgm:pt>
    <dgm:pt modelId="{82873F78-4AE3-4065-A6AB-7143017288D6}" type="parTrans" cxnId="{4D2D0E22-1E4E-4C59-8DF2-101051454DCA}">
      <dgm:prSet/>
      <dgm:spPr/>
      <dgm:t>
        <a:bodyPr/>
        <a:lstStyle/>
        <a:p>
          <a:endParaRPr lang="es-CO"/>
        </a:p>
      </dgm:t>
    </dgm:pt>
    <dgm:pt modelId="{79C79C92-9871-4176-B611-399B3A31F70F}" type="sibTrans" cxnId="{4D2D0E22-1E4E-4C59-8DF2-101051454DCA}">
      <dgm:prSet/>
      <dgm:spPr/>
      <dgm:t>
        <a:bodyPr/>
        <a:lstStyle/>
        <a:p>
          <a:endParaRPr lang="es-CO"/>
        </a:p>
      </dgm:t>
    </dgm:pt>
    <dgm:pt modelId="{C9E58298-0E75-4027-A1DD-AE5D08237311}">
      <dgm:prSet/>
      <dgm:spPr/>
      <dgm:t>
        <a:bodyPr/>
        <a:lstStyle/>
        <a:p>
          <a:r>
            <a:rPr lang="es-419" dirty="0"/>
            <a:t>Con variables idénticas</a:t>
          </a:r>
          <a:endParaRPr lang="es-CO" dirty="0"/>
        </a:p>
      </dgm:t>
    </dgm:pt>
    <dgm:pt modelId="{AF2EB65A-6B72-4FBA-94A3-747859372CFE}" type="parTrans" cxnId="{F5F03800-382E-423C-9AE4-95A2699D5E45}">
      <dgm:prSet/>
      <dgm:spPr/>
      <dgm:t>
        <a:bodyPr/>
        <a:lstStyle/>
        <a:p>
          <a:endParaRPr lang="es-CO"/>
        </a:p>
      </dgm:t>
    </dgm:pt>
    <dgm:pt modelId="{FAFDC1C5-784E-4FA6-8395-86A41B0171D3}" type="sibTrans" cxnId="{F5F03800-382E-423C-9AE4-95A2699D5E45}">
      <dgm:prSet/>
      <dgm:spPr/>
      <dgm:t>
        <a:bodyPr/>
        <a:lstStyle/>
        <a:p>
          <a:endParaRPr lang="es-CO"/>
        </a:p>
      </dgm:t>
    </dgm:pt>
    <dgm:pt modelId="{0236EAB7-2217-4163-8345-A47C3C66F383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419" dirty="0"/>
            <a:t>Relaciones únicas (1:1)</a:t>
          </a:r>
          <a:endParaRPr lang="es-CO" dirty="0"/>
        </a:p>
      </dgm:t>
    </dgm:pt>
    <dgm:pt modelId="{E6DE2097-309E-4DD8-BD99-E3A3E74D4131}" type="parTrans" cxnId="{961A0658-A1B1-4B48-9064-CA3DE497B3C5}">
      <dgm:prSet/>
      <dgm:spPr/>
      <dgm:t>
        <a:bodyPr/>
        <a:lstStyle/>
        <a:p>
          <a:endParaRPr lang="es-CO"/>
        </a:p>
      </dgm:t>
    </dgm:pt>
    <dgm:pt modelId="{132F5081-F51B-4D71-83C1-38C5B6E57855}" type="sibTrans" cxnId="{961A0658-A1B1-4B48-9064-CA3DE497B3C5}">
      <dgm:prSet/>
      <dgm:spPr/>
      <dgm:t>
        <a:bodyPr/>
        <a:lstStyle/>
        <a:p>
          <a:endParaRPr lang="es-CO"/>
        </a:p>
      </dgm:t>
    </dgm:pt>
    <dgm:pt modelId="{76929E57-2AE1-4989-809A-FD8057DDF63C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419" dirty="0"/>
            <a:t>Relaciones múltiples (1:m)</a:t>
          </a:r>
          <a:endParaRPr lang="es-CO" dirty="0"/>
        </a:p>
      </dgm:t>
    </dgm:pt>
    <dgm:pt modelId="{2F190168-D6B5-4E1F-98EB-DFCE705C54B6}" type="parTrans" cxnId="{F944A9CD-6EE9-4663-8295-1A5BE254A151}">
      <dgm:prSet/>
      <dgm:spPr/>
      <dgm:t>
        <a:bodyPr/>
        <a:lstStyle/>
        <a:p>
          <a:endParaRPr lang="es-CO"/>
        </a:p>
      </dgm:t>
    </dgm:pt>
    <dgm:pt modelId="{33470798-3830-475C-B9CC-257F537CF673}" type="sibTrans" cxnId="{F944A9CD-6EE9-4663-8295-1A5BE254A151}">
      <dgm:prSet/>
      <dgm:spPr/>
      <dgm:t>
        <a:bodyPr/>
        <a:lstStyle/>
        <a:p>
          <a:endParaRPr lang="es-CO"/>
        </a:p>
      </dgm:t>
    </dgm:pt>
    <dgm:pt modelId="{A718B2B0-9FE6-4C80-9F32-6AF153EC22D9}">
      <dgm:prSet/>
      <dgm:spPr/>
      <dgm:t>
        <a:bodyPr/>
        <a:lstStyle/>
        <a:p>
          <a:r>
            <a:rPr lang="es-419" dirty="0"/>
            <a:t>Con variables diferentes</a:t>
          </a:r>
          <a:endParaRPr lang="es-CO"/>
        </a:p>
      </dgm:t>
    </dgm:pt>
    <dgm:pt modelId="{EAF74D9F-468E-4F60-997A-12569FE83CBB}" type="parTrans" cxnId="{64FC5C3E-7224-4137-87D6-ED9E34FCAD56}">
      <dgm:prSet/>
      <dgm:spPr/>
      <dgm:t>
        <a:bodyPr/>
        <a:lstStyle/>
        <a:p>
          <a:endParaRPr lang="es-CO"/>
        </a:p>
      </dgm:t>
    </dgm:pt>
    <dgm:pt modelId="{D3C7B1C6-011A-49B2-82DA-854541E8C656}" type="sibTrans" cxnId="{64FC5C3E-7224-4137-87D6-ED9E34FCAD56}">
      <dgm:prSet/>
      <dgm:spPr/>
      <dgm:t>
        <a:bodyPr/>
        <a:lstStyle/>
        <a:p>
          <a:endParaRPr lang="es-CO"/>
        </a:p>
      </dgm:t>
    </dgm:pt>
    <dgm:pt modelId="{7F746113-4393-47E2-9E22-C62C8E8C6092}" type="pres">
      <dgm:prSet presAssocID="{16B8353B-1673-45FC-BCB3-681ED622330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7B139C5-9920-4C1E-8752-768B4E610A9A}" type="pres">
      <dgm:prSet presAssocID="{16B8353B-1673-45FC-BCB3-681ED6223304}" presName="hierFlow" presStyleCnt="0"/>
      <dgm:spPr/>
    </dgm:pt>
    <dgm:pt modelId="{0A565ABC-2A31-4E40-877F-B989DE35475B}" type="pres">
      <dgm:prSet presAssocID="{16B8353B-1673-45FC-BCB3-681ED622330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CAD4D61-AA54-4409-BDB7-FFC6714E9F86}" type="pres">
      <dgm:prSet presAssocID="{7CB2FB5D-F243-407C-A768-02409192913E}" presName="Name14" presStyleCnt="0"/>
      <dgm:spPr/>
    </dgm:pt>
    <dgm:pt modelId="{D282204F-7643-48D6-B835-B9D0DA0AC2C6}" type="pres">
      <dgm:prSet presAssocID="{7CB2FB5D-F243-407C-A768-02409192913E}" presName="level1Shape" presStyleLbl="node0" presStyleIdx="0" presStyleCnt="1">
        <dgm:presLayoutVars>
          <dgm:chPref val="3"/>
        </dgm:presLayoutVars>
      </dgm:prSet>
      <dgm:spPr/>
    </dgm:pt>
    <dgm:pt modelId="{3ECB576E-B015-433B-AC9D-50F080ED0DD5}" type="pres">
      <dgm:prSet presAssocID="{7CB2FB5D-F243-407C-A768-02409192913E}" presName="hierChild2" presStyleCnt="0"/>
      <dgm:spPr/>
    </dgm:pt>
    <dgm:pt modelId="{C3705898-7C44-4694-A108-0749CDA43662}" type="pres">
      <dgm:prSet presAssocID="{FCDAD5BD-A954-4A5E-8920-08824C9F6B91}" presName="Name19" presStyleLbl="parChTrans1D2" presStyleIdx="0" presStyleCnt="2"/>
      <dgm:spPr/>
    </dgm:pt>
    <dgm:pt modelId="{AC3D2B26-0CAE-4B43-A09D-41CFE47E09A4}" type="pres">
      <dgm:prSet presAssocID="{0AD2432D-96C7-4FF9-AA4A-E6C0FD6620F4}" presName="Name21" presStyleCnt="0"/>
      <dgm:spPr/>
    </dgm:pt>
    <dgm:pt modelId="{C64C0341-9102-4E22-B7A0-D2D392BF56BE}" type="pres">
      <dgm:prSet presAssocID="{0AD2432D-96C7-4FF9-AA4A-E6C0FD6620F4}" presName="level2Shape" presStyleLbl="node2" presStyleIdx="0" presStyleCnt="2"/>
      <dgm:spPr/>
    </dgm:pt>
    <dgm:pt modelId="{45F15841-C247-44BF-8F93-1F20BC377BC5}" type="pres">
      <dgm:prSet presAssocID="{0AD2432D-96C7-4FF9-AA4A-E6C0FD6620F4}" presName="hierChild3" presStyleCnt="0"/>
      <dgm:spPr/>
    </dgm:pt>
    <dgm:pt modelId="{2C808DFC-AFCE-4F88-BDC3-4B63BD69E548}" type="pres">
      <dgm:prSet presAssocID="{AF2EB65A-6B72-4FBA-94A3-747859372CFE}" presName="Name19" presStyleLbl="parChTrans1D3" presStyleIdx="0" presStyleCnt="4"/>
      <dgm:spPr/>
    </dgm:pt>
    <dgm:pt modelId="{8360256A-11AB-4317-B2CB-8AFA9D21FC30}" type="pres">
      <dgm:prSet presAssocID="{C9E58298-0E75-4027-A1DD-AE5D08237311}" presName="Name21" presStyleCnt="0"/>
      <dgm:spPr/>
    </dgm:pt>
    <dgm:pt modelId="{116915C1-9E5D-4F09-BA5E-4CE7EB532BFD}" type="pres">
      <dgm:prSet presAssocID="{C9E58298-0E75-4027-A1DD-AE5D08237311}" presName="level2Shape" presStyleLbl="node3" presStyleIdx="0" presStyleCnt="4"/>
      <dgm:spPr/>
    </dgm:pt>
    <dgm:pt modelId="{72A907A6-13F7-4B76-A110-1BA324DF033D}" type="pres">
      <dgm:prSet presAssocID="{C9E58298-0E75-4027-A1DD-AE5D08237311}" presName="hierChild3" presStyleCnt="0"/>
      <dgm:spPr/>
    </dgm:pt>
    <dgm:pt modelId="{903FE97E-BAEE-4DDA-9554-CCB5783F9425}" type="pres">
      <dgm:prSet presAssocID="{EAF74D9F-468E-4F60-997A-12569FE83CBB}" presName="Name19" presStyleLbl="parChTrans1D3" presStyleIdx="1" presStyleCnt="4"/>
      <dgm:spPr/>
    </dgm:pt>
    <dgm:pt modelId="{35A5D046-F640-4287-99A5-A6E8DF12DDC7}" type="pres">
      <dgm:prSet presAssocID="{A718B2B0-9FE6-4C80-9F32-6AF153EC22D9}" presName="Name21" presStyleCnt="0"/>
      <dgm:spPr/>
    </dgm:pt>
    <dgm:pt modelId="{3BD8DA7A-4980-4D4C-A617-7AF6C4E3EA93}" type="pres">
      <dgm:prSet presAssocID="{A718B2B0-9FE6-4C80-9F32-6AF153EC22D9}" presName="level2Shape" presStyleLbl="node3" presStyleIdx="1" presStyleCnt="4"/>
      <dgm:spPr/>
    </dgm:pt>
    <dgm:pt modelId="{039D06EC-1B96-498D-B24C-F96EFF27C695}" type="pres">
      <dgm:prSet presAssocID="{A718B2B0-9FE6-4C80-9F32-6AF153EC22D9}" presName="hierChild3" presStyleCnt="0"/>
      <dgm:spPr/>
    </dgm:pt>
    <dgm:pt modelId="{CB4F9649-E00F-4316-87C3-32C544AF6DEE}" type="pres">
      <dgm:prSet presAssocID="{82873F78-4AE3-4065-A6AB-7143017288D6}" presName="Name19" presStyleLbl="parChTrans1D2" presStyleIdx="1" presStyleCnt="2"/>
      <dgm:spPr/>
    </dgm:pt>
    <dgm:pt modelId="{3C53628C-0937-4CD6-A11C-10A701F54432}" type="pres">
      <dgm:prSet presAssocID="{289A84F4-90C5-4FD8-9D38-0A4763D85656}" presName="Name21" presStyleCnt="0"/>
      <dgm:spPr/>
    </dgm:pt>
    <dgm:pt modelId="{8328188B-7D13-44FE-8424-4D0AB032165C}" type="pres">
      <dgm:prSet presAssocID="{289A84F4-90C5-4FD8-9D38-0A4763D85656}" presName="level2Shape" presStyleLbl="node2" presStyleIdx="1" presStyleCnt="2"/>
      <dgm:spPr/>
    </dgm:pt>
    <dgm:pt modelId="{550E7D15-4BCA-4AEC-901C-1AFB0222E683}" type="pres">
      <dgm:prSet presAssocID="{289A84F4-90C5-4FD8-9D38-0A4763D85656}" presName="hierChild3" presStyleCnt="0"/>
      <dgm:spPr/>
    </dgm:pt>
    <dgm:pt modelId="{F7CFD5DE-EB03-411D-8B2B-0354062419CD}" type="pres">
      <dgm:prSet presAssocID="{E6DE2097-309E-4DD8-BD99-E3A3E74D4131}" presName="Name19" presStyleLbl="parChTrans1D3" presStyleIdx="2" presStyleCnt="4"/>
      <dgm:spPr/>
    </dgm:pt>
    <dgm:pt modelId="{A8892408-ABE8-4A3B-A888-104C1AFB06CE}" type="pres">
      <dgm:prSet presAssocID="{0236EAB7-2217-4163-8345-A47C3C66F383}" presName="Name21" presStyleCnt="0"/>
      <dgm:spPr/>
    </dgm:pt>
    <dgm:pt modelId="{5386ABD3-74B6-4B81-B93E-0FC216E8CE60}" type="pres">
      <dgm:prSet presAssocID="{0236EAB7-2217-4163-8345-A47C3C66F383}" presName="level2Shape" presStyleLbl="node3" presStyleIdx="2" presStyleCnt="4"/>
      <dgm:spPr/>
    </dgm:pt>
    <dgm:pt modelId="{65CF5035-D512-4911-85C3-9DCE24BCB36D}" type="pres">
      <dgm:prSet presAssocID="{0236EAB7-2217-4163-8345-A47C3C66F383}" presName="hierChild3" presStyleCnt="0"/>
      <dgm:spPr/>
    </dgm:pt>
    <dgm:pt modelId="{052CA939-B8BB-482D-918C-615369C108B5}" type="pres">
      <dgm:prSet presAssocID="{2F190168-D6B5-4E1F-98EB-DFCE705C54B6}" presName="Name19" presStyleLbl="parChTrans1D3" presStyleIdx="3" presStyleCnt="4"/>
      <dgm:spPr/>
    </dgm:pt>
    <dgm:pt modelId="{AA5D73E4-9020-4E7C-9809-EB50265DE96F}" type="pres">
      <dgm:prSet presAssocID="{76929E57-2AE1-4989-809A-FD8057DDF63C}" presName="Name21" presStyleCnt="0"/>
      <dgm:spPr/>
    </dgm:pt>
    <dgm:pt modelId="{389911F3-3C51-4BF3-8668-E8F70C4683D5}" type="pres">
      <dgm:prSet presAssocID="{76929E57-2AE1-4989-809A-FD8057DDF63C}" presName="level2Shape" presStyleLbl="node3" presStyleIdx="3" presStyleCnt="4"/>
      <dgm:spPr/>
    </dgm:pt>
    <dgm:pt modelId="{632EC76F-8E45-49FB-8C35-D46064472D60}" type="pres">
      <dgm:prSet presAssocID="{76929E57-2AE1-4989-809A-FD8057DDF63C}" presName="hierChild3" presStyleCnt="0"/>
      <dgm:spPr/>
    </dgm:pt>
    <dgm:pt modelId="{BBEA5C21-4287-41CD-A080-1629F911D97C}" type="pres">
      <dgm:prSet presAssocID="{16B8353B-1673-45FC-BCB3-681ED6223304}" presName="bgShapesFlow" presStyleCnt="0"/>
      <dgm:spPr/>
    </dgm:pt>
  </dgm:ptLst>
  <dgm:cxnLst>
    <dgm:cxn modelId="{F5F03800-382E-423C-9AE4-95A2699D5E45}" srcId="{0AD2432D-96C7-4FF9-AA4A-E6C0FD6620F4}" destId="{C9E58298-0E75-4027-A1DD-AE5D08237311}" srcOrd="0" destOrd="0" parTransId="{AF2EB65A-6B72-4FBA-94A3-747859372CFE}" sibTransId="{FAFDC1C5-784E-4FA6-8395-86A41B0171D3}"/>
    <dgm:cxn modelId="{4D2D0E22-1E4E-4C59-8DF2-101051454DCA}" srcId="{7CB2FB5D-F243-407C-A768-02409192913E}" destId="{289A84F4-90C5-4FD8-9D38-0A4763D85656}" srcOrd="1" destOrd="0" parTransId="{82873F78-4AE3-4065-A6AB-7143017288D6}" sibTransId="{79C79C92-9871-4176-B611-399B3A31F70F}"/>
    <dgm:cxn modelId="{64FC5C3E-7224-4137-87D6-ED9E34FCAD56}" srcId="{0AD2432D-96C7-4FF9-AA4A-E6C0FD6620F4}" destId="{A718B2B0-9FE6-4C80-9F32-6AF153EC22D9}" srcOrd="1" destOrd="0" parTransId="{EAF74D9F-468E-4F60-997A-12569FE83CBB}" sibTransId="{D3C7B1C6-011A-49B2-82DA-854541E8C656}"/>
    <dgm:cxn modelId="{88BBCC4D-B602-4BFB-BF02-8A6F766D643A}" type="presOf" srcId="{0AD2432D-96C7-4FF9-AA4A-E6C0FD6620F4}" destId="{C64C0341-9102-4E22-B7A0-D2D392BF56BE}" srcOrd="0" destOrd="0" presId="urn:microsoft.com/office/officeart/2005/8/layout/hierarchy6"/>
    <dgm:cxn modelId="{961A0658-A1B1-4B48-9064-CA3DE497B3C5}" srcId="{289A84F4-90C5-4FD8-9D38-0A4763D85656}" destId="{0236EAB7-2217-4163-8345-A47C3C66F383}" srcOrd="0" destOrd="0" parTransId="{E6DE2097-309E-4DD8-BD99-E3A3E74D4131}" sibTransId="{132F5081-F51B-4D71-83C1-38C5B6E57855}"/>
    <dgm:cxn modelId="{910D5358-900E-43C0-8FE3-2BF54F2B5B14}" type="presOf" srcId="{0236EAB7-2217-4163-8345-A47C3C66F383}" destId="{5386ABD3-74B6-4B81-B93E-0FC216E8CE60}" srcOrd="0" destOrd="0" presId="urn:microsoft.com/office/officeart/2005/8/layout/hierarchy6"/>
    <dgm:cxn modelId="{F1B77564-D0AF-4A75-B9D6-B95B7AF2BFF1}" type="presOf" srcId="{82873F78-4AE3-4065-A6AB-7143017288D6}" destId="{CB4F9649-E00F-4316-87C3-32C544AF6DEE}" srcOrd="0" destOrd="0" presId="urn:microsoft.com/office/officeart/2005/8/layout/hierarchy6"/>
    <dgm:cxn modelId="{014EDF6B-3183-40F7-961B-8726491ADE32}" type="presOf" srcId="{C9E58298-0E75-4027-A1DD-AE5D08237311}" destId="{116915C1-9E5D-4F09-BA5E-4CE7EB532BFD}" srcOrd="0" destOrd="0" presId="urn:microsoft.com/office/officeart/2005/8/layout/hierarchy6"/>
    <dgm:cxn modelId="{4B528A7A-0B72-4EB7-AA65-226AC32F33D5}" type="presOf" srcId="{289A84F4-90C5-4FD8-9D38-0A4763D85656}" destId="{8328188B-7D13-44FE-8424-4D0AB032165C}" srcOrd="0" destOrd="0" presId="urn:microsoft.com/office/officeart/2005/8/layout/hierarchy6"/>
    <dgm:cxn modelId="{06EA7C98-7A0D-4DAD-9845-5573D4C9D363}" type="presOf" srcId="{76929E57-2AE1-4989-809A-FD8057DDF63C}" destId="{389911F3-3C51-4BF3-8668-E8F70C4683D5}" srcOrd="0" destOrd="0" presId="urn:microsoft.com/office/officeart/2005/8/layout/hierarchy6"/>
    <dgm:cxn modelId="{B413C4A9-DEB6-4EC4-9570-22F667E0DC47}" type="presOf" srcId="{7CB2FB5D-F243-407C-A768-02409192913E}" destId="{D282204F-7643-48D6-B835-B9D0DA0AC2C6}" srcOrd="0" destOrd="0" presId="urn:microsoft.com/office/officeart/2005/8/layout/hierarchy6"/>
    <dgm:cxn modelId="{53ED0BAF-5C5F-46D8-9A37-F5947A895B09}" type="presOf" srcId="{AF2EB65A-6B72-4FBA-94A3-747859372CFE}" destId="{2C808DFC-AFCE-4F88-BDC3-4B63BD69E548}" srcOrd="0" destOrd="0" presId="urn:microsoft.com/office/officeart/2005/8/layout/hierarchy6"/>
    <dgm:cxn modelId="{1B31C5B2-E5A6-4F7E-81A5-E1425D012443}" type="presOf" srcId="{2F190168-D6B5-4E1F-98EB-DFCE705C54B6}" destId="{052CA939-B8BB-482D-918C-615369C108B5}" srcOrd="0" destOrd="0" presId="urn:microsoft.com/office/officeart/2005/8/layout/hierarchy6"/>
    <dgm:cxn modelId="{CAAE3BB8-3DFC-4F08-BC82-7C0973331F92}" type="presOf" srcId="{FCDAD5BD-A954-4A5E-8920-08824C9F6B91}" destId="{C3705898-7C44-4694-A108-0749CDA43662}" srcOrd="0" destOrd="0" presId="urn:microsoft.com/office/officeart/2005/8/layout/hierarchy6"/>
    <dgm:cxn modelId="{44671DB9-BDAD-4B9D-9257-8C121E270E36}" type="presOf" srcId="{E6DE2097-309E-4DD8-BD99-E3A3E74D4131}" destId="{F7CFD5DE-EB03-411D-8B2B-0354062419CD}" srcOrd="0" destOrd="0" presId="urn:microsoft.com/office/officeart/2005/8/layout/hierarchy6"/>
    <dgm:cxn modelId="{F3692BBD-71DA-4E25-956A-C44E4BBBC18C}" srcId="{7CB2FB5D-F243-407C-A768-02409192913E}" destId="{0AD2432D-96C7-4FF9-AA4A-E6C0FD6620F4}" srcOrd="0" destOrd="0" parTransId="{FCDAD5BD-A954-4A5E-8920-08824C9F6B91}" sibTransId="{E08B5254-A241-47C3-9325-D3DAD5F5BF94}"/>
    <dgm:cxn modelId="{D8B7EDC1-F4E8-4B59-802A-06AAF26BFD8A}" type="presOf" srcId="{EAF74D9F-468E-4F60-997A-12569FE83CBB}" destId="{903FE97E-BAEE-4DDA-9554-CCB5783F9425}" srcOrd="0" destOrd="0" presId="urn:microsoft.com/office/officeart/2005/8/layout/hierarchy6"/>
    <dgm:cxn modelId="{FAE979C9-951E-487A-9231-643BFB44E01C}" srcId="{16B8353B-1673-45FC-BCB3-681ED6223304}" destId="{7CB2FB5D-F243-407C-A768-02409192913E}" srcOrd="0" destOrd="0" parTransId="{146E47B1-83BB-4153-9110-12CB7BDF8EE0}" sibTransId="{1D594CAF-32CB-4CFB-A74F-45EF8F363A9C}"/>
    <dgm:cxn modelId="{381EFCCA-EF41-47A0-824C-4E58F7813E91}" type="presOf" srcId="{A718B2B0-9FE6-4C80-9F32-6AF153EC22D9}" destId="{3BD8DA7A-4980-4D4C-A617-7AF6C4E3EA93}" srcOrd="0" destOrd="0" presId="urn:microsoft.com/office/officeart/2005/8/layout/hierarchy6"/>
    <dgm:cxn modelId="{F944A9CD-6EE9-4663-8295-1A5BE254A151}" srcId="{289A84F4-90C5-4FD8-9D38-0A4763D85656}" destId="{76929E57-2AE1-4989-809A-FD8057DDF63C}" srcOrd="1" destOrd="0" parTransId="{2F190168-D6B5-4E1F-98EB-DFCE705C54B6}" sibTransId="{33470798-3830-475C-B9CC-257F537CF673}"/>
    <dgm:cxn modelId="{4EC4ACF5-7628-40E4-BC97-9ADD07318E20}" type="presOf" srcId="{16B8353B-1673-45FC-BCB3-681ED6223304}" destId="{7F746113-4393-47E2-9E22-C62C8E8C6092}" srcOrd="0" destOrd="0" presId="urn:microsoft.com/office/officeart/2005/8/layout/hierarchy6"/>
    <dgm:cxn modelId="{3E8CBB62-689C-475F-BEA9-CBE594959D1A}" type="presParOf" srcId="{7F746113-4393-47E2-9E22-C62C8E8C6092}" destId="{17B139C5-9920-4C1E-8752-768B4E610A9A}" srcOrd="0" destOrd="0" presId="urn:microsoft.com/office/officeart/2005/8/layout/hierarchy6"/>
    <dgm:cxn modelId="{00996132-78E6-4FC0-B3F9-A50346056C7A}" type="presParOf" srcId="{17B139C5-9920-4C1E-8752-768B4E610A9A}" destId="{0A565ABC-2A31-4E40-877F-B989DE35475B}" srcOrd="0" destOrd="0" presId="urn:microsoft.com/office/officeart/2005/8/layout/hierarchy6"/>
    <dgm:cxn modelId="{A0947064-F3E5-4845-AE62-8ED3566C7515}" type="presParOf" srcId="{0A565ABC-2A31-4E40-877F-B989DE35475B}" destId="{5CAD4D61-AA54-4409-BDB7-FFC6714E9F86}" srcOrd="0" destOrd="0" presId="urn:microsoft.com/office/officeart/2005/8/layout/hierarchy6"/>
    <dgm:cxn modelId="{4E11F64B-C78F-4131-A4AA-8071E1A38816}" type="presParOf" srcId="{5CAD4D61-AA54-4409-BDB7-FFC6714E9F86}" destId="{D282204F-7643-48D6-B835-B9D0DA0AC2C6}" srcOrd="0" destOrd="0" presId="urn:microsoft.com/office/officeart/2005/8/layout/hierarchy6"/>
    <dgm:cxn modelId="{E352890F-3891-4521-81A4-980D1A38428C}" type="presParOf" srcId="{5CAD4D61-AA54-4409-BDB7-FFC6714E9F86}" destId="{3ECB576E-B015-433B-AC9D-50F080ED0DD5}" srcOrd="1" destOrd="0" presId="urn:microsoft.com/office/officeart/2005/8/layout/hierarchy6"/>
    <dgm:cxn modelId="{8BF21CF5-6C7C-4BED-9162-560AA69BB804}" type="presParOf" srcId="{3ECB576E-B015-433B-AC9D-50F080ED0DD5}" destId="{C3705898-7C44-4694-A108-0749CDA43662}" srcOrd="0" destOrd="0" presId="urn:microsoft.com/office/officeart/2005/8/layout/hierarchy6"/>
    <dgm:cxn modelId="{ADDBF586-591E-4CF6-A865-8F6071D68B9F}" type="presParOf" srcId="{3ECB576E-B015-433B-AC9D-50F080ED0DD5}" destId="{AC3D2B26-0CAE-4B43-A09D-41CFE47E09A4}" srcOrd="1" destOrd="0" presId="urn:microsoft.com/office/officeart/2005/8/layout/hierarchy6"/>
    <dgm:cxn modelId="{9A816269-3E4A-4804-88D0-9C20CAEA6911}" type="presParOf" srcId="{AC3D2B26-0CAE-4B43-A09D-41CFE47E09A4}" destId="{C64C0341-9102-4E22-B7A0-D2D392BF56BE}" srcOrd="0" destOrd="0" presId="urn:microsoft.com/office/officeart/2005/8/layout/hierarchy6"/>
    <dgm:cxn modelId="{56C5BFB4-4EA4-418D-80B3-3D20B3BD58C0}" type="presParOf" srcId="{AC3D2B26-0CAE-4B43-A09D-41CFE47E09A4}" destId="{45F15841-C247-44BF-8F93-1F20BC377BC5}" srcOrd="1" destOrd="0" presId="urn:microsoft.com/office/officeart/2005/8/layout/hierarchy6"/>
    <dgm:cxn modelId="{9BCED333-B596-4D7D-B139-E01BDDE2C215}" type="presParOf" srcId="{45F15841-C247-44BF-8F93-1F20BC377BC5}" destId="{2C808DFC-AFCE-4F88-BDC3-4B63BD69E548}" srcOrd="0" destOrd="0" presId="urn:microsoft.com/office/officeart/2005/8/layout/hierarchy6"/>
    <dgm:cxn modelId="{0A20C486-5FAE-40CC-9276-8D114236DE7F}" type="presParOf" srcId="{45F15841-C247-44BF-8F93-1F20BC377BC5}" destId="{8360256A-11AB-4317-B2CB-8AFA9D21FC30}" srcOrd="1" destOrd="0" presId="urn:microsoft.com/office/officeart/2005/8/layout/hierarchy6"/>
    <dgm:cxn modelId="{5D0C7A12-8833-4866-9839-E14F92BE20D6}" type="presParOf" srcId="{8360256A-11AB-4317-B2CB-8AFA9D21FC30}" destId="{116915C1-9E5D-4F09-BA5E-4CE7EB532BFD}" srcOrd="0" destOrd="0" presId="urn:microsoft.com/office/officeart/2005/8/layout/hierarchy6"/>
    <dgm:cxn modelId="{C93F2164-FA53-4115-9B44-CC8C184D97A8}" type="presParOf" srcId="{8360256A-11AB-4317-B2CB-8AFA9D21FC30}" destId="{72A907A6-13F7-4B76-A110-1BA324DF033D}" srcOrd="1" destOrd="0" presId="urn:microsoft.com/office/officeart/2005/8/layout/hierarchy6"/>
    <dgm:cxn modelId="{0600C344-EC2B-41E9-AE50-B4745E3AF1C6}" type="presParOf" srcId="{45F15841-C247-44BF-8F93-1F20BC377BC5}" destId="{903FE97E-BAEE-4DDA-9554-CCB5783F9425}" srcOrd="2" destOrd="0" presId="urn:microsoft.com/office/officeart/2005/8/layout/hierarchy6"/>
    <dgm:cxn modelId="{57601869-1F7D-4DEA-A38D-632AB83DE8E2}" type="presParOf" srcId="{45F15841-C247-44BF-8F93-1F20BC377BC5}" destId="{35A5D046-F640-4287-99A5-A6E8DF12DDC7}" srcOrd="3" destOrd="0" presId="urn:microsoft.com/office/officeart/2005/8/layout/hierarchy6"/>
    <dgm:cxn modelId="{306934BA-6584-4B6F-ABA4-9849C05DB02E}" type="presParOf" srcId="{35A5D046-F640-4287-99A5-A6E8DF12DDC7}" destId="{3BD8DA7A-4980-4D4C-A617-7AF6C4E3EA93}" srcOrd="0" destOrd="0" presId="urn:microsoft.com/office/officeart/2005/8/layout/hierarchy6"/>
    <dgm:cxn modelId="{EA3E56D9-CFFE-4F39-83B4-BD734583C9C4}" type="presParOf" srcId="{35A5D046-F640-4287-99A5-A6E8DF12DDC7}" destId="{039D06EC-1B96-498D-B24C-F96EFF27C695}" srcOrd="1" destOrd="0" presId="urn:microsoft.com/office/officeart/2005/8/layout/hierarchy6"/>
    <dgm:cxn modelId="{784C065B-ABAB-459C-9A37-A41FAAA3374E}" type="presParOf" srcId="{3ECB576E-B015-433B-AC9D-50F080ED0DD5}" destId="{CB4F9649-E00F-4316-87C3-32C544AF6DEE}" srcOrd="2" destOrd="0" presId="urn:microsoft.com/office/officeart/2005/8/layout/hierarchy6"/>
    <dgm:cxn modelId="{500A59E2-0299-4AD6-BF87-6C645775DA10}" type="presParOf" srcId="{3ECB576E-B015-433B-AC9D-50F080ED0DD5}" destId="{3C53628C-0937-4CD6-A11C-10A701F54432}" srcOrd="3" destOrd="0" presId="urn:microsoft.com/office/officeart/2005/8/layout/hierarchy6"/>
    <dgm:cxn modelId="{572D61D0-027F-46E8-9B38-E03A21EE13CF}" type="presParOf" srcId="{3C53628C-0937-4CD6-A11C-10A701F54432}" destId="{8328188B-7D13-44FE-8424-4D0AB032165C}" srcOrd="0" destOrd="0" presId="urn:microsoft.com/office/officeart/2005/8/layout/hierarchy6"/>
    <dgm:cxn modelId="{93BA48AF-6FCF-4883-B14D-8D5DF41E1B2A}" type="presParOf" srcId="{3C53628C-0937-4CD6-A11C-10A701F54432}" destId="{550E7D15-4BCA-4AEC-901C-1AFB0222E683}" srcOrd="1" destOrd="0" presId="urn:microsoft.com/office/officeart/2005/8/layout/hierarchy6"/>
    <dgm:cxn modelId="{FD509C51-65B9-49D9-97E8-87D2F0964AD0}" type="presParOf" srcId="{550E7D15-4BCA-4AEC-901C-1AFB0222E683}" destId="{F7CFD5DE-EB03-411D-8B2B-0354062419CD}" srcOrd="0" destOrd="0" presId="urn:microsoft.com/office/officeart/2005/8/layout/hierarchy6"/>
    <dgm:cxn modelId="{06742F9A-83D5-4BC5-9926-A43587968CF9}" type="presParOf" srcId="{550E7D15-4BCA-4AEC-901C-1AFB0222E683}" destId="{A8892408-ABE8-4A3B-A888-104C1AFB06CE}" srcOrd="1" destOrd="0" presId="urn:microsoft.com/office/officeart/2005/8/layout/hierarchy6"/>
    <dgm:cxn modelId="{C9A1189B-E372-4F0C-8F14-FC8546E6C3FA}" type="presParOf" srcId="{A8892408-ABE8-4A3B-A888-104C1AFB06CE}" destId="{5386ABD3-74B6-4B81-B93E-0FC216E8CE60}" srcOrd="0" destOrd="0" presId="urn:microsoft.com/office/officeart/2005/8/layout/hierarchy6"/>
    <dgm:cxn modelId="{3259AEB6-FE3A-4C6A-AB47-B0CBA1DB63C6}" type="presParOf" srcId="{A8892408-ABE8-4A3B-A888-104C1AFB06CE}" destId="{65CF5035-D512-4911-85C3-9DCE24BCB36D}" srcOrd="1" destOrd="0" presId="urn:microsoft.com/office/officeart/2005/8/layout/hierarchy6"/>
    <dgm:cxn modelId="{192655B5-78C4-432B-A888-0133147D5A6D}" type="presParOf" srcId="{550E7D15-4BCA-4AEC-901C-1AFB0222E683}" destId="{052CA939-B8BB-482D-918C-615369C108B5}" srcOrd="2" destOrd="0" presId="urn:microsoft.com/office/officeart/2005/8/layout/hierarchy6"/>
    <dgm:cxn modelId="{7DC4FBF8-3FCC-4D1C-BEF2-B793E3612A6F}" type="presParOf" srcId="{550E7D15-4BCA-4AEC-901C-1AFB0222E683}" destId="{AA5D73E4-9020-4E7C-9809-EB50265DE96F}" srcOrd="3" destOrd="0" presId="urn:microsoft.com/office/officeart/2005/8/layout/hierarchy6"/>
    <dgm:cxn modelId="{DD1E60AF-A3B9-4FFD-80CD-BF2115D9C548}" type="presParOf" srcId="{AA5D73E4-9020-4E7C-9809-EB50265DE96F}" destId="{389911F3-3C51-4BF3-8668-E8F70C4683D5}" srcOrd="0" destOrd="0" presId="urn:microsoft.com/office/officeart/2005/8/layout/hierarchy6"/>
    <dgm:cxn modelId="{15952A4A-C483-4AE5-A207-97E8D947E7F2}" type="presParOf" srcId="{AA5D73E4-9020-4E7C-9809-EB50265DE96F}" destId="{632EC76F-8E45-49FB-8C35-D46064472D60}" srcOrd="1" destOrd="0" presId="urn:microsoft.com/office/officeart/2005/8/layout/hierarchy6"/>
    <dgm:cxn modelId="{0D8466EF-CF1B-49E5-9712-2E5EA54C2926}" type="presParOf" srcId="{7F746113-4393-47E2-9E22-C62C8E8C6092}" destId="{BBEA5C21-4287-41CD-A080-1629F911D97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B8353B-1673-45FC-BCB3-681ED6223304}" type="doc">
      <dgm:prSet loTypeId="urn:microsoft.com/office/officeart/2005/8/layout/hierarchy6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7CB2FB5D-F243-407C-A768-02409192913E}">
      <dgm:prSet/>
      <dgm:spPr/>
      <dgm:t>
        <a:bodyPr/>
        <a:lstStyle/>
        <a:p>
          <a:r>
            <a:rPr lang="es-CO" b="1" dirty="0"/>
            <a:t>Unión</a:t>
          </a:r>
        </a:p>
      </dgm:t>
    </dgm:pt>
    <dgm:pt modelId="{146E47B1-83BB-4153-9110-12CB7BDF8EE0}" type="parTrans" cxnId="{FAE979C9-951E-487A-9231-643BFB44E01C}">
      <dgm:prSet/>
      <dgm:spPr/>
      <dgm:t>
        <a:bodyPr/>
        <a:lstStyle/>
        <a:p>
          <a:endParaRPr lang="es-CO"/>
        </a:p>
      </dgm:t>
    </dgm:pt>
    <dgm:pt modelId="{1D594CAF-32CB-4CFB-A74F-45EF8F363A9C}" type="sibTrans" cxnId="{FAE979C9-951E-487A-9231-643BFB44E01C}">
      <dgm:prSet/>
      <dgm:spPr/>
      <dgm:t>
        <a:bodyPr/>
        <a:lstStyle/>
        <a:p>
          <a:endParaRPr lang="es-CO"/>
        </a:p>
      </dgm:t>
    </dgm:pt>
    <dgm:pt modelId="{0AD2432D-96C7-4FF9-AA4A-E6C0FD6620F4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419" dirty="0"/>
            <a:t>Vertical (</a:t>
          </a:r>
          <a:r>
            <a:rPr lang="es-419" dirty="0" err="1"/>
            <a:t>append</a:t>
          </a:r>
          <a:r>
            <a:rPr lang="es-419" dirty="0"/>
            <a:t>)</a:t>
          </a:r>
          <a:endParaRPr lang="es-CO" dirty="0"/>
        </a:p>
      </dgm:t>
    </dgm:pt>
    <dgm:pt modelId="{FCDAD5BD-A954-4A5E-8920-08824C9F6B91}" type="parTrans" cxnId="{F3692BBD-71DA-4E25-956A-C44E4BBBC18C}">
      <dgm:prSet/>
      <dgm:spPr/>
      <dgm:t>
        <a:bodyPr/>
        <a:lstStyle/>
        <a:p>
          <a:endParaRPr lang="es-CO"/>
        </a:p>
      </dgm:t>
    </dgm:pt>
    <dgm:pt modelId="{E08B5254-A241-47C3-9325-D3DAD5F5BF94}" type="sibTrans" cxnId="{F3692BBD-71DA-4E25-956A-C44E4BBBC18C}">
      <dgm:prSet/>
      <dgm:spPr/>
      <dgm:t>
        <a:bodyPr/>
        <a:lstStyle/>
        <a:p>
          <a:endParaRPr lang="es-CO"/>
        </a:p>
      </dgm:t>
    </dgm:pt>
    <dgm:pt modelId="{289A84F4-90C5-4FD8-9D38-0A4763D85656}">
      <dgm:prSet/>
      <dgm:spPr/>
      <dgm:t>
        <a:bodyPr/>
        <a:lstStyle/>
        <a:p>
          <a:r>
            <a:rPr lang="es-419" dirty="0"/>
            <a:t>Horizontal (</a:t>
          </a:r>
          <a:r>
            <a:rPr lang="es-419" dirty="0" err="1"/>
            <a:t>join</a:t>
          </a:r>
          <a:r>
            <a:rPr lang="es-419" dirty="0"/>
            <a:t>)</a:t>
          </a:r>
          <a:endParaRPr lang="es-CO" dirty="0"/>
        </a:p>
      </dgm:t>
    </dgm:pt>
    <dgm:pt modelId="{82873F78-4AE3-4065-A6AB-7143017288D6}" type="parTrans" cxnId="{4D2D0E22-1E4E-4C59-8DF2-101051454DCA}">
      <dgm:prSet/>
      <dgm:spPr/>
      <dgm:t>
        <a:bodyPr/>
        <a:lstStyle/>
        <a:p>
          <a:endParaRPr lang="es-CO"/>
        </a:p>
      </dgm:t>
    </dgm:pt>
    <dgm:pt modelId="{79C79C92-9871-4176-B611-399B3A31F70F}" type="sibTrans" cxnId="{4D2D0E22-1E4E-4C59-8DF2-101051454DCA}">
      <dgm:prSet/>
      <dgm:spPr/>
      <dgm:t>
        <a:bodyPr/>
        <a:lstStyle/>
        <a:p>
          <a:endParaRPr lang="es-CO"/>
        </a:p>
      </dgm:t>
    </dgm:pt>
    <dgm:pt modelId="{C9E58298-0E75-4027-A1DD-AE5D08237311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419" dirty="0"/>
            <a:t>Con variables idénticas</a:t>
          </a:r>
          <a:endParaRPr lang="es-CO" dirty="0"/>
        </a:p>
      </dgm:t>
    </dgm:pt>
    <dgm:pt modelId="{AF2EB65A-6B72-4FBA-94A3-747859372CFE}" type="parTrans" cxnId="{F5F03800-382E-423C-9AE4-95A2699D5E45}">
      <dgm:prSet/>
      <dgm:spPr/>
      <dgm:t>
        <a:bodyPr/>
        <a:lstStyle/>
        <a:p>
          <a:endParaRPr lang="es-CO"/>
        </a:p>
      </dgm:t>
    </dgm:pt>
    <dgm:pt modelId="{FAFDC1C5-784E-4FA6-8395-86A41B0171D3}" type="sibTrans" cxnId="{F5F03800-382E-423C-9AE4-95A2699D5E45}">
      <dgm:prSet/>
      <dgm:spPr/>
      <dgm:t>
        <a:bodyPr/>
        <a:lstStyle/>
        <a:p>
          <a:endParaRPr lang="es-CO"/>
        </a:p>
      </dgm:t>
    </dgm:pt>
    <dgm:pt modelId="{0236EAB7-2217-4163-8345-A47C3C66F383}">
      <dgm:prSet/>
      <dgm:spPr/>
      <dgm:t>
        <a:bodyPr/>
        <a:lstStyle/>
        <a:p>
          <a:r>
            <a:rPr lang="es-419" dirty="0"/>
            <a:t>Relaciones únicas (1:1)</a:t>
          </a:r>
          <a:endParaRPr lang="es-CO" dirty="0"/>
        </a:p>
      </dgm:t>
    </dgm:pt>
    <dgm:pt modelId="{E6DE2097-309E-4DD8-BD99-E3A3E74D4131}" type="parTrans" cxnId="{961A0658-A1B1-4B48-9064-CA3DE497B3C5}">
      <dgm:prSet/>
      <dgm:spPr/>
      <dgm:t>
        <a:bodyPr/>
        <a:lstStyle/>
        <a:p>
          <a:endParaRPr lang="es-CO"/>
        </a:p>
      </dgm:t>
    </dgm:pt>
    <dgm:pt modelId="{132F5081-F51B-4D71-83C1-38C5B6E57855}" type="sibTrans" cxnId="{961A0658-A1B1-4B48-9064-CA3DE497B3C5}">
      <dgm:prSet/>
      <dgm:spPr/>
      <dgm:t>
        <a:bodyPr/>
        <a:lstStyle/>
        <a:p>
          <a:endParaRPr lang="es-CO"/>
        </a:p>
      </dgm:t>
    </dgm:pt>
    <dgm:pt modelId="{76929E57-2AE1-4989-809A-FD8057DDF63C}">
      <dgm:prSet/>
      <dgm:spPr/>
      <dgm:t>
        <a:bodyPr/>
        <a:lstStyle/>
        <a:p>
          <a:r>
            <a:rPr lang="es-419" dirty="0"/>
            <a:t>Relaciones múltiples (1:m)</a:t>
          </a:r>
          <a:endParaRPr lang="es-CO" dirty="0"/>
        </a:p>
      </dgm:t>
    </dgm:pt>
    <dgm:pt modelId="{2F190168-D6B5-4E1F-98EB-DFCE705C54B6}" type="parTrans" cxnId="{F944A9CD-6EE9-4663-8295-1A5BE254A151}">
      <dgm:prSet/>
      <dgm:spPr/>
      <dgm:t>
        <a:bodyPr/>
        <a:lstStyle/>
        <a:p>
          <a:endParaRPr lang="es-CO"/>
        </a:p>
      </dgm:t>
    </dgm:pt>
    <dgm:pt modelId="{33470798-3830-475C-B9CC-257F537CF673}" type="sibTrans" cxnId="{F944A9CD-6EE9-4663-8295-1A5BE254A151}">
      <dgm:prSet/>
      <dgm:spPr/>
      <dgm:t>
        <a:bodyPr/>
        <a:lstStyle/>
        <a:p>
          <a:endParaRPr lang="es-CO"/>
        </a:p>
      </dgm:t>
    </dgm:pt>
    <dgm:pt modelId="{A718B2B0-9FE6-4C80-9F32-6AF153EC22D9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419" dirty="0"/>
            <a:t>Con variables diferentes</a:t>
          </a:r>
          <a:endParaRPr lang="es-CO"/>
        </a:p>
      </dgm:t>
    </dgm:pt>
    <dgm:pt modelId="{EAF74D9F-468E-4F60-997A-12569FE83CBB}" type="parTrans" cxnId="{64FC5C3E-7224-4137-87D6-ED9E34FCAD56}">
      <dgm:prSet/>
      <dgm:spPr/>
      <dgm:t>
        <a:bodyPr/>
        <a:lstStyle/>
        <a:p>
          <a:endParaRPr lang="es-CO"/>
        </a:p>
      </dgm:t>
    </dgm:pt>
    <dgm:pt modelId="{D3C7B1C6-011A-49B2-82DA-854541E8C656}" type="sibTrans" cxnId="{64FC5C3E-7224-4137-87D6-ED9E34FCAD56}">
      <dgm:prSet/>
      <dgm:spPr/>
      <dgm:t>
        <a:bodyPr/>
        <a:lstStyle/>
        <a:p>
          <a:endParaRPr lang="es-CO"/>
        </a:p>
      </dgm:t>
    </dgm:pt>
    <dgm:pt modelId="{7F746113-4393-47E2-9E22-C62C8E8C6092}" type="pres">
      <dgm:prSet presAssocID="{16B8353B-1673-45FC-BCB3-681ED622330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7B139C5-9920-4C1E-8752-768B4E610A9A}" type="pres">
      <dgm:prSet presAssocID="{16B8353B-1673-45FC-BCB3-681ED6223304}" presName="hierFlow" presStyleCnt="0"/>
      <dgm:spPr/>
    </dgm:pt>
    <dgm:pt modelId="{0A565ABC-2A31-4E40-877F-B989DE35475B}" type="pres">
      <dgm:prSet presAssocID="{16B8353B-1673-45FC-BCB3-681ED622330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CAD4D61-AA54-4409-BDB7-FFC6714E9F86}" type="pres">
      <dgm:prSet presAssocID="{7CB2FB5D-F243-407C-A768-02409192913E}" presName="Name14" presStyleCnt="0"/>
      <dgm:spPr/>
    </dgm:pt>
    <dgm:pt modelId="{D282204F-7643-48D6-B835-B9D0DA0AC2C6}" type="pres">
      <dgm:prSet presAssocID="{7CB2FB5D-F243-407C-A768-02409192913E}" presName="level1Shape" presStyleLbl="node0" presStyleIdx="0" presStyleCnt="1">
        <dgm:presLayoutVars>
          <dgm:chPref val="3"/>
        </dgm:presLayoutVars>
      </dgm:prSet>
      <dgm:spPr/>
    </dgm:pt>
    <dgm:pt modelId="{3ECB576E-B015-433B-AC9D-50F080ED0DD5}" type="pres">
      <dgm:prSet presAssocID="{7CB2FB5D-F243-407C-A768-02409192913E}" presName="hierChild2" presStyleCnt="0"/>
      <dgm:spPr/>
    </dgm:pt>
    <dgm:pt modelId="{C3705898-7C44-4694-A108-0749CDA43662}" type="pres">
      <dgm:prSet presAssocID="{FCDAD5BD-A954-4A5E-8920-08824C9F6B91}" presName="Name19" presStyleLbl="parChTrans1D2" presStyleIdx="0" presStyleCnt="2"/>
      <dgm:spPr/>
    </dgm:pt>
    <dgm:pt modelId="{AC3D2B26-0CAE-4B43-A09D-41CFE47E09A4}" type="pres">
      <dgm:prSet presAssocID="{0AD2432D-96C7-4FF9-AA4A-E6C0FD6620F4}" presName="Name21" presStyleCnt="0"/>
      <dgm:spPr/>
    </dgm:pt>
    <dgm:pt modelId="{C64C0341-9102-4E22-B7A0-D2D392BF56BE}" type="pres">
      <dgm:prSet presAssocID="{0AD2432D-96C7-4FF9-AA4A-E6C0FD6620F4}" presName="level2Shape" presStyleLbl="node2" presStyleIdx="0" presStyleCnt="2"/>
      <dgm:spPr/>
    </dgm:pt>
    <dgm:pt modelId="{45F15841-C247-44BF-8F93-1F20BC377BC5}" type="pres">
      <dgm:prSet presAssocID="{0AD2432D-96C7-4FF9-AA4A-E6C0FD6620F4}" presName="hierChild3" presStyleCnt="0"/>
      <dgm:spPr/>
    </dgm:pt>
    <dgm:pt modelId="{2C808DFC-AFCE-4F88-BDC3-4B63BD69E548}" type="pres">
      <dgm:prSet presAssocID="{AF2EB65A-6B72-4FBA-94A3-747859372CFE}" presName="Name19" presStyleLbl="parChTrans1D3" presStyleIdx="0" presStyleCnt="4"/>
      <dgm:spPr/>
    </dgm:pt>
    <dgm:pt modelId="{8360256A-11AB-4317-B2CB-8AFA9D21FC30}" type="pres">
      <dgm:prSet presAssocID="{C9E58298-0E75-4027-A1DD-AE5D08237311}" presName="Name21" presStyleCnt="0"/>
      <dgm:spPr/>
    </dgm:pt>
    <dgm:pt modelId="{116915C1-9E5D-4F09-BA5E-4CE7EB532BFD}" type="pres">
      <dgm:prSet presAssocID="{C9E58298-0E75-4027-A1DD-AE5D08237311}" presName="level2Shape" presStyleLbl="node3" presStyleIdx="0" presStyleCnt="4"/>
      <dgm:spPr/>
    </dgm:pt>
    <dgm:pt modelId="{72A907A6-13F7-4B76-A110-1BA324DF033D}" type="pres">
      <dgm:prSet presAssocID="{C9E58298-0E75-4027-A1DD-AE5D08237311}" presName="hierChild3" presStyleCnt="0"/>
      <dgm:spPr/>
    </dgm:pt>
    <dgm:pt modelId="{903FE97E-BAEE-4DDA-9554-CCB5783F9425}" type="pres">
      <dgm:prSet presAssocID="{EAF74D9F-468E-4F60-997A-12569FE83CBB}" presName="Name19" presStyleLbl="parChTrans1D3" presStyleIdx="1" presStyleCnt="4"/>
      <dgm:spPr/>
    </dgm:pt>
    <dgm:pt modelId="{35A5D046-F640-4287-99A5-A6E8DF12DDC7}" type="pres">
      <dgm:prSet presAssocID="{A718B2B0-9FE6-4C80-9F32-6AF153EC22D9}" presName="Name21" presStyleCnt="0"/>
      <dgm:spPr/>
    </dgm:pt>
    <dgm:pt modelId="{3BD8DA7A-4980-4D4C-A617-7AF6C4E3EA93}" type="pres">
      <dgm:prSet presAssocID="{A718B2B0-9FE6-4C80-9F32-6AF153EC22D9}" presName="level2Shape" presStyleLbl="node3" presStyleIdx="1" presStyleCnt="4"/>
      <dgm:spPr/>
    </dgm:pt>
    <dgm:pt modelId="{039D06EC-1B96-498D-B24C-F96EFF27C695}" type="pres">
      <dgm:prSet presAssocID="{A718B2B0-9FE6-4C80-9F32-6AF153EC22D9}" presName="hierChild3" presStyleCnt="0"/>
      <dgm:spPr/>
    </dgm:pt>
    <dgm:pt modelId="{CB4F9649-E00F-4316-87C3-32C544AF6DEE}" type="pres">
      <dgm:prSet presAssocID="{82873F78-4AE3-4065-A6AB-7143017288D6}" presName="Name19" presStyleLbl="parChTrans1D2" presStyleIdx="1" presStyleCnt="2"/>
      <dgm:spPr/>
    </dgm:pt>
    <dgm:pt modelId="{3C53628C-0937-4CD6-A11C-10A701F54432}" type="pres">
      <dgm:prSet presAssocID="{289A84F4-90C5-4FD8-9D38-0A4763D85656}" presName="Name21" presStyleCnt="0"/>
      <dgm:spPr/>
    </dgm:pt>
    <dgm:pt modelId="{8328188B-7D13-44FE-8424-4D0AB032165C}" type="pres">
      <dgm:prSet presAssocID="{289A84F4-90C5-4FD8-9D38-0A4763D85656}" presName="level2Shape" presStyleLbl="node2" presStyleIdx="1" presStyleCnt="2"/>
      <dgm:spPr/>
    </dgm:pt>
    <dgm:pt modelId="{550E7D15-4BCA-4AEC-901C-1AFB0222E683}" type="pres">
      <dgm:prSet presAssocID="{289A84F4-90C5-4FD8-9D38-0A4763D85656}" presName="hierChild3" presStyleCnt="0"/>
      <dgm:spPr/>
    </dgm:pt>
    <dgm:pt modelId="{F7CFD5DE-EB03-411D-8B2B-0354062419CD}" type="pres">
      <dgm:prSet presAssocID="{E6DE2097-309E-4DD8-BD99-E3A3E74D4131}" presName="Name19" presStyleLbl="parChTrans1D3" presStyleIdx="2" presStyleCnt="4"/>
      <dgm:spPr/>
    </dgm:pt>
    <dgm:pt modelId="{A8892408-ABE8-4A3B-A888-104C1AFB06CE}" type="pres">
      <dgm:prSet presAssocID="{0236EAB7-2217-4163-8345-A47C3C66F383}" presName="Name21" presStyleCnt="0"/>
      <dgm:spPr/>
    </dgm:pt>
    <dgm:pt modelId="{5386ABD3-74B6-4B81-B93E-0FC216E8CE60}" type="pres">
      <dgm:prSet presAssocID="{0236EAB7-2217-4163-8345-A47C3C66F383}" presName="level2Shape" presStyleLbl="node3" presStyleIdx="2" presStyleCnt="4"/>
      <dgm:spPr/>
    </dgm:pt>
    <dgm:pt modelId="{65CF5035-D512-4911-85C3-9DCE24BCB36D}" type="pres">
      <dgm:prSet presAssocID="{0236EAB7-2217-4163-8345-A47C3C66F383}" presName="hierChild3" presStyleCnt="0"/>
      <dgm:spPr/>
    </dgm:pt>
    <dgm:pt modelId="{052CA939-B8BB-482D-918C-615369C108B5}" type="pres">
      <dgm:prSet presAssocID="{2F190168-D6B5-4E1F-98EB-DFCE705C54B6}" presName="Name19" presStyleLbl="parChTrans1D3" presStyleIdx="3" presStyleCnt="4"/>
      <dgm:spPr/>
    </dgm:pt>
    <dgm:pt modelId="{AA5D73E4-9020-4E7C-9809-EB50265DE96F}" type="pres">
      <dgm:prSet presAssocID="{76929E57-2AE1-4989-809A-FD8057DDF63C}" presName="Name21" presStyleCnt="0"/>
      <dgm:spPr/>
    </dgm:pt>
    <dgm:pt modelId="{389911F3-3C51-4BF3-8668-E8F70C4683D5}" type="pres">
      <dgm:prSet presAssocID="{76929E57-2AE1-4989-809A-FD8057DDF63C}" presName="level2Shape" presStyleLbl="node3" presStyleIdx="3" presStyleCnt="4"/>
      <dgm:spPr/>
    </dgm:pt>
    <dgm:pt modelId="{632EC76F-8E45-49FB-8C35-D46064472D60}" type="pres">
      <dgm:prSet presAssocID="{76929E57-2AE1-4989-809A-FD8057DDF63C}" presName="hierChild3" presStyleCnt="0"/>
      <dgm:spPr/>
    </dgm:pt>
    <dgm:pt modelId="{BBEA5C21-4287-41CD-A080-1629F911D97C}" type="pres">
      <dgm:prSet presAssocID="{16B8353B-1673-45FC-BCB3-681ED6223304}" presName="bgShapesFlow" presStyleCnt="0"/>
      <dgm:spPr/>
    </dgm:pt>
  </dgm:ptLst>
  <dgm:cxnLst>
    <dgm:cxn modelId="{F5F03800-382E-423C-9AE4-95A2699D5E45}" srcId="{0AD2432D-96C7-4FF9-AA4A-E6C0FD6620F4}" destId="{C9E58298-0E75-4027-A1DD-AE5D08237311}" srcOrd="0" destOrd="0" parTransId="{AF2EB65A-6B72-4FBA-94A3-747859372CFE}" sibTransId="{FAFDC1C5-784E-4FA6-8395-86A41B0171D3}"/>
    <dgm:cxn modelId="{4D2D0E22-1E4E-4C59-8DF2-101051454DCA}" srcId="{7CB2FB5D-F243-407C-A768-02409192913E}" destId="{289A84F4-90C5-4FD8-9D38-0A4763D85656}" srcOrd="1" destOrd="0" parTransId="{82873F78-4AE3-4065-A6AB-7143017288D6}" sibTransId="{79C79C92-9871-4176-B611-399B3A31F70F}"/>
    <dgm:cxn modelId="{64FC5C3E-7224-4137-87D6-ED9E34FCAD56}" srcId="{0AD2432D-96C7-4FF9-AA4A-E6C0FD6620F4}" destId="{A718B2B0-9FE6-4C80-9F32-6AF153EC22D9}" srcOrd="1" destOrd="0" parTransId="{EAF74D9F-468E-4F60-997A-12569FE83CBB}" sibTransId="{D3C7B1C6-011A-49B2-82DA-854541E8C656}"/>
    <dgm:cxn modelId="{88BBCC4D-B602-4BFB-BF02-8A6F766D643A}" type="presOf" srcId="{0AD2432D-96C7-4FF9-AA4A-E6C0FD6620F4}" destId="{C64C0341-9102-4E22-B7A0-D2D392BF56BE}" srcOrd="0" destOrd="0" presId="urn:microsoft.com/office/officeart/2005/8/layout/hierarchy6"/>
    <dgm:cxn modelId="{961A0658-A1B1-4B48-9064-CA3DE497B3C5}" srcId="{289A84F4-90C5-4FD8-9D38-0A4763D85656}" destId="{0236EAB7-2217-4163-8345-A47C3C66F383}" srcOrd="0" destOrd="0" parTransId="{E6DE2097-309E-4DD8-BD99-E3A3E74D4131}" sibTransId="{132F5081-F51B-4D71-83C1-38C5B6E57855}"/>
    <dgm:cxn modelId="{910D5358-900E-43C0-8FE3-2BF54F2B5B14}" type="presOf" srcId="{0236EAB7-2217-4163-8345-A47C3C66F383}" destId="{5386ABD3-74B6-4B81-B93E-0FC216E8CE60}" srcOrd="0" destOrd="0" presId="urn:microsoft.com/office/officeart/2005/8/layout/hierarchy6"/>
    <dgm:cxn modelId="{F1B77564-D0AF-4A75-B9D6-B95B7AF2BFF1}" type="presOf" srcId="{82873F78-4AE3-4065-A6AB-7143017288D6}" destId="{CB4F9649-E00F-4316-87C3-32C544AF6DEE}" srcOrd="0" destOrd="0" presId="urn:microsoft.com/office/officeart/2005/8/layout/hierarchy6"/>
    <dgm:cxn modelId="{014EDF6B-3183-40F7-961B-8726491ADE32}" type="presOf" srcId="{C9E58298-0E75-4027-A1DD-AE5D08237311}" destId="{116915C1-9E5D-4F09-BA5E-4CE7EB532BFD}" srcOrd="0" destOrd="0" presId="urn:microsoft.com/office/officeart/2005/8/layout/hierarchy6"/>
    <dgm:cxn modelId="{4B528A7A-0B72-4EB7-AA65-226AC32F33D5}" type="presOf" srcId="{289A84F4-90C5-4FD8-9D38-0A4763D85656}" destId="{8328188B-7D13-44FE-8424-4D0AB032165C}" srcOrd="0" destOrd="0" presId="urn:microsoft.com/office/officeart/2005/8/layout/hierarchy6"/>
    <dgm:cxn modelId="{06EA7C98-7A0D-4DAD-9845-5573D4C9D363}" type="presOf" srcId="{76929E57-2AE1-4989-809A-FD8057DDF63C}" destId="{389911F3-3C51-4BF3-8668-E8F70C4683D5}" srcOrd="0" destOrd="0" presId="urn:microsoft.com/office/officeart/2005/8/layout/hierarchy6"/>
    <dgm:cxn modelId="{B413C4A9-DEB6-4EC4-9570-22F667E0DC47}" type="presOf" srcId="{7CB2FB5D-F243-407C-A768-02409192913E}" destId="{D282204F-7643-48D6-B835-B9D0DA0AC2C6}" srcOrd="0" destOrd="0" presId="urn:microsoft.com/office/officeart/2005/8/layout/hierarchy6"/>
    <dgm:cxn modelId="{53ED0BAF-5C5F-46D8-9A37-F5947A895B09}" type="presOf" srcId="{AF2EB65A-6B72-4FBA-94A3-747859372CFE}" destId="{2C808DFC-AFCE-4F88-BDC3-4B63BD69E548}" srcOrd="0" destOrd="0" presId="urn:microsoft.com/office/officeart/2005/8/layout/hierarchy6"/>
    <dgm:cxn modelId="{1B31C5B2-E5A6-4F7E-81A5-E1425D012443}" type="presOf" srcId="{2F190168-D6B5-4E1F-98EB-DFCE705C54B6}" destId="{052CA939-B8BB-482D-918C-615369C108B5}" srcOrd="0" destOrd="0" presId="urn:microsoft.com/office/officeart/2005/8/layout/hierarchy6"/>
    <dgm:cxn modelId="{CAAE3BB8-3DFC-4F08-BC82-7C0973331F92}" type="presOf" srcId="{FCDAD5BD-A954-4A5E-8920-08824C9F6B91}" destId="{C3705898-7C44-4694-A108-0749CDA43662}" srcOrd="0" destOrd="0" presId="urn:microsoft.com/office/officeart/2005/8/layout/hierarchy6"/>
    <dgm:cxn modelId="{44671DB9-BDAD-4B9D-9257-8C121E270E36}" type="presOf" srcId="{E6DE2097-309E-4DD8-BD99-E3A3E74D4131}" destId="{F7CFD5DE-EB03-411D-8B2B-0354062419CD}" srcOrd="0" destOrd="0" presId="urn:microsoft.com/office/officeart/2005/8/layout/hierarchy6"/>
    <dgm:cxn modelId="{F3692BBD-71DA-4E25-956A-C44E4BBBC18C}" srcId="{7CB2FB5D-F243-407C-A768-02409192913E}" destId="{0AD2432D-96C7-4FF9-AA4A-E6C0FD6620F4}" srcOrd="0" destOrd="0" parTransId="{FCDAD5BD-A954-4A5E-8920-08824C9F6B91}" sibTransId="{E08B5254-A241-47C3-9325-D3DAD5F5BF94}"/>
    <dgm:cxn modelId="{D8B7EDC1-F4E8-4B59-802A-06AAF26BFD8A}" type="presOf" srcId="{EAF74D9F-468E-4F60-997A-12569FE83CBB}" destId="{903FE97E-BAEE-4DDA-9554-CCB5783F9425}" srcOrd="0" destOrd="0" presId="urn:microsoft.com/office/officeart/2005/8/layout/hierarchy6"/>
    <dgm:cxn modelId="{FAE979C9-951E-487A-9231-643BFB44E01C}" srcId="{16B8353B-1673-45FC-BCB3-681ED6223304}" destId="{7CB2FB5D-F243-407C-A768-02409192913E}" srcOrd="0" destOrd="0" parTransId="{146E47B1-83BB-4153-9110-12CB7BDF8EE0}" sibTransId="{1D594CAF-32CB-4CFB-A74F-45EF8F363A9C}"/>
    <dgm:cxn modelId="{381EFCCA-EF41-47A0-824C-4E58F7813E91}" type="presOf" srcId="{A718B2B0-9FE6-4C80-9F32-6AF153EC22D9}" destId="{3BD8DA7A-4980-4D4C-A617-7AF6C4E3EA93}" srcOrd="0" destOrd="0" presId="urn:microsoft.com/office/officeart/2005/8/layout/hierarchy6"/>
    <dgm:cxn modelId="{F944A9CD-6EE9-4663-8295-1A5BE254A151}" srcId="{289A84F4-90C5-4FD8-9D38-0A4763D85656}" destId="{76929E57-2AE1-4989-809A-FD8057DDF63C}" srcOrd="1" destOrd="0" parTransId="{2F190168-D6B5-4E1F-98EB-DFCE705C54B6}" sibTransId="{33470798-3830-475C-B9CC-257F537CF673}"/>
    <dgm:cxn modelId="{4EC4ACF5-7628-40E4-BC97-9ADD07318E20}" type="presOf" srcId="{16B8353B-1673-45FC-BCB3-681ED6223304}" destId="{7F746113-4393-47E2-9E22-C62C8E8C6092}" srcOrd="0" destOrd="0" presId="urn:microsoft.com/office/officeart/2005/8/layout/hierarchy6"/>
    <dgm:cxn modelId="{3E8CBB62-689C-475F-BEA9-CBE594959D1A}" type="presParOf" srcId="{7F746113-4393-47E2-9E22-C62C8E8C6092}" destId="{17B139C5-9920-4C1E-8752-768B4E610A9A}" srcOrd="0" destOrd="0" presId="urn:microsoft.com/office/officeart/2005/8/layout/hierarchy6"/>
    <dgm:cxn modelId="{00996132-78E6-4FC0-B3F9-A50346056C7A}" type="presParOf" srcId="{17B139C5-9920-4C1E-8752-768B4E610A9A}" destId="{0A565ABC-2A31-4E40-877F-B989DE35475B}" srcOrd="0" destOrd="0" presId="urn:microsoft.com/office/officeart/2005/8/layout/hierarchy6"/>
    <dgm:cxn modelId="{A0947064-F3E5-4845-AE62-8ED3566C7515}" type="presParOf" srcId="{0A565ABC-2A31-4E40-877F-B989DE35475B}" destId="{5CAD4D61-AA54-4409-BDB7-FFC6714E9F86}" srcOrd="0" destOrd="0" presId="urn:microsoft.com/office/officeart/2005/8/layout/hierarchy6"/>
    <dgm:cxn modelId="{4E11F64B-C78F-4131-A4AA-8071E1A38816}" type="presParOf" srcId="{5CAD4D61-AA54-4409-BDB7-FFC6714E9F86}" destId="{D282204F-7643-48D6-B835-B9D0DA0AC2C6}" srcOrd="0" destOrd="0" presId="urn:microsoft.com/office/officeart/2005/8/layout/hierarchy6"/>
    <dgm:cxn modelId="{E352890F-3891-4521-81A4-980D1A38428C}" type="presParOf" srcId="{5CAD4D61-AA54-4409-BDB7-FFC6714E9F86}" destId="{3ECB576E-B015-433B-AC9D-50F080ED0DD5}" srcOrd="1" destOrd="0" presId="urn:microsoft.com/office/officeart/2005/8/layout/hierarchy6"/>
    <dgm:cxn modelId="{8BF21CF5-6C7C-4BED-9162-560AA69BB804}" type="presParOf" srcId="{3ECB576E-B015-433B-AC9D-50F080ED0DD5}" destId="{C3705898-7C44-4694-A108-0749CDA43662}" srcOrd="0" destOrd="0" presId="urn:microsoft.com/office/officeart/2005/8/layout/hierarchy6"/>
    <dgm:cxn modelId="{ADDBF586-591E-4CF6-A865-8F6071D68B9F}" type="presParOf" srcId="{3ECB576E-B015-433B-AC9D-50F080ED0DD5}" destId="{AC3D2B26-0CAE-4B43-A09D-41CFE47E09A4}" srcOrd="1" destOrd="0" presId="urn:microsoft.com/office/officeart/2005/8/layout/hierarchy6"/>
    <dgm:cxn modelId="{9A816269-3E4A-4804-88D0-9C20CAEA6911}" type="presParOf" srcId="{AC3D2B26-0CAE-4B43-A09D-41CFE47E09A4}" destId="{C64C0341-9102-4E22-B7A0-D2D392BF56BE}" srcOrd="0" destOrd="0" presId="urn:microsoft.com/office/officeart/2005/8/layout/hierarchy6"/>
    <dgm:cxn modelId="{56C5BFB4-4EA4-418D-80B3-3D20B3BD58C0}" type="presParOf" srcId="{AC3D2B26-0CAE-4B43-A09D-41CFE47E09A4}" destId="{45F15841-C247-44BF-8F93-1F20BC377BC5}" srcOrd="1" destOrd="0" presId="urn:microsoft.com/office/officeart/2005/8/layout/hierarchy6"/>
    <dgm:cxn modelId="{9BCED333-B596-4D7D-B139-E01BDDE2C215}" type="presParOf" srcId="{45F15841-C247-44BF-8F93-1F20BC377BC5}" destId="{2C808DFC-AFCE-4F88-BDC3-4B63BD69E548}" srcOrd="0" destOrd="0" presId="urn:microsoft.com/office/officeart/2005/8/layout/hierarchy6"/>
    <dgm:cxn modelId="{0A20C486-5FAE-40CC-9276-8D114236DE7F}" type="presParOf" srcId="{45F15841-C247-44BF-8F93-1F20BC377BC5}" destId="{8360256A-11AB-4317-B2CB-8AFA9D21FC30}" srcOrd="1" destOrd="0" presId="urn:microsoft.com/office/officeart/2005/8/layout/hierarchy6"/>
    <dgm:cxn modelId="{5D0C7A12-8833-4866-9839-E14F92BE20D6}" type="presParOf" srcId="{8360256A-11AB-4317-B2CB-8AFA9D21FC30}" destId="{116915C1-9E5D-4F09-BA5E-4CE7EB532BFD}" srcOrd="0" destOrd="0" presId="urn:microsoft.com/office/officeart/2005/8/layout/hierarchy6"/>
    <dgm:cxn modelId="{C93F2164-FA53-4115-9B44-CC8C184D97A8}" type="presParOf" srcId="{8360256A-11AB-4317-B2CB-8AFA9D21FC30}" destId="{72A907A6-13F7-4B76-A110-1BA324DF033D}" srcOrd="1" destOrd="0" presId="urn:microsoft.com/office/officeart/2005/8/layout/hierarchy6"/>
    <dgm:cxn modelId="{0600C344-EC2B-41E9-AE50-B4745E3AF1C6}" type="presParOf" srcId="{45F15841-C247-44BF-8F93-1F20BC377BC5}" destId="{903FE97E-BAEE-4DDA-9554-CCB5783F9425}" srcOrd="2" destOrd="0" presId="urn:microsoft.com/office/officeart/2005/8/layout/hierarchy6"/>
    <dgm:cxn modelId="{57601869-1F7D-4DEA-A38D-632AB83DE8E2}" type="presParOf" srcId="{45F15841-C247-44BF-8F93-1F20BC377BC5}" destId="{35A5D046-F640-4287-99A5-A6E8DF12DDC7}" srcOrd="3" destOrd="0" presId="urn:microsoft.com/office/officeart/2005/8/layout/hierarchy6"/>
    <dgm:cxn modelId="{306934BA-6584-4B6F-ABA4-9849C05DB02E}" type="presParOf" srcId="{35A5D046-F640-4287-99A5-A6E8DF12DDC7}" destId="{3BD8DA7A-4980-4D4C-A617-7AF6C4E3EA93}" srcOrd="0" destOrd="0" presId="urn:microsoft.com/office/officeart/2005/8/layout/hierarchy6"/>
    <dgm:cxn modelId="{EA3E56D9-CFFE-4F39-83B4-BD734583C9C4}" type="presParOf" srcId="{35A5D046-F640-4287-99A5-A6E8DF12DDC7}" destId="{039D06EC-1B96-498D-B24C-F96EFF27C695}" srcOrd="1" destOrd="0" presId="urn:microsoft.com/office/officeart/2005/8/layout/hierarchy6"/>
    <dgm:cxn modelId="{784C065B-ABAB-459C-9A37-A41FAAA3374E}" type="presParOf" srcId="{3ECB576E-B015-433B-AC9D-50F080ED0DD5}" destId="{CB4F9649-E00F-4316-87C3-32C544AF6DEE}" srcOrd="2" destOrd="0" presId="urn:microsoft.com/office/officeart/2005/8/layout/hierarchy6"/>
    <dgm:cxn modelId="{500A59E2-0299-4AD6-BF87-6C645775DA10}" type="presParOf" srcId="{3ECB576E-B015-433B-AC9D-50F080ED0DD5}" destId="{3C53628C-0937-4CD6-A11C-10A701F54432}" srcOrd="3" destOrd="0" presId="urn:microsoft.com/office/officeart/2005/8/layout/hierarchy6"/>
    <dgm:cxn modelId="{572D61D0-027F-46E8-9B38-E03A21EE13CF}" type="presParOf" srcId="{3C53628C-0937-4CD6-A11C-10A701F54432}" destId="{8328188B-7D13-44FE-8424-4D0AB032165C}" srcOrd="0" destOrd="0" presId="urn:microsoft.com/office/officeart/2005/8/layout/hierarchy6"/>
    <dgm:cxn modelId="{93BA48AF-6FCF-4883-B14D-8D5DF41E1B2A}" type="presParOf" srcId="{3C53628C-0937-4CD6-A11C-10A701F54432}" destId="{550E7D15-4BCA-4AEC-901C-1AFB0222E683}" srcOrd="1" destOrd="0" presId="urn:microsoft.com/office/officeart/2005/8/layout/hierarchy6"/>
    <dgm:cxn modelId="{FD509C51-65B9-49D9-97E8-87D2F0964AD0}" type="presParOf" srcId="{550E7D15-4BCA-4AEC-901C-1AFB0222E683}" destId="{F7CFD5DE-EB03-411D-8B2B-0354062419CD}" srcOrd="0" destOrd="0" presId="urn:microsoft.com/office/officeart/2005/8/layout/hierarchy6"/>
    <dgm:cxn modelId="{06742F9A-83D5-4BC5-9926-A43587968CF9}" type="presParOf" srcId="{550E7D15-4BCA-4AEC-901C-1AFB0222E683}" destId="{A8892408-ABE8-4A3B-A888-104C1AFB06CE}" srcOrd="1" destOrd="0" presId="urn:microsoft.com/office/officeart/2005/8/layout/hierarchy6"/>
    <dgm:cxn modelId="{C9A1189B-E372-4F0C-8F14-FC8546E6C3FA}" type="presParOf" srcId="{A8892408-ABE8-4A3B-A888-104C1AFB06CE}" destId="{5386ABD3-74B6-4B81-B93E-0FC216E8CE60}" srcOrd="0" destOrd="0" presId="urn:microsoft.com/office/officeart/2005/8/layout/hierarchy6"/>
    <dgm:cxn modelId="{3259AEB6-FE3A-4C6A-AB47-B0CBA1DB63C6}" type="presParOf" srcId="{A8892408-ABE8-4A3B-A888-104C1AFB06CE}" destId="{65CF5035-D512-4911-85C3-9DCE24BCB36D}" srcOrd="1" destOrd="0" presId="urn:microsoft.com/office/officeart/2005/8/layout/hierarchy6"/>
    <dgm:cxn modelId="{192655B5-78C4-432B-A888-0133147D5A6D}" type="presParOf" srcId="{550E7D15-4BCA-4AEC-901C-1AFB0222E683}" destId="{052CA939-B8BB-482D-918C-615369C108B5}" srcOrd="2" destOrd="0" presId="urn:microsoft.com/office/officeart/2005/8/layout/hierarchy6"/>
    <dgm:cxn modelId="{7DC4FBF8-3FCC-4D1C-BEF2-B793E3612A6F}" type="presParOf" srcId="{550E7D15-4BCA-4AEC-901C-1AFB0222E683}" destId="{AA5D73E4-9020-4E7C-9809-EB50265DE96F}" srcOrd="3" destOrd="0" presId="urn:microsoft.com/office/officeart/2005/8/layout/hierarchy6"/>
    <dgm:cxn modelId="{DD1E60AF-A3B9-4FFD-80CD-BF2115D9C548}" type="presParOf" srcId="{AA5D73E4-9020-4E7C-9809-EB50265DE96F}" destId="{389911F3-3C51-4BF3-8668-E8F70C4683D5}" srcOrd="0" destOrd="0" presId="urn:microsoft.com/office/officeart/2005/8/layout/hierarchy6"/>
    <dgm:cxn modelId="{15952A4A-C483-4AE5-A207-97E8D947E7F2}" type="presParOf" srcId="{AA5D73E4-9020-4E7C-9809-EB50265DE96F}" destId="{632EC76F-8E45-49FB-8C35-D46064472D60}" srcOrd="1" destOrd="0" presId="urn:microsoft.com/office/officeart/2005/8/layout/hierarchy6"/>
    <dgm:cxn modelId="{0D8466EF-CF1B-49E5-9712-2E5EA54C2926}" type="presParOf" srcId="{7F746113-4393-47E2-9E22-C62C8E8C6092}" destId="{BBEA5C21-4287-41CD-A080-1629F911D97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3B1D8-59B9-4523-8CBD-9403572E403C}">
      <dsp:nvSpPr>
        <dsp:cNvPr id="0" name=""/>
        <dsp:cNvSpPr/>
      </dsp:nvSpPr>
      <dsp:spPr>
        <a:xfrm rot="10800000">
          <a:off x="2063667" y="883"/>
          <a:ext cx="6992874" cy="120921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23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i="1" kern="1200" dirty="0" err="1"/>
            <a:t>Left</a:t>
          </a:r>
          <a:r>
            <a:rPr lang="es-CO" sz="2400" kern="1200" dirty="0"/>
            <a:t>: es la base de datos que recibirá la información. Conocida como </a:t>
          </a:r>
          <a:r>
            <a:rPr lang="es-CO" sz="2400" i="1" kern="1200" dirty="0"/>
            <a:t>master</a:t>
          </a:r>
        </a:p>
      </dsp:txBody>
      <dsp:txXfrm rot="10800000">
        <a:off x="2365971" y="883"/>
        <a:ext cx="6690570" cy="1209216"/>
      </dsp:txXfrm>
    </dsp:sp>
    <dsp:sp modelId="{5FB57B22-1C8A-4506-A339-D8B5159CF26B}">
      <dsp:nvSpPr>
        <dsp:cNvPr id="0" name=""/>
        <dsp:cNvSpPr/>
      </dsp:nvSpPr>
      <dsp:spPr>
        <a:xfrm>
          <a:off x="1459058" y="883"/>
          <a:ext cx="1209216" cy="120921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1C98B68-5415-487B-8080-6EE4C1A88DCB}">
      <dsp:nvSpPr>
        <dsp:cNvPr id="0" name=""/>
        <dsp:cNvSpPr/>
      </dsp:nvSpPr>
      <dsp:spPr>
        <a:xfrm rot="10800000">
          <a:off x="2063667" y="1571060"/>
          <a:ext cx="6992874" cy="120921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23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400" i="1" kern="1200" dirty="0"/>
            <a:t>R</a:t>
          </a:r>
          <a:r>
            <a:rPr lang="es-CO" sz="2400" i="1" kern="1200" dirty="0" err="1"/>
            <a:t>ight</a:t>
          </a:r>
          <a:r>
            <a:rPr lang="es-CO" sz="2400" kern="1200" dirty="0"/>
            <a:t>: es la base de datos que recibirá la información. Conocida como </a:t>
          </a:r>
          <a:r>
            <a:rPr lang="es-CO" sz="2400" i="1" kern="1200" dirty="0" err="1"/>
            <a:t>using</a:t>
          </a:r>
          <a:endParaRPr lang="es-CO" sz="2400" kern="1200" dirty="0"/>
        </a:p>
      </dsp:txBody>
      <dsp:txXfrm rot="10800000">
        <a:off x="2365971" y="1571060"/>
        <a:ext cx="6690570" cy="1209216"/>
      </dsp:txXfrm>
    </dsp:sp>
    <dsp:sp modelId="{E2D4C6B5-09BD-4B2F-8AF9-E3A24D6D3223}">
      <dsp:nvSpPr>
        <dsp:cNvPr id="0" name=""/>
        <dsp:cNvSpPr/>
      </dsp:nvSpPr>
      <dsp:spPr>
        <a:xfrm flipH="1">
          <a:off x="1459058" y="1571060"/>
          <a:ext cx="1209216" cy="1209216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36A26B1-0CCB-4EC2-BE7E-989ECB11F22C}">
      <dsp:nvSpPr>
        <dsp:cNvPr id="0" name=""/>
        <dsp:cNvSpPr/>
      </dsp:nvSpPr>
      <dsp:spPr>
        <a:xfrm rot="10800000">
          <a:off x="2063667" y="3141237"/>
          <a:ext cx="6992874" cy="120921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23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400" i="1" kern="1200" dirty="0"/>
            <a:t>L</a:t>
          </a:r>
          <a:r>
            <a:rPr lang="es-CO" sz="2400" i="1" kern="1200" dirty="0"/>
            <a:t>lave</a:t>
          </a:r>
          <a:r>
            <a:rPr lang="es-CO" sz="2400" kern="1200" dirty="0"/>
            <a:t> (identificador): es la variable (o variables) que nos permite hacer el emparejamiento. Puede ser una variable numérica o de texto</a:t>
          </a:r>
        </a:p>
      </dsp:txBody>
      <dsp:txXfrm rot="10800000">
        <a:off x="2365971" y="3141237"/>
        <a:ext cx="6690570" cy="1209216"/>
      </dsp:txXfrm>
    </dsp:sp>
    <dsp:sp modelId="{FCB81D92-7A4D-4B5D-9EC9-0959CA7CA88B}">
      <dsp:nvSpPr>
        <dsp:cNvPr id="0" name=""/>
        <dsp:cNvSpPr/>
      </dsp:nvSpPr>
      <dsp:spPr>
        <a:xfrm>
          <a:off x="1459058" y="3141237"/>
          <a:ext cx="1209216" cy="120921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2204F-7643-48D6-B835-B9D0DA0AC2C6}">
      <dsp:nvSpPr>
        <dsp:cNvPr id="0" name=""/>
        <dsp:cNvSpPr/>
      </dsp:nvSpPr>
      <dsp:spPr>
        <a:xfrm>
          <a:off x="4399043" y="151"/>
          <a:ext cx="1717513" cy="11450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b="1" kern="1200" dirty="0"/>
            <a:t>Unión</a:t>
          </a:r>
        </a:p>
      </dsp:txBody>
      <dsp:txXfrm>
        <a:off x="4432579" y="33687"/>
        <a:ext cx="1650441" cy="1077937"/>
      </dsp:txXfrm>
    </dsp:sp>
    <dsp:sp modelId="{C3705898-7C44-4694-A108-0749CDA43662}">
      <dsp:nvSpPr>
        <dsp:cNvPr id="0" name=""/>
        <dsp:cNvSpPr/>
      </dsp:nvSpPr>
      <dsp:spPr>
        <a:xfrm>
          <a:off x="3025032" y="1145160"/>
          <a:ext cx="2232767" cy="458003"/>
        </a:xfrm>
        <a:custGeom>
          <a:avLst/>
          <a:gdLst/>
          <a:ahLst/>
          <a:cxnLst/>
          <a:rect l="0" t="0" r="0" b="0"/>
          <a:pathLst>
            <a:path>
              <a:moveTo>
                <a:pt x="2232767" y="0"/>
              </a:moveTo>
              <a:lnTo>
                <a:pt x="2232767" y="229001"/>
              </a:lnTo>
              <a:lnTo>
                <a:pt x="0" y="229001"/>
              </a:lnTo>
              <a:lnTo>
                <a:pt x="0" y="458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C0341-9102-4E22-B7A0-D2D392BF56BE}">
      <dsp:nvSpPr>
        <dsp:cNvPr id="0" name=""/>
        <dsp:cNvSpPr/>
      </dsp:nvSpPr>
      <dsp:spPr>
        <a:xfrm>
          <a:off x="2166275" y="1603164"/>
          <a:ext cx="1717513" cy="11450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100" kern="1200" dirty="0"/>
            <a:t>Vertical (</a:t>
          </a:r>
          <a:r>
            <a:rPr lang="es-419" sz="2100" kern="1200" dirty="0" err="1"/>
            <a:t>append</a:t>
          </a:r>
          <a:r>
            <a:rPr lang="es-419" sz="2100" kern="1200" dirty="0"/>
            <a:t>)</a:t>
          </a:r>
          <a:endParaRPr lang="es-CO" sz="2100" kern="1200" dirty="0"/>
        </a:p>
      </dsp:txBody>
      <dsp:txXfrm>
        <a:off x="2199811" y="1636700"/>
        <a:ext cx="1650441" cy="1077937"/>
      </dsp:txXfrm>
    </dsp:sp>
    <dsp:sp modelId="{2C808DFC-AFCE-4F88-BDC3-4B63BD69E548}">
      <dsp:nvSpPr>
        <dsp:cNvPr id="0" name=""/>
        <dsp:cNvSpPr/>
      </dsp:nvSpPr>
      <dsp:spPr>
        <a:xfrm>
          <a:off x="1908648" y="2748173"/>
          <a:ext cx="1116383" cy="458003"/>
        </a:xfrm>
        <a:custGeom>
          <a:avLst/>
          <a:gdLst/>
          <a:ahLst/>
          <a:cxnLst/>
          <a:rect l="0" t="0" r="0" b="0"/>
          <a:pathLst>
            <a:path>
              <a:moveTo>
                <a:pt x="1116383" y="0"/>
              </a:moveTo>
              <a:lnTo>
                <a:pt x="1116383" y="229001"/>
              </a:lnTo>
              <a:lnTo>
                <a:pt x="0" y="229001"/>
              </a:lnTo>
              <a:lnTo>
                <a:pt x="0" y="458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6915C1-9E5D-4F09-BA5E-4CE7EB532BFD}">
      <dsp:nvSpPr>
        <dsp:cNvPr id="0" name=""/>
        <dsp:cNvSpPr/>
      </dsp:nvSpPr>
      <dsp:spPr>
        <a:xfrm>
          <a:off x="1049891" y="3206177"/>
          <a:ext cx="1717513" cy="11450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100" kern="1200" dirty="0"/>
            <a:t>Con variables idénticas</a:t>
          </a:r>
          <a:endParaRPr lang="es-CO" sz="2100" kern="1200" dirty="0"/>
        </a:p>
      </dsp:txBody>
      <dsp:txXfrm>
        <a:off x="1083427" y="3239713"/>
        <a:ext cx="1650441" cy="1077937"/>
      </dsp:txXfrm>
    </dsp:sp>
    <dsp:sp modelId="{903FE97E-BAEE-4DDA-9554-CCB5783F9425}">
      <dsp:nvSpPr>
        <dsp:cNvPr id="0" name=""/>
        <dsp:cNvSpPr/>
      </dsp:nvSpPr>
      <dsp:spPr>
        <a:xfrm>
          <a:off x="3025032" y="2748173"/>
          <a:ext cx="1116383" cy="458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001"/>
              </a:lnTo>
              <a:lnTo>
                <a:pt x="1116383" y="229001"/>
              </a:lnTo>
              <a:lnTo>
                <a:pt x="1116383" y="458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D8DA7A-4980-4D4C-A617-7AF6C4E3EA93}">
      <dsp:nvSpPr>
        <dsp:cNvPr id="0" name=""/>
        <dsp:cNvSpPr/>
      </dsp:nvSpPr>
      <dsp:spPr>
        <a:xfrm>
          <a:off x="3282659" y="3206177"/>
          <a:ext cx="1717513" cy="11450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100" kern="1200" dirty="0"/>
            <a:t>Con variables diferentes</a:t>
          </a:r>
          <a:endParaRPr lang="es-CO" sz="2100" kern="1200"/>
        </a:p>
      </dsp:txBody>
      <dsp:txXfrm>
        <a:off x="3316195" y="3239713"/>
        <a:ext cx="1650441" cy="1077937"/>
      </dsp:txXfrm>
    </dsp:sp>
    <dsp:sp modelId="{CB4F9649-E00F-4316-87C3-32C544AF6DEE}">
      <dsp:nvSpPr>
        <dsp:cNvPr id="0" name=""/>
        <dsp:cNvSpPr/>
      </dsp:nvSpPr>
      <dsp:spPr>
        <a:xfrm>
          <a:off x="5257800" y="1145160"/>
          <a:ext cx="2232767" cy="458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001"/>
              </a:lnTo>
              <a:lnTo>
                <a:pt x="2232767" y="229001"/>
              </a:lnTo>
              <a:lnTo>
                <a:pt x="2232767" y="458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28188B-7D13-44FE-8424-4D0AB032165C}">
      <dsp:nvSpPr>
        <dsp:cNvPr id="0" name=""/>
        <dsp:cNvSpPr/>
      </dsp:nvSpPr>
      <dsp:spPr>
        <a:xfrm>
          <a:off x="6631811" y="1603164"/>
          <a:ext cx="1717513" cy="11450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100" kern="1200" dirty="0"/>
            <a:t>Horizontal (</a:t>
          </a:r>
          <a:r>
            <a:rPr lang="es-419" sz="2100" kern="1200" dirty="0" err="1"/>
            <a:t>join</a:t>
          </a:r>
          <a:r>
            <a:rPr lang="es-419" sz="2100" kern="1200" dirty="0"/>
            <a:t>)</a:t>
          </a:r>
          <a:endParaRPr lang="es-CO" sz="2100" kern="1200" dirty="0"/>
        </a:p>
      </dsp:txBody>
      <dsp:txXfrm>
        <a:off x="6665347" y="1636700"/>
        <a:ext cx="1650441" cy="1077937"/>
      </dsp:txXfrm>
    </dsp:sp>
    <dsp:sp modelId="{F7CFD5DE-EB03-411D-8B2B-0354062419CD}">
      <dsp:nvSpPr>
        <dsp:cNvPr id="0" name=""/>
        <dsp:cNvSpPr/>
      </dsp:nvSpPr>
      <dsp:spPr>
        <a:xfrm>
          <a:off x="6374183" y="2748173"/>
          <a:ext cx="1116383" cy="458003"/>
        </a:xfrm>
        <a:custGeom>
          <a:avLst/>
          <a:gdLst/>
          <a:ahLst/>
          <a:cxnLst/>
          <a:rect l="0" t="0" r="0" b="0"/>
          <a:pathLst>
            <a:path>
              <a:moveTo>
                <a:pt x="1116383" y="0"/>
              </a:moveTo>
              <a:lnTo>
                <a:pt x="1116383" y="229001"/>
              </a:lnTo>
              <a:lnTo>
                <a:pt x="0" y="229001"/>
              </a:lnTo>
              <a:lnTo>
                <a:pt x="0" y="458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86ABD3-74B6-4B81-B93E-0FC216E8CE60}">
      <dsp:nvSpPr>
        <dsp:cNvPr id="0" name=""/>
        <dsp:cNvSpPr/>
      </dsp:nvSpPr>
      <dsp:spPr>
        <a:xfrm>
          <a:off x="5515427" y="3206177"/>
          <a:ext cx="1717513" cy="11450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100" kern="1200" dirty="0"/>
            <a:t>Relaciones únicas (1:1)</a:t>
          </a:r>
          <a:endParaRPr lang="es-CO" sz="2100" kern="1200" dirty="0"/>
        </a:p>
      </dsp:txBody>
      <dsp:txXfrm>
        <a:off x="5548963" y="3239713"/>
        <a:ext cx="1650441" cy="1077937"/>
      </dsp:txXfrm>
    </dsp:sp>
    <dsp:sp modelId="{052CA939-B8BB-482D-918C-615369C108B5}">
      <dsp:nvSpPr>
        <dsp:cNvPr id="0" name=""/>
        <dsp:cNvSpPr/>
      </dsp:nvSpPr>
      <dsp:spPr>
        <a:xfrm>
          <a:off x="7490567" y="2748173"/>
          <a:ext cx="1116383" cy="458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001"/>
              </a:lnTo>
              <a:lnTo>
                <a:pt x="1116383" y="229001"/>
              </a:lnTo>
              <a:lnTo>
                <a:pt x="1116383" y="458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911F3-3C51-4BF3-8668-E8F70C4683D5}">
      <dsp:nvSpPr>
        <dsp:cNvPr id="0" name=""/>
        <dsp:cNvSpPr/>
      </dsp:nvSpPr>
      <dsp:spPr>
        <a:xfrm>
          <a:off x="7748194" y="3206177"/>
          <a:ext cx="1717513" cy="11450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100" kern="1200" dirty="0"/>
            <a:t>Relaciones múltiples (1:m)</a:t>
          </a:r>
          <a:endParaRPr lang="es-CO" sz="2100" kern="1200" dirty="0"/>
        </a:p>
      </dsp:txBody>
      <dsp:txXfrm>
        <a:off x="7781730" y="3239713"/>
        <a:ext cx="1650441" cy="10779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2204F-7643-48D6-B835-B9D0DA0AC2C6}">
      <dsp:nvSpPr>
        <dsp:cNvPr id="0" name=""/>
        <dsp:cNvSpPr/>
      </dsp:nvSpPr>
      <dsp:spPr>
        <a:xfrm>
          <a:off x="4399043" y="151"/>
          <a:ext cx="1717513" cy="11450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b="1" kern="1200" dirty="0"/>
            <a:t>Unión</a:t>
          </a:r>
        </a:p>
      </dsp:txBody>
      <dsp:txXfrm>
        <a:off x="4432579" y="33687"/>
        <a:ext cx="1650441" cy="1077937"/>
      </dsp:txXfrm>
    </dsp:sp>
    <dsp:sp modelId="{C3705898-7C44-4694-A108-0749CDA43662}">
      <dsp:nvSpPr>
        <dsp:cNvPr id="0" name=""/>
        <dsp:cNvSpPr/>
      </dsp:nvSpPr>
      <dsp:spPr>
        <a:xfrm>
          <a:off x="3025032" y="1145160"/>
          <a:ext cx="2232767" cy="458003"/>
        </a:xfrm>
        <a:custGeom>
          <a:avLst/>
          <a:gdLst/>
          <a:ahLst/>
          <a:cxnLst/>
          <a:rect l="0" t="0" r="0" b="0"/>
          <a:pathLst>
            <a:path>
              <a:moveTo>
                <a:pt x="2232767" y="0"/>
              </a:moveTo>
              <a:lnTo>
                <a:pt x="2232767" y="229001"/>
              </a:lnTo>
              <a:lnTo>
                <a:pt x="0" y="229001"/>
              </a:lnTo>
              <a:lnTo>
                <a:pt x="0" y="458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C0341-9102-4E22-B7A0-D2D392BF56BE}">
      <dsp:nvSpPr>
        <dsp:cNvPr id="0" name=""/>
        <dsp:cNvSpPr/>
      </dsp:nvSpPr>
      <dsp:spPr>
        <a:xfrm>
          <a:off x="2166275" y="1603164"/>
          <a:ext cx="1717513" cy="11450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100" kern="1200" dirty="0"/>
            <a:t>Vertical (</a:t>
          </a:r>
          <a:r>
            <a:rPr lang="es-419" sz="2100" kern="1200" dirty="0" err="1"/>
            <a:t>append</a:t>
          </a:r>
          <a:r>
            <a:rPr lang="es-419" sz="2100" kern="1200" dirty="0"/>
            <a:t>)</a:t>
          </a:r>
          <a:endParaRPr lang="es-CO" sz="2100" kern="1200" dirty="0"/>
        </a:p>
      </dsp:txBody>
      <dsp:txXfrm>
        <a:off x="2199811" y="1636700"/>
        <a:ext cx="1650441" cy="1077937"/>
      </dsp:txXfrm>
    </dsp:sp>
    <dsp:sp modelId="{2C808DFC-AFCE-4F88-BDC3-4B63BD69E548}">
      <dsp:nvSpPr>
        <dsp:cNvPr id="0" name=""/>
        <dsp:cNvSpPr/>
      </dsp:nvSpPr>
      <dsp:spPr>
        <a:xfrm>
          <a:off x="1908648" y="2748173"/>
          <a:ext cx="1116383" cy="458003"/>
        </a:xfrm>
        <a:custGeom>
          <a:avLst/>
          <a:gdLst/>
          <a:ahLst/>
          <a:cxnLst/>
          <a:rect l="0" t="0" r="0" b="0"/>
          <a:pathLst>
            <a:path>
              <a:moveTo>
                <a:pt x="1116383" y="0"/>
              </a:moveTo>
              <a:lnTo>
                <a:pt x="1116383" y="229001"/>
              </a:lnTo>
              <a:lnTo>
                <a:pt x="0" y="229001"/>
              </a:lnTo>
              <a:lnTo>
                <a:pt x="0" y="458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6915C1-9E5D-4F09-BA5E-4CE7EB532BFD}">
      <dsp:nvSpPr>
        <dsp:cNvPr id="0" name=""/>
        <dsp:cNvSpPr/>
      </dsp:nvSpPr>
      <dsp:spPr>
        <a:xfrm>
          <a:off x="1049891" y="3206177"/>
          <a:ext cx="1717513" cy="11450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100" kern="1200" dirty="0"/>
            <a:t>Con variables idénticas</a:t>
          </a:r>
          <a:endParaRPr lang="es-CO" sz="2100" kern="1200" dirty="0"/>
        </a:p>
      </dsp:txBody>
      <dsp:txXfrm>
        <a:off x="1083427" y="3239713"/>
        <a:ext cx="1650441" cy="1077937"/>
      </dsp:txXfrm>
    </dsp:sp>
    <dsp:sp modelId="{903FE97E-BAEE-4DDA-9554-CCB5783F9425}">
      <dsp:nvSpPr>
        <dsp:cNvPr id="0" name=""/>
        <dsp:cNvSpPr/>
      </dsp:nvSpPr>
      <dsp:spPr>
        <a:xfrm>
          <a:off x="3025032" y="2748173"/>
          <a:ext cx="1116383" cy="458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001"/>
              </a:lnTo>
              <a:lnTo>
                <a:pt x="1116383" y="229001"/>
              </a:lnTo>
              <a:lnTo>
                <a:pt x="1116383" y="458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D8DA7A-4980-4D4C-A617-7AF6C4E3EA93}">
      <dsp:nvSpPr>
        <dsp:cNvPr id="0" name=""/>
        <dsp:cNvSpPr/>
      </dsp:nvSpPr>
      <dsp:spPr>
        <a:xfrm>
          <a:off x="3282659" y="3206177"/>
          <a:ext cx="1717513" cy="11450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100" kern="1200" dirty="0"/>
            <a:t>Con variables diferentes</a:t>
          </a:r>
          <a:endParaRPr lang="es-CO" sz="2100" kern="1200"/>
        </a:p>
      </dsp:txBody>
      <dsp:txXfrm>
        <a:off x="3316195" y="3239713"/>
        <a:ext cx="1650441" cy="1077937"/>
      </dsp:txXfrm>
    </dsp:sp>
    <dsp:sp modelId="{CB4F9649-E00F-4316-87C3-32C544AF6DEE}">
      <dsp:nvSpPr>
        <dsp:cNvPr id="0" name=""/>
        <dsp:cNvSpPr/>
      </dsp:nvSpPr>
      <dsp:spPr>
        <a:xfrm>
          <a:off x="5257800" y="1145160"/>
          <a:ext cx="2232767" cy="458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001"/>
              </a:lnTo>
              <a:lnTo>
                <a:pt x="2232767" y="229001"/>
              </a:lnTo>
              <a:lnTo>
                <a:pt x="2232767" y="458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28188B-7D13-44FE-8424-4D0AB032165C}">
      <dsp:nvSpPr>
        <dsp:cNvPr id="0" name=""/>
        <dsp:cNvSpPr/>
      </dsp:nvSpPr>
      <dsp:spPr>
        <a:xfrm>
          <a:off x="6631811" y="1603164"/>
          <a:ext cx="1717513" cy="1145009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100" kern="1200" dirty="0"/>
            <a:t>Horizontal (</a:t>
          </a:r>
          <a:r>
            <a:rPr lang="es-419" sz="2100" kern="1200" dirty="0" err="1"/>
            <a:t>join</a:t>
          </a:r>
          <a:r>
            <a:rPr lang="es-419" sz="2100" kern="1200" dirty="0"/>
            <a:t>)</a:t>
          </a:r>
          <a:endParaRPr lang="es-CO" sz="2100" kern="1200" dirty="0"/>
        </a:p>
      </dsp:txBody>
      <dsp:txXfrm>
        <a:off x="6665347" y="1636700"/>
        <a:ext cx="1650441" cy="1077937"/>
      </dsp:txXfrm>
    </dsp:sp>
    <dsp:sp modelId="{F7CFD5DE-EB03-411D-8B2B-0354062419CD}">
      <dsp:nvSpPr>
        <dsp:cNvPr id="0" name=""/>
        <dsp:cNvSpPr/>
      </dsp:nvSpPr>
      <dsp:spPr>
        <a:xfrm>
          <a:off x="6374183" y="2748173"/>
          <a:ext cx="1116383" cy="458003"/>
        </a:xfrm>
        <a:custGeom>
          <a:avLst/>
          <a:gdLst/>
          <a:ahLst/>
          <a:cxnLst/>
          <a:rect l="0" t="0" r="0" b="0"/>
          <a:pathLst>
            <a:path>
              <a:moveTo>
                <a:pt x="1116383" y="0"/>
              </a:moveTo>
              <a:lnTo>
                <a:pt x="1116383" y="229001"/>
              </a:lnTo>
              <a:lnTo>
                <a:pt x="0" y="229001"/>
              </a:lnTo>
              <a:lnTo>
                <a:pt x="0" y="458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86ABD3-74B6-4B81-B93E-0FC216E8CE60}">
      <dsp:nvSpPr>
        <dsp:cNvPr id="0" name=""/>
        <dsp:cNvSpPr/>
      </dsp:nvSpPr>
      <dsp:spPr>
        <a:xfrm>
          <a:off x="5515427" y="3206177"/>
          <a:ext cx="1717513" cy="1145009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100" kern="1200" dirty="0"/>
            <a:t>Relaciones únicas (1:1)</a:t>
          </a:r>
          <a:endParaRPr lang="es-CO" sz="2100" kern="1200" dirty="0"/>
        </a:p>
      </dsp:txBody>
      <dsp:txXfrm>
        <a:off x="5548963" y="3239713"/>
        <a:ext cx="1650441" cy="1077937"/>
      </dsp:txXfrm>
    </dsp:sp>
    <dsp:sp modelId="{052CA939-B8BB-482D-918C-615369C108B5}">
      <dsp:nvSpPr>
        <dsp:cNvPr id="0" name=""/>
        <dsp:cNvSpPr/>
      </dsp:nvSpPr>
      <dsp:spPr>
        <a:xfrm>
          <a:off x="7490567" y="2748173"/>
          <a:ext cx="1116383" cy="458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001"/>
              </a:lnTo>
              <a:lnTo>
                <a:pt x="1116383" y="229001"/>
              </a:lnTo>
              <a:lnTo>
                <a:pt x="1116383" y="458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911F3-3C51-4BF3-8668-E8F70C4683D5}">
      <dsp:nvSpPr>
        <dsp:cNvPr id="0" name=""/>
        <dsp:cNvSpPr/>
      </dsp:nvSpPr>
      <dsp:spPr>
        <a:xfrm>
          <a:off x="7748194" y="3206177"/>
          <a:ext cx="1717513" cy="1145009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100" kern="1200" dirty="0"/>
            <a:t>Relaciones múltiples (1:m)</a:t>
          </a:r>
          <a:endParaRPr lang="es-CO" sz="2100" kern="1200" dirty="0"/>
        </a:p>
      </dsp:txBody>
      <dsp:txXfrm>
        <a:off x="7781730" y="3239713"/>
        <a:ext cx="1650441" cy="10779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2204F-7643-48D6-B835-B9D0DA0AC2C6}">
      <dsp:nvSpPr>
        <dsp:cNvPr id="0" name=""/>
        <dsp:cNvSpPr/>
      </dsp:nvSpPr>
      <dsp:spPr>
        <a:xfrm>
          <a:off x="4399043" y="151"/>
          <a:ext cx="1717513" cy="11450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b="1" kern="1200" dirty="0"/>
            <a:t>Unión</a:t>
          </a:r>
        </a:p>
      </dsp:txBody>
      <dsp:txXfrm>
        <a:off x="4432579" y="33687"/>
        <a:ext cx="1650441" cy="1077937"/>
      </dsp:txXfrm>
    </dsp:sp>
    <dsp:sp modelId="{C3705898-7C44-4694-A108-0749CDA43662}">
      <dsp:nvSpPr>
        <dsp:cNvPr id="0" name=""/>
        <dsp:cNvSpPr/>
      </dsp:nvSpPr>
      <dsp:spPr>
        <a:xfrm>
          <a:off x="3025032" y="1145160"/>
          <a:ext cx="2232767" cy="458003"/>
        </a:xfrm>
        <a:custGeom>
          <a:avLst/>
          <a:gdLst/>
          <a:ahLst/>
          <a:cxnLst/>
          <a:rect l="0" t="0" r="0" b="0"/>
          <a:pathLst>
            <a:path>
              <a:moveTo>
                <a:pt x="2232767" y="0"/>
              </a:moveTo>
              <a:lnTo>
                <a:pt x="2232767" y="229001"/>
              </a:lnTo>
              <a:lnTo>
                <a:pt x="0" y="229001"/>
              </a:lnTo>
              <a:lnTo>
                <a:pt x="0" y="458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C0341-9102-4E22-B7A0-D2D392BF56BE}">
      <dsp:nvSpPr>
        <dsp:cNvPr id="0" name=""/>
        <dsp:cNvSpPr/>
      </dsp:nvSpPr>
      <dsp:spPr>
        <a:xfrm>
          <a:off x="2166275" y="1603164"/>
          <a:ext cx="1717513" cy="1145009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100" kern="1200" dirty="0"/>
            <a:t>Vertical (</a:t>
          </a:r>
          <a:r>
            <a:rPr lang="es-419" sz="2100" kern="1200" dirty="0" err="1"/>
            <a:t>append</a:t>
          </a:r>
          <a:r>
            <a:rPr lang="es-419" sz="2100" kern="1200" dirty="0"/>
            <a:t>)</a:t>
          </a:r>
          <a:endParaRPr lang="es-CO" sz="2100" kern="1200" dirty="0"/>
        </a:p>
      </dsp:txBody>
      <dsp:txXfrm>
        <a:off x="2199811" y="1636700"/>
        <a:ext cx="1650441" cy="1077937"/>
      </dsp:txXfrm>
    </dsp:sp>
    <dsp:sp modelId="{2C808DFC-AFCE-4F88-BDC3-4B63BD69E548}">
      <dsp:nvSpPr>
        <dsp:cNvPr id="0" name=""/>
        <dsp:cNvSpPr/>
      </dsp:nvSpPr>
      <dsp:spPr>
        <a:xfrm>
          <a:off x="1908648" y="2748173"/>
          <a:ext cx="1116383" cy="458003"/>
        </a:xfrm>
        <a:custGeom>
          <a:avLst/>
          <a:gdLst/>
          <a:ahLst/>
          <a:cxnLst/>
          <a:rect l="0" t="0" r="0" b="0"/>
          <a:pathLst>
            <a:path>
              <a:moveTo>
                <a:pt x="1116383" y="0"/>
              </a:moveTo>
              <a:lnTo>
                <a:pt x="1116383" y="229001"/>
              </a:lnTo>
              <a:lnTo>
                <a:pt x="0" y="229001"/>
              </a:lnTo>
              <a:lnTo>
                <a:pt x="0" y="458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6915C1-9E5D-4F09-BA5E-4CE7EB532BFD}">
      <dsp:nvSpPr>
        <dsp:cNvPr id="0" name=""/>
        <dsp:cNvSpPr/>
      </dsp:nvSpPr>
      <dsp:spPr>
        <a:xfrm>
          <a:off x="1049891" y="3206177"/>
          <a:ext cx="1717513" cy="1145009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100" kern="1200" dirty="0"/>
            <a:t>Con variables idénticas</a:t>
          </a:r>
          <a:endParaRPr lang="es-CO" sz="2100" kern="1200" dirty="0"/>
        </a:p>
      </dsp:txBody>
      <dsp:txXfrm>
        <a:off x="1083427" y="3239713"/>
        <a:ext cx="1650441" cy="1077937"/>
      </dsp:txXfrm>
    </dsp:sp>
    <dsp:sp modelId="{903FE97E-BAEE-4DDA-9554-CCB5783F9425}">
      <dsp:nvSpPr>
        <dsp:cNvPr id="0" name=""/>
        <dsp:cNvSpPr/>
      </dsp:nvSpPr>
      <dsp:spPr>
        <a:xfrm>
          <a:off x="3025032" y="2748173"/>
          <a:ext cx="1116383" cy="458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001"/>
              </a:lnTo>
              <a:lnTo>
                <a:pt x="1116383" y="229001"/>
              </a:lnTo>
              <a:lnTo>
                <a:pt x="1116383" y="458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D8DA7A-4980-4D4C-A617-7AF6C4E3EA93}">
      <dsp:nvSpPr>
        <dsp:cNvPr id="0" name=""/>
        <dsp:cNvSpPr/>
      </dsp:nvSpPr>
      <dsp:spPr>
        <a:xfrm>
          <a:off x="3282659" y="3206177"/>
          <a:ext cx="1717513" cy="1145009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100" kern="1200" dirty="0"/>
            <a:t>Con variables diferentes</a:t>
          </a:r>
          <a:endParaRPr lang="es-CO" sz="2100" kern="1200"/>
        </a:p>
      </dsp:txBody>
      <dsp:txXfrm>
        <a:off x="3316195" y="3239713"/>
        <a:ext cx="1650441" cy="1077937"/>
      </dsp:txXfrm>
    </dsp:sp>
    <dsp:sp modelId="{CB4F9649-E00F-4316-87C3-32C544AF6DEE}">
      <dsp:nvSpPr>
        <dsp:cNvPr id="0" name=""/>
        <dsp:cNvSpPr/>
      </dsp:nvSpPr>
      <dsp:spPr>
        <a:xfrm>
          <a:off x="5257800" y="1145160"/>
          <a:ext cx="2232767" cy="458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001"/>
              </a:lnTo>
              <a:lnTo>
                <a:pt x="2232767" y="229001"/>
              </a:lnTo>
              <a:lnTo>
                <a:pt x="2232767" y="458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28188B-7D13-44FE-8424-4D0AB032165C}">
      <dsp:nvSpPr>
        <dsp:cNvPr id="0" name=""/>
        <dsp:cNvSpPr/>
      </dsp:nvSpPr>
      <dsp:spPr>
        <a:xfrm>
          <a:off x="6631811" y="1603164"/>
          <a:ext cx="1717513" cy="11450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100" kern="1200" dirty="0"/>
            <a:t>Horizontal (</a:t>
          </a:r>
          <a:r>
            <a:rPr lang="es-419" sz="2100" kern="1200" dirty="0" err="1"/>
            <a:t>join</a:t>
          </a:r>
          <a:r>
            <a:rPr lang="es-419" sz="2100" kern="1200" dirty="0"/>
            <a:t>)</a:t>
          </a:r>
          <a:endParaRPr lang="es-CO" sz="2100" kern="1200" dirty="0"/>
        </a:p>
      </dsp:txBody>
      <dsp:txXfrm>
        <a:off x="6665347" y="1636700"/>
        <a:ext cx="1650441" cy="1077937"/>
      </dsp:txXfrm>
    </dsp:sp>
    <dsp:sp modelId="{F7CFD5DE-EB03-411D-8B2B-0354062419CD}">
      <dsp:nvSpPr>
        <dsp:cNvPr id="0" name=""/>
        <dsp:cNvSpPr/>
      </dsp:nvSpPr>
      <dsp:spPr>
        <a:xfrm>
          <a:off x="6374183" y="2748173"/>
          <a:ext cx="1116383" cy="458003"/>
        </a:xfrm>
        <a:custGeom>
          <a:avLst/>
          <a:gdLst/>
          <a:ahLst/>
          <a:cxnLst/>
          <a:rect l="0" t="0" r="0" b="0"/>
          <a:pathLst>
            <a:path>
              <a:moveTo>
                <a:pt x="1116383" y="0"/>
              </a:moveTo>
              <a:lnTo>
                <a:pt x="1116383" y="229001"/>
              </a:lnTo>
              <a:lnTo>
                <a:pt x="0" y="229001"/>
              </a:lnTo>
              <a:lnTo>
                <a:pt x="0" y="458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86ABD3-74B6-4B81-B93E-0FC216E8CE60}">
      <dsp:nvSpPr>
        <dsp:cNvPr id="0" name=""/>
        <dsp:cNvSpPr/>
      </dsp:nvSpPr>
      <dsp:spPr>
        <a:xfrm>
          <a:off x="5515427" y="3206177"/>
          <a:ext cx="1717513" cy="11450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100" kern="1200" dirty="0"/>
            <a:t>Relaciones únicas (1:1)</a:t>
          </a:r>
          <a:endParaRPr lang="es-CO" sz="2100" kern="1200" dirty="0"/>
        </a:p>
      </dsp:txBody>
      <dsp:txXfrm>
        <a:off x="5548963" y="3239713"/>
        <a:ext cx="1650441" cy="1077937"/>
      </dsp:txXfrm>
    </dsp:sp>
    <dsp:sp modelId="{052CA939-B8BB-482D-918C-615369C108B5}">
      <dsp:nvSpPr>
        <dsp:cNvPr id="0" name=""/>
        <dsp:cNvSpPr/>
      </dsp:nvSpPr>
      <dsp:spPr>
        <a:xfrm>
          <a:off x="7490567" y="2748173"/>
          <a:ext cx="1116383" cy="458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001"/>
              </a:lnTo>
              <a:lnTo>
                <a:pt x="1116383" y="229001"/>
              </a:lnTo>
              <a:lnTo>
                <a:pt x="1116383" y="458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911F3-3C51-4BF3-8668-E8F70C4683D5}">
      <dsp:nvSpPr>
        <dsp:cNvPr id="0" name=""/>
        <dsp:cNvSpPr/>
      </dsp:nvSpPr>
      <dsp:spPr>
        <a:xfrm>
          <a:off x="7748194" y="3206177"/>
          <a:ext cx="1717513" cy="11450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100" kern="1200" dirty="0"/>
            <a:t>Relaciones múltiples (1:m)</a:t>
          </a:r>
          <a:endParaRPr lang="es-CO" sz="2100" kern="1200" dirty="0"/>
        </a:p>
      </dsp:txBody>
      <dsp:txXfrm>
        <a:off x="7781730" y="3239713"/>
        <a:ext cx="1650441" cy="1077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C999-90B4-FE4A-B445-6EAEC9CA7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5C67A-8545-4744-A888-3AA157D02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16651-ECCC-764B-A8DD-55697A17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5/23/22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13502-7651-F943-BBE1-916F0316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7D3DD-6360-044D-8414-3C9BBDF0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70577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1C357-6F68-0E43-95E5-0276D330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98223-3D9D-7B4D-B485-8D8ABE938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014FB-281A-634D-9FA7-DCCDFD63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5/23/22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CA04C-9898-AD47-850C-C150D427E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60636-49E5-814C-A50F-3261F888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81116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C4CDA0-65C3-9C4E-AAF8-9C08C753F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FA059-BAFF-E848-897D-C48D9BE53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A0AC6-11FD-364F-A20A-450F883E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5/23/22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0FDC2-67DB-DE47-ABF0-0EC0B4F1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37DE3-1CC3-9241-A29A-414A29A8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6955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FAC2-C8A6-EB45-A4FC-592D9A25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2D1D3-A933-6541-BF81-A14DCF1EF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11DCE-CBB5-4949-B04F-4AE19331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5/23/22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16765-F179-4842-AB8F-F7932B1C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7E0FA-FA9B-C242-8857-23F37288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25238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2108-23EB-0F49-8D9D-22469155A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BB204-BD45-2C45-9A89-8CD312A16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3A9C9-5C10-F64F-AA9C-386EA7A4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5/23/22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166C2-1A5C-2B48-B5C9-7507A9DE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9641B-3D42-2C42-A199-21549193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19336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67F85-CA26-1046-A7F6-C88822034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4488D-EA72-094F-95A2-3258CB5A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17B94-7AE4-E34C-9424-CCE933B2C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F080F-D0DA-8449-8BA7-247720E4D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5/23/22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5462B-A99E-8341-9EAA-9D3D8E07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C86D6-B9F1-F842-9927-A6B21FF7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87798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798D2-A972-8F49-8AFC-3D1CECD1F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5D5FE-0579-F84C-A8E9-44D616C87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C3D07-F32E-A149-AA59-31AF156D4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7F067-77C1-5149-AA67-58DE20903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EF9F60-EFCF-A944-A151-E68F06F6B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84197B-56D0-E74F-BBD2-F37149B3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5/23/22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C0A2F8-6DB1-CD40-9944-845F2425D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66B2B8-2138-C940-948A-F8FC4AFD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82349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B62F8-1BDF-3B4E-9CC5-E9390F7E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C59E7-5572-2440-B041-721E0A3B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5/23/22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866B5-BC48-A248-A6FA-D17516507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99D3D-BDA4-534D-A41D-021D2C5EE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8678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3A2E7-EF0A-0F45-8A9B-8A1BB9CF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5/23/22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796803-4E3D-FE45-ACF8-2327EB5D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2EC8B-F729-D14C-8111-165673E9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46462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EFF93-72A9-A64F-93E4-BEE2521E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83F65-AA87-7B4B-850A-5DBBD7B40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459C9-6B22-364C-AF34-4101C2134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9C615-BAEB-E141-A4FE-089F9B8F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5/23/22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7132B-FC35-4343-B519-0BDA9507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76314-74C1-9541-8E23-BE1DE76E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32172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88A7-115D-304C-B6E9-CBF7C01C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7D5571-8951-9247-AB37-CD5867877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C528A-A9F2-8A49-A9A0-1A75F8412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3CB3F-42A0-2D4E-857D-9CC9BF04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5/23/22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22E57-495A-9C48-9356-1CC6F8B9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ABB4D-2527-5842-8F21-185EF906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88090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7ED15-69E6-6C4B-A6AB-5DFBBA2A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08788-8889-7D49-86AA-A3975F856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678B6-2695-6243-8574-CC06C267F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FEDAB-23E2-BF45-8E80-78111B2803C1}" type="datetimeFigureOut">
              <a:rPr lang="en-CO" smtClean="0"/>
              <a:t>5/23/22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C364F-FB68-F249-AA58-55346909E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3BB89-70C9-3F40-92D5-079562E97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3E79D-0D7D-304E-BA45-B022C05B904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72568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nielmsullivan.com/pages/tutorial_stata_to_python.html#merging-and-joining" TargetMode="External"/><Relationship Id="rId2" Type="http://schemas.openxmlformats.org/officeDocument/2006/relationships/hyperlink" Target="https://www.matthieugomez.com/statar/join-and-reshap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s://www.princeton.edu/~otorres/Merge101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5C50-F84C-5440-8212-5F737059E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697" y="583098"/>
            <a:ext cx="9833109" cy="36576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O" dirty="0"/>
              <a:t>Clase 10:</a:t>
            </a:r>
            <a:br>
              <a:rPr lang="es-CO" dirty="0"/>
            </a:br>
            <a:r>
              <a:rPr lang="es-CO" dirty="0"/>
              <a:t>Unión de bases de datos</a:t>
            </a:r>
            <a:endParaRPr lang="en-CO" dirty="0"/>
          </a:p>
        </p:txBody>
      </p:sp>
      <p:pic>
        <p:nvPicPr>
          <p:cNvPr id="1026" name="Picture 2" descr="FACULTAD DE ECONOMIA">
            <a:extLst>
              <a:ext uri="{FF2B5EF4-FFF2-40B4-BE49-F238E27FC236}">
                <a16:creationId xmlns:a16="http://schemas.microsoft.com/office/drawing/2014/main" id="{F9F6C543-5C89-4C5B-8D6B-60FCC1E01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python imagen">
            <a:extLst>
              <a:ext uri="{FF2B5EF4-FFF2-40B4-BE49-F238E27FC236}">
                <a16:creationId xmlns:a16="http://schemas.microsoft.com/office/drawing/2014/main" id="{AF08637F-FED9-4184-B9E6-9108AD4BA7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7" t="19849" r="9579" b="23730"/>
          <a:stretch/>
        </p:blipFill>
        <p:spPr bwMode="auto">
          <a:xfrm>
            <a:off x="8256103" y="4694917"/>
            <a:ext cx="2769704" cy="8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tata Logo Download Vector">
            <a:extLst>
              <a:ext uri="{FF2B5EF4-FFF2-40B4-BE49-F238E27FC236}">
                <a16:creationId xmlns:a16="http://schemas.microsoft.com/office/drawing/2014/main" id="{F27CEF05-A40E-4777-9B6D-AD2CD1D58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97" y="4741144"/>
            <a:ext cx="2749717" cy="720000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90B3B7-531D-436B-BCF9-E4032EA43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091" y="4561144"/>
            <a:ext cx="143685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0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D27D2-C537-4A99-AA74-CC70F88C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Código</a:t>
            </a:r>
            <a:endParaRPr lang="es-CO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18BAE84-32D1-4747-9BAF-6F950DA01623}"/>
              </a:ext>
            </a:extLst>
          </p:cNvPr>
          <p:cNvSpPr/>
          <p:nvPr/>
        </p:nvSpPr>
        <p:spPr>
          <a:xfrm>
            <a:off x="3034750" y="1934818"/>
            <a:ext cx="8388628" cy="86139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append</a:t>
            </a:r>
            <a:r>
              <a:rPr lang="pt-BR" sz="2400" dirty="0"/>
              <a:t> </a:t>
            </a:r>
            <a:r>
              <a:rPr lang="pt-BR" sz="2400" dirty="0" err="1"/>
              <a:t>using</a:t>
            </a:r>
            <a:r>
              <a:rPr lang="pt-BR" sz="2400" dirty="0"/>
              <a:t> df2 </a:t>
            </a:r>
            <a:endParaRPr lang="es-CO" sz="2400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9D963302-BB93-489D-9565-9D04F5310C0A}"/>
              </a:ext>
            </a:extLst>
          </p:cNvPr>
          <p:cNvSpPr/>
          <p:nvPr/>
        </p:nvSpPr>
        <p:spPr>
          <a:xfrm>
            <a:off x="3008245" y="3452192"/>
            <a:ext cx="8388628" cy="86139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data_appended</a:t>
            </a:r>
            <a:r>
              <a:rPr lang="pt-BR" sz="2400" dirty="0"/>
              <a:t> = </a:t>
            </a:r>
            <a:r>
              <a:rPr lang="es-CO" sz="2400" dirty="0" err="1"/>
              <a:t>row_binds</a:t>
            </a:r>
            <a:r>
              <a:rPr lang="es-CO" sz="2400" dirty="0"/>
              <a:t>(df1, df2)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BE21F3E-6653-4C23-9939-5766BAAFC6D8}"/>
              </a:ext>
            </a:extLst>
          </p:cNvPr>
          <p:cNvSpPr/>
          <p:nvPr/>
        </p:nvSpPr>
        <p:spPr>
          <a:xfrm>
            <a:off x="3008246" y="4969566"/>
            <a:ext cx="8388628" cy="86139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data_appended</a:t>
            </a:r>
            <a:r>
              <a:rPr lang="pt-BR" sz="2400" dirty="0"/>
              <a:t> = df1.append(df2)</a:t>
            </a:r>
            <a:endParaRPr lang="es-CO" sz="2400" dirty="0"/>
          </a:p>
        </p:txBody>
      </p:sp>
      <p:pic>
        <p:nvPicPr>
          <p:cNvPr id="11" name="Picture 2" descr="Stata Logo Download Vector">
            <a:extLst>
              <a:ext uri="{FF2B5EF4-FFF2-40B4-BE49-F238E27FC236}">
                <a16:creationId xmlns:a16="http://schemas.microsoft.com/office/drawing/2014/main" id="{3C86F7AA-6950-4F79-9756-05BE2A060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30" y="2094880"/>
            <a:ext cx="1800000" cy="471325"/>
          </a:xfrm>
          <a:prstGeom prst="rect">
            <a:avLst/>
          </a:prstGeom>
          <a:noFill/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30A07772-E3D6-4C78-91A5-4A5C26E5F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354" y="3536208"/>
            <a:ext cx="864000" cy="649419"/>
          </a:xfrm>
          <a:prstGeom prst="rect">
            <a:avLst/>
          </a:prstGeom>
        </p:spPr>
      </p:pic>
      <p:pic>
        <p:nvPicPr>
          <p:cNvPr id="13" name="Picture 2" descr="Resultado de imagen para python imagen">
            <a:extLst>
              <a:ext uri="{FF2B5EF4-FFF2-40B4-BE49-F238E27FC236}">
                <a16:creationId xmlns:a16="http://schemas.microsoft.com/office/drawing/2014/main" id="{5C4B9AE5-942F-46A5-B397-1DB408BB6C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7" t="19849" r="9579" b="23730"/>
          <a:stretch/>
        </p:blipFill>
        <p:spPr bwMode="auto">
          <a:xfrm>
            <a:off x="532382" y="5140529"/>
            <a:ext cx="1800000" cy="52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FACULTAD DE ECONOMIA">
            <a:extLst>
              <a:ext uri="{FF2B5EF4-FFF2-40B4-BE49-F238E27FC236}">
                <a16:creationId xmlns:a16="http://schemas.microsoft.com/office/drawing/2014/main" id="{6A539865-D102-4F42-9ED5-85830F763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02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5C50-F84C-5440-8212-5F737059E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697" y="583098"/>
            <a:ext cx="9833109" cy="36576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O" dirty="0"/>
              <a:t>3. </a:t>
            </a:r>
            <a:r>
              <a:rPr lang="es-419" dirty="0"/>
              <a:t>Unión horizontal de bases</a:t>
            </a:r>
          </a:p>
        </p:txBody>
      </p:sp>
      <p:pic>
        <p:nvPicPr>
          <p:cNvPr id="1026" name="Picture 2" descr="FACULTAD DE ECONOMIA">
            <a:extLst>
              <a:ext uri="{FF2B5EF4-FFF2-40B4-BE49-F238E27FC236}">
                <a16:creationId xmlns:a16="http://schemas.microsoft.com/office/drawing/2014/main" id="{F9F6C543-5C89-4C5B-8D6B-60FCC1E01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python imagen">
            <a:extLst>
              <a:ext uri="{FF2B5EF4-FFF2-40B4-BE49-F238E27FC236}">
                <a16:creationId xmlns:a16="http://schemas.microsoft.com/office/drawing/2014/main" id="{AF08637F-FED9-4184-B9E6-9108AD4BA7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7" t="19849" r="9579" b="23730"/>
          <a:stretch/>
        </p:blipFill>
        <p:spPr bwMode="auto">
          <a:xfrm>
            <a:off x="8256103" y="4694917"/>
            <a:ext cx="2769704" cy="8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tata Logo Download Vector">
            <a:extLst>
              <a:ext uri="{FF2B5EF4-FFF2-40B4-BE49-F238E27FC236}">
                <a16:creationId xmlns:a16="http://schemas.microsoft.com/office/drawing/2014/main" id="{F27CEF05-A40E-4777-9B6D-AD2CD1D58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97" y="4741144"/>
            <a:ext cx="2749717" cy="720000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90B3B7-531D-436B-BCF9-E4032EA43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091" y="4561144"/>
            <a:ext cx="143685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2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19457-2DA0-455E-BA96-778F9646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unión</a:t>
            </a:r>
          </a:p>
        </p:txBody>
      </p:sp>
      <p:graphicFrame>
        <p:nvGraphicFramePr>
          <p:cNvPr id="3" name="Marcador de contenido 2">
            <a:extLst>
              <a:ext uri="{FF2B5EF4-FFF2-40B4-BE49-F238E27FC236}">
                <a16:creationId xmlns:a16="http://schemas.microsoft.com/office/drawing/2014/main" id="{F1EC6F2A-E6D4-437B-8E87-0193FA7B82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7512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FACULTAD DE ECONOMIA">
            <a:extLst>
              <a:ext uri="{FF2B5EF4-FFF2-40B4-BE49-F238E27FC236}">
                <a16:creationId xmlns:a16="http://schemas.microsoft.com/office/drawing/2014/main" id="{732049C9-EC3B-4EBA-BDE5-3F783E3E6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65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C64A3-70EC-45A0-8E00-D5FE246C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Unión horizontal: ejemplo (</a:t>
            </a:r>
            <a:r>
              <a:rPr lang="es-419" dirty="0" err="1"/>
              <a:t>rel.</a:t>
            </a:r>
            <a:r>
              <a:rPr lang="es-419" dirty="0"/>
              <a:t> única)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B12D8482-7A5B-4D67-8144-7360F2C328C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17071694"/>
                  </p:ext>
                </p:extLst>
              </p:nvPr>
            </p:nvGraphicFramePr>
            <p:xfrm>
              <a:off x="652674" y="1932391"/>
              <a:ext cx="4563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9410">
                      <a:extLst>
                        <a:ext uri="{9D8B030D-6E8A-4147-A177-3AD203B41FA5}">
                          <a16:colId xmlns:a16="http://schemas.microsoft.com/office/drawing/2014/main" val="3948928366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3608487466"/>
                        </a:ext>
                      </a:extLst>
                    </a:gridCol>
                    <a:gridCol w="700214">
                      <a:extLst>
                        <a:ext uri="{9D8B030D-6E8A-4147-A177-3AD203B41FA5}">
                          <a16:colId xmlns:a16="http://schemas.microsoft.com/office/drawing/2014/main" val="1898729434"/>
                        </a:ext>
                      </a:extLst>
                    </a:gridCol>
                    <a:gridCol w="811530">
                      <a:extLst>
                        <a:ext uri="{9D8B030D-6E8A-4147-A177-3AD203B41FA5}">
                          <a16:colId xmlns:a16="http://schemas.microsoft.com/office/drawing/2014/main" val="2472142917"/>
                        </a:ext>
                      </a:extLst>
                    </a:gridCol>
                    <a:gridCol w="931291">
                      <a:extLst>
                        <a:ext uri="{9D8B030D-6E8A-4147-A177-3AD203B41FA5}">
                          <a16:colId xmlns:a16="http://schemas.microsoft.com/office/drawing/2014/main" val="73572130"/>
                        </a:ext>
                      </a:extLst>
                    </a:gridCol>
                    <a:gridCol w="931228">
                      <a:extLst>
                        <a:ext uri="{9D8B030D-6E8A-4147-A177-3AD203B41FA5}">
                          <a16:colId xmlns:a16="http://schemas.microsoft.com/office/drawing/2014/main" val="38914772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Id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Mes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Edad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Mujer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Trabaja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Ingreso</a:t>
                          </a:r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5662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7749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P2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2717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P3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93939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B12D8482-7A5B-4D67-8144-7360F2C328C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17071694"/>
                  </p:ext>
                </p:extLst>
              </p:nvPr>
            </p:nvGraphicFramePr>
            <p:xfrm>
              <a:off x="652674" y="1932391"/>
              <a:ext cx="4563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9410">
                      <a:extLst>
                        <a:ext uri="{9D8B030D-6E8A-4147-A177-3AD203B41FA5}">
                          <a16:colId xmlns:a16="http://schemas.microsoft.com/office/drawing/2014/main" val="3948928366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3608487466"/>
                        </a:ext>
                      </a:extLst>
                    </a:gridCol>
                    <a:gridCol w="700214">
                      <a:extLst>
                        <a:ext uri="{9D8B030D-6E8A-4147-A177-3AD203B41FA5}">
                          <a16:colId xmlns:a16="http://schemas.microsoft.com/office/drawing/2014/main" val="1898729434"/>
                        </a:ext>
                      </a:extLst>
                    </a:gridCol>
                    <a:gridCol w="811530">
                      <a:extLst>
                        <a:ext uri="{9D8B030D-6E8A-4147-A177-3AD203B41FA5}">
                          <a16:colId xmlns:a16="http://schemas.microsoft.com/office/drawing/2014/main" val="2472142917"/>
                        </a:ext>
                      </a:extLst>
                    </a:gridCol>
                    <a:gridCol w="931291">
                      <a:extLst>
                        <a:ext uri="{9D8B030D-6E8A-4147-A177-3AD203B41FA5}">
                          <a16:colId xmlns:a16="http://schemas.microsoft.com/office/drawing/2014/main" val="73572130"/>
                        </a:ext>
                      </a:extLst>
                    </a:gridCol>
                    <a:gridCol w="931228">
                      <a:extLst>
                        <a:ext uri="{9D8B030D-6E8A-4147-A177-3AD203B41FA5}">
                          <a16:colId xmlns:a16="http://schemas.microsoft.com/office/drawing/2014/main" val="38914772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Id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Mes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Edad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Mujer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Trabaja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Ingreso</a:t>
                          </a:r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5662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0435" t="-104839" r="-385217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3835" t="-104839" r="-233083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0196" t="-104839" r="-102614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0196" t="-104839" r="-2614" b="-2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749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P2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0435" t="-208197" r="-38521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3835" t="-208197" r="-23308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0196" t="-208197" r="-10261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0196" t="-208197" r="-261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717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P3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0435" t="-308197" r="-38521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3835" t="-308197" r="-23308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0196" t="-308197" r="-10261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0196" t="-308197" r="-261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93939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Marcador de contenido 3">
                <a:extLst>
                  <a:ext uri="{FF2B5EF4-FFF2-40B4-BE49-F238E27FC236}">
                    <a16:creationId xmlns:a16="http://schemas.microsoft.com/office/drawing/2014/main" id="{FEDBC29B-7A6C-4529-A2E4-419C48219EF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0967184"/>
                  </p:ext>
                </p:extLst>
              </p:nvPr>
            </p:nvGraphicFramePr>
            <p:xfrm>
              <a:off x="1371905" y="4740275"/>
              <a:ext cx="312528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9410">
                      <a:extLst>
                        <a:ext uri="{9D8B030D-6E8A-4147-A177-3AD203B41FA5}">
                          <a16:colId xmlns:a16="http://schemas.microsoft.com/office/drawing/2014/main" val="3948928366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3608487466"/>
                        </a:ext>
                      </a:extLst>
                    </a:gridCol>
                    <a:gridCol w="1046480">
                      <a:extLst>
                        <a:ext uri="{9D8B030D-6E8A-4147-A177-3AD203B41FA5}">
                          <a16:colId xmlns:a16="http://schemas.microsoft.com/office/drawing/2014/main" val="2472142917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38914772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Id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Mes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419" dirty="0"/>
                            <a:t>G. fijos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G. ocio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5662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7749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P2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2717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P3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93939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Marcador de contenido 3">
                <a:extLst>
                  <a:ext uri="{FF2B5EF4-FFF2-40B4-BE49-F238E27FC236}">
                    <a16:creationId xmlns:a16="http://schemas.microsoft.com/office/drawing/2014/main" id="{FEDBC29B-7A6C-4529-A2E4-419C48219EF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0967184"/>
                  </p:ext>
                </p:extLst>
              </p:nvPr>
            </p:nvGraphicFramePr>
            <p:xfrm>
              <a:off x="1371905" y="4740275"/>
              <a:ext cx="312528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9410">
                      <a:extLst>
                        <a:ext uri="{9D8B030D-6E8A-4147-A177-3AD203B41FA5}">
                          <a16:colId xmlns:a16="http://schemas.microsoft.com/office/drawing/2014/main" val="3948928366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3608487466"/>
                        </a:ext>
                      </a:extLst>
                    </a:gridCol>
                    <a:gridCol w="1046480">
                      <a:extLst>
                        <a:ext uri="{9D8B030D-6E8A-4147-A177-3AD203B41FA5}">
                          <a16:colId xmlns:a16="http://schemas.microsoft.com/office/drawing/2014/main" val="2472142917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38914772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Id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Mes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419" dirty="0"/>
                            <a:t>G. fijos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G. ocio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5662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3953" t="-106557" r="-87209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2055" t="-106557" r="-2740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749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P2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3953" t="-206557" r="-87209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2055" t="-206557" r="-2740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717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P3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3953" t="-306557" r="-87209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2055" t="-306557" r="-2740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93939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714BD0C8-4880-4F5A-8813-60D86684FE63}"/>
              </a:ext>
            </a:extLst>
          </p:cNvPr>
          <p:cNvSpPr txBox="1"/>
          <p:nvPr/>
        </p:nvSpPr>
        <p:spPr>
          <a:xfrm>
            <a:off x="69580" y="1558439"/>
            <a:ext cx="4168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Información en enero, módulo demografía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B5C8B9C-29B4-4D55-9E5D-95122EE2AEF6}"/>
              </a:ext>
            </a:extLst>
          </p:cNvPr>
          <p:cNvSpPr txBox="1"/>
          <p:nvPr/>
        </p:nvSpPr>
        <p:spPr>
          <a:xfrm>
            <a:off x="69580" y="4286380"/>
            <a:ext cx="3686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Información en enero, módulo gastos</a:t>
            </a:r>
          </a:p>
        </p:txBody>
      </p:sp>
      <p:sp>
        <p:nvSpPr>
          <p:cNvPr id="8" name="Es igual a 7">
            <a:extLst>
              <a:ext uri="{FF2B5EF4-FFF2-40B4-BE49-F238E27FC236}">
                <a16:creationId xmlns:a16="http://schemas.microsoft.com/office/drawing/2014/main" id="{01CFF52C-7605-431C-B9A6-3DD45A52817F}"/>
              </a:ext>
            </a:extLst>
          </p:cNvPr>
          <p:cNvSpPr/>
          <p:nvPr/>
        </p:nvSpPr>
        <p:spPr>
          <a:xfrm>
            <a:off x="5055927" y="3954212"/>
            <a:ext cx="596348" cy="49033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9" name="Flecha: a la izquierda y derecha 8">
            <a:extLst>
              <a:ext uri="{FF2B5EF4-FFF2-40B4-BE49-F238E27FC236}">
                <a16:creationId xmlns:a16="http://schemas.microsoft.com/office/drawing/2014/main" id="{B3F9B4A0-6264-44C5-ABCC-8D27FB1B5617}"/>
              </a:ext>
            </a:extLst>
          </p:cNvPr>
          <p:cNvSpPr/>
          <p:nvPr/>
        </p:nvSpPr>
        <p:spPr>
          <a:xfrm rot="16200000">
            <a:off x="2627325" y="3705292"/>
            <a:ext cx="614449" cy="2517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Marcador de contenido 3">
                <a:extLst>
                  <a:ext uri="{FF2B5EF4-FFF2-40B4-BE49-F238E27FC236}">
                    <a16:creationId xmlns:a16="http://schemas.microsoft.com/office/drawing/2014/main" id="{6BFF2EDC-FF42-492C-9B1D-2BB3494A29B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52110317"/>
                  </p:ext>
                </p:extLst>
              </p:nvPr>
            </p:nvGraphicFramePr>
            <p:xfrm>
              <a:off x="5797082" y="3402496"/>
              <a:ext cx="6079745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7830">
                      <a:extLst>
                        <a:ext uri="{9D8B030D-6E8A-4147-A177-3AD203B41FA5}">
                          <a16:colId xmlns:a16="http://schemas.microsoft.com/office/drawing/2014/main" val="3948928366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3608487466"/>
                        </a:ext>
                      </a:extLst>
                    </a:gridCol>
                    <a:gridCol w="700214">
                      <a:extLst>
                        <a:ext uri="{9D8B030D-6E8A-4147-A177-3AD203B41FA5}">
                          <a16:colId xmlns:a16="http://schemas.microsoft.com/office/drawing/2014/main" val="1898729434"/>
                        </a:ext>
                      </a:extLst>
                    </a:gridCol>
                    <a:gridCol w="675704">
                      <a:extLst>
                        <a:ext uri="{9D8B030D-6E8A-4147-A177-3AD203B41FA5}">
                          <a16:colId xmlns:a16="http://schemas.microsoft.com/office/drawing/2014/main" val="2472142917"/>
                        </a:ext>
                      </a:extLst>
                    </a:gridCol>
                    <a:gridCol w="931291">
                      <a:extLst>
                        <a:ext uri="{9D8B030D-6E8A-4147-A177-3AD203B41FA5}">
                          <a16:colId xmlns:a16="http://schemas.microsoft.com/office/drawing/2014/main" val="73572130"/>
                        </a:ext>
                      </a:extLst>
                    </a:gridCol>
                    <a:gridCol w="931228">
                      <a:extLst>
                        <a:ext uri="{9D8B030D-6E8A-4147-A177-3AD203B41FA5}">
                          <a16:colId xmlns:a16="http://schemas.microsoft.com/office/drawing/2014/main" val="3891477204"/>
                        </a:ext>
                      </a:extLst>
                    </a:gridCol>
                    <a:gridCol w="894080">
                      <a:extLst>
                        <a:ext uri="{9D8B030D-6E8A-4147-A177-3AD203B41FA5}">
                          <a16:colId xmlns:a16="http://schemas.microsoft.com/office/drawing/2014/main" val="482598560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38988520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Id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Mes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Edad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Sexo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Trabaja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Ingreso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419" dirty="0"/>
                            <a:t>G. fijos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G. ocio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5662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7749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P2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2717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P3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93939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Marcador de contenido 3">
                <a:extLst>
                  <a:ext uri="{FF2B5EF4-FFF2-40B4-BE49-F238E27FC236}">
                    <a16:creationId xmlns:a16="http://schemas.microsoft.com/office/drawing/2014/main" id="{6BFF2EDC-FF42-492C-9B1D-2BB3494A29B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52110317"/>
                  </p:ext>
                </p:extLst>
              </p:nvPr>
            </p:nvGraphicFramePr>
            <p:xfrm>
              <a:off x="5797082" y="3402496"/>
              <a:ext cx="6079745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7830">
                      <a:extLst>
                        <a:ext uri="{9D8B030D-6E8A-4147-A177-3AD203B41FA5}">
                          <a16:colId xmlns:a16="http://schemas.microsoft.com/office/drawing/2014/main" val="3948928366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3608487466"/>
                        </a:ext>
                      </a:extLst>
                    </a:gridCol>
                    <a:gridCol w="700214">
                      <a:extLst>
                        <a:ext uri="{9D8B030D-6E8A-4147-A177-3AD203B41FA5}">
                          <a16:colId xmlns:a16="http://schemas.microsoft.com/office/drawing/2014/main" val="1898729434"/>
                        </a:ext>
                      </a:extLst>
                    </a:gridCol>
                    <a:gridCol w="675704">
                      <a:extLst>
                        <a:ext uri="{9D8B030D-6E8A-4147-A177-3AD203B41FA5}">
                          <a16:colId xmlns:a16="http://schemas.microsoft.com/office/drawing/2014/main" val="2472142917"/>
                        </a:ext>
                      </a:extLst>
                    </a:gridCol>
                    <a:gridCol w="931291">
                      <a:extLst>
                        <a:ext uri="{9D8B030D-6E8A-4147-A177-3AD203B41FA5}">
                          <a16:colId xmlns:a16="http://schemas.microsoft.com/office/drawing/2014/main" val="73572130"/>
                        </a:ext>
                      </a:extLst>
                    </a:gridCol>
                    <a:gridCol w="931228">
                      <a:extLst>
                        <a:ext uri="{9D8B030D-6E8A-4147-A177-3AD203B41FA5}">
                          <a16:colId xmlns:a16="http://schemas.microsoft.com/office/drawing/2014/main" val="3891477204"/>
                        </a:ext>
                      </a:extLst>
                    </a:gridCol>
                    <a:gridCol w="894080">
                      <a:extLst>
                        <a:ext uri="{9D8B030D-6E8A-4147-A177-3AD203B41FA5}">
                          <a16:colId xmlns:a16="http://schemas.microsoft.com/office/drawing/2014/main" val="482598560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38988520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Id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Mes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Edad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Sexo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Trabaja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Ingreso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419" dirty="0"/>
                            <a:t>G. fijos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G. ocio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5662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52174" t="-108197" r="-62087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1261" t="-108197" r="-54324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2092" t="-108197" r="-29411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62092" t="-108197" r="-19411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80952" t="-108197" r="-10204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84932" t="-108197" r="-2740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749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P2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52174" t="-208197" r="-62087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1261" t="-208197" r="-54324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2092" t="-208197" r="-29411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62092" t="-208197" r="-19411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80952" t="-208197" r="-10204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84932" t="-208197" r="-2740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717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P3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52174" t="-308197" r="-62087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1261" t="-308197" r="-54324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2092" t="-308197" r="-29411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62092" t="-308197" r="-19411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80952" t="-308197" r="-1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84932" t="-308197" r="-2740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939394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2" descr="FACULTAD DE ECONOMIA">
            <a:extLst>
              <a:ext uri="{FF2B5EF4-FFF2-40B4-BE49-F238E27FC236}">
                <a16:creationId xmlns:a16="http://schemas.microsoft.com/office/drawing/2014/main" id="{8534C325-37A0-4B01-B7BA-4A284CD7D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C64A3-70EC-45A0-8E00-D5FE246C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Unión horizontal: ejemplo (</a:t>
            </a:r>
            <a:r>
              <a:rPr lang="es-419" dirty="0" err="1"/>
              <a:t>rel.</a:t>
            </a:r>
            <a:r>
              <a:rPr lang="es-419" dirty="0"/>
              <a:t> múltiple)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B12D8482-7A5B-4D67-8144-7360F2C328C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99674848"/>
                  </p:ext>
                </p:extLst>
              </p:nvPr>
            </p:nvGraphicFramePr>
            <p:xfrm>
              <a:off x="652674" y="1932391"/>
              <a:ext cx="4563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9410">
                      <a:extLst>
                        <a:ext uri="{9D8B030D-6E8A-4147-A177-3AD203B41FA5}">
                          <a16:colId xmlns:a16="http://schemas.microsoft.com/office/drawing/2014/main" val="3948928366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3608487466"/>
                        </a:ext>
                      </a:extLst>
                    </a:gridCol>
                    <a:gridCol w="700214">
                      <a:extLst>
                        <a:ext uri="{9D8B030D-6E8A-4147-A177-3AD203B41FA5}">
                          <a16:colId xmlns:a16="http://schemas.microsoft.com/office/drawing/2014/main" val="1898729434"/>
                        </a:ext>
                      </a:extLst>
                    </a:gridCol>
                    <a:gridCol w="811530">
                      <a:extLst>
                        <a:ext uri="{9D8B030D-6E8A-4147-A177-3AD203B41FA5}">
                          <a16:colId xmlns:a16="http://schemas.microsoft.com/office/drawing/2014/main" val="2472142917"/>
                        </a:ext>
                      </a:extLst>
                    </a:gridCol>
                    <a:gridCol w="931291">
                      <a:extLst>
                        <a:ext uri="{9D8B030D-6E8A-4147-A177-3AD203B41FA5}">
                          <a16:colId xmlns:a16="http://schemas.microsoft.com/office/drawing/2014/main" val="73572130"/>
                        </a:ext>
                      </a:extLst>
                    </a:gridCol>
                    <a:gridCol w="931228">
                      <a:extLst>
                        <a:ext uri="{9D8B030D-6E8A-4147-A177-3AD203B41FA5}">
                          <a16:colId xmlns:a16="http://schemas.microsoft.com/office/drawing/2014/main" val="38914772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Id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Mes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Edad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Mujer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Trabaja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Ingreso</a:t>
                          </a:r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5662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7749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P2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2717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P3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93939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B12D8482-7A5B-4D67-8144-7360F2C328C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99674848"/>
                  </p:ext>
                </p:extLst>
              </p:nvPr>
            </p:nvGraphicFramePr>
            <p:xfrm>
              <a:off x="652674" y="1932391"/>
              <a:ext cx="4563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9410">
                      <a:extLst>
                        <a:ext uri="{9D8B030D-6E8A-4147-A177-3AD203B41FA5}">
                          <a16:colId xmlns:a16="http://schemas.microsoft.com/office/drawing/2014/main" val="3948928366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3608487466"/>
                        </a:ext>
                      </a:extLst>
                    </a:gridCol>
                    <a:gridCol w="700214">
                      <a:extLst>
                        <a:ext uri="{9D8B030D-6E8A-4147-A177-3AD203B41FA5}">
                          <a16:colId xmlns:a16="http://schemas.microsoft.com/office/drawing/2014/main" val="1898729434"/>
                        </a:ext>
                      </a:extLst>
                    </a:gridCol>
                    <a:gridCol w="811530">
                      <a:extLst>
                        <a:ext uri="{9D8B030D-6E8A-4147-A177-3AD203B41FA5}">
                          <a16:colId xmlns:a16="http://schemas.microsoft.com/office/drawing/2014/main" val="2472142917"/>
                        </a:ext>
                      </a:extLst>
                    </a:gridCol>
                    <a:gridCol w="931291">
                      <a:extLst>
                        <a:ext uri="{9D8B030D-6E8A-4147-A177-3AD203B41FA5}">
                          <a16:colId xmlns:a16="http://schemas.microsoft.com/office/drawing/2014/main" val="73572130"/>
                        </a:ext>
                      </a:extLst>
                    </a:gridCol>
                    <a:gridCol w="931228">
                      <a:extLst>
                        <a:ext uri="{9D8B030D-6E8A-4147-A177-3AD203B41FA5}">
                          <a16:colId xmlns:a16="http://schemas.microsoft.com/office/drawing/2014/main" val="38914772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Id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Mes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Edad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Mujer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Trabaja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Ingreso</a:t>
                          </a:r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5662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0435" t="-104839" r="-385217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3835" t="-104839" r="-233083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0196" t="-104839" r="-102614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0196" t="-104839" r="-2614" b="-2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749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P2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0435" t="-208197" r="-38521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3835" t="-208197" r="-23308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0196" t="-208197" r="-10261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0196" t="-208197" r="-261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717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P3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0435" t="-308197" r="-38521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3835" t="-308197" r="-23308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0196" t="-308197" r="-10261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0196" t="-308197" r="-261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93939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Marcador de contenido 3">
                <a:extLst>
                  <a:ext uri="{FF2B5EF4-FFF2-40B4-BE49-F238E27FC236}">
                    <a16:creationId xmlns:a16="http://schemas.microsoft.com/office/drawing/2014/main" id="{FEDBC29B-7A6C-4529-A2E4-419C48219EF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06847432"/>
                  </p:ext>
                </p:extLst>
              </p:nvPr>
            </p:nvGraphicFramePr>
            <p:xfrm>
              <a:off x="1371905" y="4740275"/>
              <a:ext cx="312528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9410">
                      <a:extLst>
                        <a:ext uri="{9D8B030D-6E8A-4147-A177-3AD203B41FA5}">
                          <a16:colId xmlns:a16="http://schemas.microsoft.com/office/drawing/2014/main" val="3948928366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3608487466"/>
                        </a:ext>
                      </a:extLst>
                    </a:gridCol>
                    <a:gridCol w="1046480">
                      <a:extLst>
                        <a:ext uri="{9D8B030D-6E8A-4147-A177-3AD203B41FA5}">
                          <a16:colId xmlns:a16="http://schemas.microsoft.com/office/drawing/2014/main" val="2472142917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38914772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Id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Mes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419" dirty="0"/>
                            <a:t>V. Propia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Estrato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5662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V1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7749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V1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s-CO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2717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V2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93939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Marcador de contenido 3">
                <a:extLst>
                  <a:ext uri="{FF2B5EF4-FFF2-40B4-BE49-F238E27FC236}">
                    <a16:creationId xmlns:a16="http://schemas.microsoft.com/office/drawing/2014/main" id="{FEDBC29B-7A6C-4529-A2E4-419C48219EF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06847432"/>
                  </p:ext>
                </p:extLst>
              </p:nvPr>
            </p:nvGraphicFramePr>
            <p:xfrm>
              <a:off x="1371905" y="4740275"/>
              <a:ext cx="312528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9410">
                      <a:extLst>
                        <a:ext uri="{9D8B030D-6E8A-4147-A177-3AD203B41FA5}">
                          <a16:colId xmlns:a16="http://schemas.microsoft.com/office/drawing/2014/main" val="3948928366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3608487466"/>
                        </a:ext>
                      </a:extLst>
                    </a:gridCol>
                    <a:gridCol w="1046480">
                      <a:extLst>
                        <a:ext uri="{9D8B030D-6E8A-4147-A177-3AD203B41FA5}">
                          <a16:colId xmlns:a16="http://schemas.microsoft.com/office/drawing/2014/main" val="2472142917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38914772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Id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Mes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419" dirty="0"/>
                            <a:t>V. Propia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Estrato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5662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V1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3953" t="-106557" r="-87209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2055" t="-106557" r="-2740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749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V1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3953" t="-206557" r="-87209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2055" t="-206557" r="-2740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717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V2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3953" t="-306557" r="-87209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2055" t="-306557" r="-2740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93939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714BD0C8-4880-4F5A-8813-60D86684FE63}"/>
              </a:ext>
            </a:extLst>
          </p:cNvPr>
          <p:cNvSpPr txBox="1"/>
          <p:nvPr/>
        </p:nvSpPr>
        <p:spPr>
          <a:xfrm>
            <a:off x="69580" y="1558439"/>
            <a:ext cx="4274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Información en enero, módulo demografía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B5C8B9C-29B4-4D55-9E5D-95122EE2AEF6}"/>
              </a:ext>
            </a:extLst>
          </p:cNvPr>
          <p:cNvSpPr txBox="1"/>
          <p:nvPr/>
        </p:nvSpPr>
        <p:spPr>
          <a:xfrm>
            <a:off x="69580" y="4286380"/>
            <a:ext cx="3881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Información en enero, módulo vivienda</a:t>
            </a:r>
          </a:p>
        </p:txBody>
      </p:sp>
      <p:sp>
        <p:nvSpPr>
          <p:cNvPr id="8" name="Es igual a 7">
            <a:extLst>
              <a:ext uri="{FF2B5EF4-FFF2-40B4-BE49-F238E27FC236}">
                <a16:creationId xmlns:a16="http://schemas.microsoft.com/office/drawing/2014/main" id="{01CFF52C-7605-431C-B9A6-3DD45A52817F}"/>
              </a:ext>
            </a:extLst>
          </p:cNvPr>
          <p:cNvSpPr/>
          <p:nvPr/>
        </p:nvSpPr>
        <p:spPr>
          <a:xfrm>
            <a:off x="6246435" y="3709047"/>
            <a:ext cx="596348" cy="49033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9" name="Flecha: a la izquierda y derecha 8">
            <a:extLst>
              <a:ext uri="{FF2B5EF4-FFF2-40B4-BE49-F238E27FC236}">
                <a16:creationId xmlns:a16="http://schemas.microsoft.com/office/drawing/2014/main" id="{B3F9B4A0-6264-44C5-ABCC-8D27FB1B5617}"/>
              </a:ext>
            </a:extLst>
          </p:cNvPr>
          <p:cNvSpPr/>
          <p:nvPr/>
        </p:nvSpPr>
        <p:spPr>
          <a:xfrm rot="16200000">
            <a:off x="2627325" y="3705292"/>
            <a:ext cx="614449" cy="2517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2" name="Gráfico 11" descr="Persona confundida">
            <a:extLst>
              <a:ext uri="{FF2B5EF4-FFF2-40B4-BE49-F238E27FC236}">
                <a16:creationId xmlns:a16="http://schemas.microsoft.com/office/drawing/2014/main" id="{A21C9338-894F-4BC5-9D44-A15F979773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71217" y="3225393"/>
            <a:ext cx="2160000" cy="2160000"/>
          </a:xfrm>
          <a:prstGeom prst="rect">
            <a:avLst/>
          </a:prstGeom>
        </p:spPr>
      </p:pic>
      <p:pic>
        <p:nvPicPr>
          <p:cNvPr id="14" name="Gráfico 13" descr="Globo de pensamiento">
            <a:extLst>
              <a:ext uri="{FF2B5EF4-FFF2-40B4-BE49-F238E27FC236}">
                <a16:creationId xmlns:a16="http://schemas.microsoft.com/office/drawing/2014/main" id="{B3739E50-A21A-4CD2-894B-77ECBDC141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90780" y="2020535"/>
            <a:ext cx="1440000" cy="14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Marcador de contenido 3">
                <a:extLst>
                  <a:ext uri="{FF2B5EF4-FFF2-40B4-BE49-F238E27FC236}">
                    <a16:creationId xmlns:a16="http://schemas.microsoft.com/office/drawing/2014/main" id="{D9400927-C112-4795-94A1-DD2FB05ABFE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34724312"/>
                  </p:ext>
                </p:extLst>
              </p:nvPr>
            </p:nvGraphicFramePr>
            <p:xfrm>
              <a:off x="4692859" y="4734804"/>
              <a:ext cx="3698081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2768">
                      <a:extLst>
                        <a:ext uri="{9D8B030D-6E8A-4147-A177-3AD203B41FA5}">
                          <a16:colId xmlns:a16="http://schemas.microsoft.com/office/drawing/2014/main" val="3948928366"/>
                        </a:ext>
                      </a:extLst>
                    </a:gridCol>
                    <a:gridCol w="531272">
                      <a:extLst>
                        <a:ext uri="{9D8B030D-6E8A-4147-A177-3AD203B41FA5}">
                          <a16:colId xmlns:a16="http://schemas.microsoft.com/office/drawing/2014/main" val="512728496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3608487466"/>
                        </a:ext>
                      </a:extLst>
                    </a:gridCol>
                    <a:gridCol w="1074293">
                      <a:extLst>
                        <a:ext uri="{9D8B030D-6E8A-4147-A177-3AD203B41FA5}">
                          <a16:colId xmlns:a16="http://schemas.microsoft.com/office/drawing/2014/main" val="2472142917"/>
                        </a:ext>
                      </a:extLst>
                    </a:gridCol>
                    <a:gridCol w="899668">
                      <a:extLst>
                        <a:ext uri="{9D8B030D-6E8A-4147-A177-3AD203B41FA5}">
                          <a16:colId xmlns:a16="http://schemas.microsoft.com/office/drawing/2014/main" val="38914772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 err="1"/>
                            <a:t>IdV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 err="1"/>
                            <a:t>IdP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Mes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419" dirty="0"/>
                            <a:t>V. Propia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Estrato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5662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V1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7749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V1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P2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s-CO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2717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V2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P3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93939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Marcador de contenido 3">
                <a:extLst>
                  <a:ext uri="{FF2B5EF4-FFF2-40B4-BE49-F238E27FC236}">
                    <a16:creationId xmlns:a16="http://schemas.microsoft.com/office/drawing/2014/main" id="{D9400927-C112-4795-94A1-DD2FB05ABFE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34724312"/>
                  </p:ext>
                </p:extLst>
              </p:nvPr>
            </p:nvGraphicFramePr>
            <p:xfrm>
              <a:off x="4692859" y="4734804"/>
              <a:ext cx="3698081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2768">
                      <a:extLst>
                        <a:ext uri="{9D8B030D-6E8A-4147-A177-3AD203B41FA5}">
                          <a16:colId xmlns:a16="http://schemas.microsoft.com/office/drawing/2014/main" val="3948928366"/>
                        </a:ext>
                      </a:extLst>
                    </a:gridCol>
                    <a:gridCol w="531272">
                      <a:extLst>
                        <a:ext uri="{9D8B030D-6E8A-4147-A177-3AD203B41FA5}">
                          <a16:colId xmlns:a16="http://schemas.microsoft.com/office/drawing/2014/main" val="512728496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3608487466"/>
                        </a:ext>
                      </a:extLst>
                    </a:gridCol>
                    <a:gridCol w="1074293">
                      <a:extLst>
                        <a:ext uri="{9D8B030D-6E8A-4147-A177-3AD203B41FA5}">
                          <a16:colId xmlns:a16="http://schemas.microsoft.com/office/drawing/2014/main" val="2472142917"/>
                        </a:ext>
                      </a:extLst>
                    </a:gridCol>
                    <a:gridCol w="899668">
                      <a:extLst>
                        <a:ext uri="{9D8B030D-6E8A-4147-A177-3AD203B41FA5}">
                          <a16:colId xmlns:a16="http://schemas.microsoft.com/office/drawing/2014/main" val="38914772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 err="1"/>
                            <a:t>IdV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 err="1"/>
                            <a:t>IdP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Mes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419" dirty="0"/>
                            <a:t>V. Propia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Estrato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5662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V1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60452" t="-104839" r="-85876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11486" t="-104839" r="-2703" b="-2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749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V1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P2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60452" t="-208197" r="-8587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11486" t="-208197" r="-270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717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V2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P3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60452" t="-308197" r="-8587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11486" t="-308197" r="-270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93939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Rectángulo 19">
            <a:extLst>
              <a:ext uri="{FF2B5EF4-FFF2-40B4-BE49-F238E27FC236}">
                <a16:creationId xmlns:a16="http://schemas.microsoft.com/office/drawing/2014/main" id="{F128E5F3-ADB1-41BC-91C9-7BF135641623}"/>
              </a:ext>
            </a:extLst>
          </p:cNvPr>
          <p:cNvSpPr/>
          <p:nvPr/>
        </p:nvSpPr>
        <p:spPr>
          <a:xfrm>
            <a:off x="5216427" y="4682216"/>
            <a:ext cx="596348" cy="467608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B0544C2-B534-4F87-9B6D-C23D3472C55B}"/>
              </a:ext>
            </a:extLst>
          </p:cNvPr>
          <p:cNvSpPr/>
          <p:nvPr/>
        </p:nvSpPr>
        <p:spPr>
          <a:xfrm>
            <a:off x="621240" y="1872843"/>
            <a:ext cx="596348" cy="467608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2" name="Picture 2" descr="FACULTAD DE ECONOMIA">
            <a:extLst>
              <a:ext uri="{FF2B5EF4-FFF2-40B4-BE49-F238E27FC236}">
                <a16:creationId xmlns:a16="http://schemas.microsoft.com/office/drawing/2014/main" id="{847B57BF-0797-4730-9D7B-BB3D4DE70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16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29592F17-B06C-494D-BD7D-97D3EFFC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dirty="0" err="1"/>
              <a:t>Inner</a:t>
            </a:r>
            <a:r>
              <a:rPr lang="es-CO" dirty="0"/>
              <a:t> </a:t>
            </a:r>
            <a:r>
              <a:rPr lang="es-CO" dirty="0" err="1"/>
              <a:t>join</a:t>
            </a:r>
            <a:r>
              <a:rPr lang="es-CO" dirty="0"/>
              <a:t> </a:t>
            </a:r>
            <a:r>
              <a:rPr lang="es-419" dirty="0"/>
              <a:t>(</a:t>
            </a:r>
            <a:r>
              <a:rPr lang="es-419" dirty="0" err="1"/>
              <a:t>keep</a:t>
            </a:r>
            <a:r>
              <a:rPr lang="es-419" dirty="0"/>
              <a:t> 3)</a:t>
            </a:r>
            <a:endParaRPr lang="es-CO" dirty="0"/>
          </a:p>
        </p:txBody>
      </p:sp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F2C76631-99FC-486D-A170-5FD3F161B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159977"/>
              </p:ext>
            </p:extLst>
          </p:nvPr>
        </p:nvGraphicFramePr>
        <p:xfrm>
          <a:off x="1063125" y="1998144"/>
          <a:ext cx="1440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28406254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07712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Llave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Var1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71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74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49887"/>
                  </a:ext>
                </a:extLst>
              </a:tr>
            </a:tbl>
          </a:graphicData>
        </a:graphic>
      </p:graphicFrame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C2DC4D9D-700D-4B98-9C9C-ADE023518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213718"/>
              </p:ext>
            </p:extLst>
          </p:nvPr>
        </p:nvGraphicFramePr>
        <p:xfrm>
          <a:off x="3117574" y="1998144"/>
          <a:ext cx="1440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28406254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07712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Llave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Var2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71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74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49887"/>
                  </a:ext>
                </a:extLst>
              </a:tr>
            </a:tbl>
          </a:graphicData>
        </a:graphic>
      </p:graphicFrame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FF347647-C207-47CD-9720-3A3BE2BA8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165941"/>
              </p:ext>
            </p:extLst>
          </p:nvPr>
        </p:nvGraphicFramePr>
        <p:xfrm>
          <a:off x="1704078" y="4302832"/>
          <a:ext cx="2160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28406254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077128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99935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Llave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Var2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71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49887"/>
                  </a:ext>
                </a:extLst>
              </a:tr>
            </a:tbl>
          </a:graphicData>
        </a:graphic>
      </p:graphicFrame>
      <p:sp>
        <p:nvSpPr>
          <p:cNvPr id="19" name="Flecha: a la izquierda y derecha 18">
            <a:extLst>
              <a:ext uri="{FF2B5EF4-FFF2-40B4-BE49-F238E27FC236}">
                <a16:creationId xmlns:a16="http://schemas.microsoft.com/office/drawing/2014/main" id="{7C6F7B5B-5947-4B23-A5E7-9164210A5229}"/>
              </a:ext>
            </a:extLst>
          </p:cNvPr>
          <p:cNvSpPr/>
          <p:nvPr/>
        </p:nvSpPr>
        <p:spPr>
          <a:xfrm>
            <a:off x="2503126" y="2739825"/>
            <a:ext cx="614449" cy="2517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s igual a 19">
            <a:extLst>
              <a:ext uri="{FF2B5EF4-FFF2-40B4-BE49-F238E27FC236}">
                <a16:creationId xmlns:a16="http://schemas.microsoft.com/office/drawing/2014/main" id="{D68AA901-6260-4E34-8460-B38D7D3F5C98}"/>
              </a:ext>
            </a:extLst>
          </p:cNvPr>
          <p:cNvSpPr/>
          <p:nvPr/>
        </p:nvSpPr>
        <p:spPr>
          <a:xfrm>
            <a:off x="2485904" y="3677586"/>
            <a:ext cx="596348" cy="49033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pic>
        <p:nvPicPr>
          <p:cNvPr id="24" name="Marcador de contenido 11">
            <a:extLst>
              <a:ext uri="{FF2B5EF4-FFF2-40B4-BE49-F238E27FC236}">
                <a16:creationId xmlns:a16="http://schemas.microsoft.com/office/drawing/2014/main" id="{D4AF446B-E3B0-435B-94DE-7C0C6BFD87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067" t="17369" r="1"/>
          <a:stretch/>
        </p:blipFill>
        <p:spPr>
          <a:xfrm>
            <a:off x="6107729" y="1290505"/>
            <a:ext cx="4680000" cy="3127231"/>
          </a:xfrm>
          <a:prstGeom prst="rect">
            <a:avLst/>
          </a:prstGeom>
        </p:spPr>
      </p:pic>
      <p:pic>
        <p:nvPicPr>
          <p:cNvPr id="10" name="Picture 2" descr="FACULTAD DE ECONOMIA">
            <a:extLst>
              <a:ext uri="{FF2B5EF4-FFF2-40B4-BE49-F238E27FC236}">
                <a16:creationId xmlns:a16="http://schemas.microsoft.com/office/drawing/2014/main" id="{A1A1419F-A79A-45CE-8D5E-23726E1C4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9A7D914-8FBB-4110-8091-D036A08809B9}"/>
              </a:ext>
            </a:extLst>
          </p:cNvPr>
          <p:cNvSpPr txBox="1"/>
          <p:nvPr/>
        </p:nvSpPr>
        <p:spPr>
          <a:xfrm>
            <a:off x="5392567" y="4876411"/>
            <a:ext cx="6454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sz="2000" i="1" dirty="0"/>
              <a:t>¿Cuando debo usarlo?</a:t>
            </a:r>
          </a:p>
          <a:p>
            <a:pPr algn="just"/>
            <a:r>
              <a:rPr lang="es-419" sz="2000" dirty="0"/>
              <a:t>Si nos interesa únicamente las observaciones en común entre </a:t>
            </a:r>
            <a:r>
              <a:rPr lang="es-419" sz="2000"/>
              <a:t>dos bases </a:t>
            </a:r>
            <a:r>
              <a:rPr lang="es-419" sz="2000" dirty="0"/>
              <a:t>de datos.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47386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D27D2-C537-4A99-AA74-CC70F88C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Código</a:t>
            </a:r>
            <a:endParaRPr lang="es-CO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18BAE84-32D1-4747-9BAF-6F950DA01623}"/>
              </a:ext>
            </a:extLst>
          </p:cNvPr>
          <p:cNvSpPr/>
          <p:nvPr/>
        </p:nvSpPr>
        <p:spPr>
          <a:xfrm>
            <a:off x="3034750" y="1934818"/>
            <a:ext cx="8388628" cy="86139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2400" dirty="0" err="1"/>
              <a:t>merge</a:t>
            </a:r>
            <a:r>
              <a:rPr lang="es-419" sz="2400" dirty="0"/>
              <a:t> 1:m </a:t>
            </a:r>
            <a:r>
              <a:rPr lang="es-419" sz="2400" dirty="0" err="1"/>
              <a:t>key</a:t>
            </a:r>
            <a:r>
              <a:rPr lang="es-419" sz="2400" dirty="0"/>
              <a:t> </a:t>
            </a:r>
            <a:r>
              <a:rPr lang="es-419" sz="2400" dirty="0" err="1"/>
              <a:t>using</a:t>
            </a:r>
            <a:r>
              <a:rPr lang="es-419" sz="2400" dirty="0"/>
              <a:t> df2, </a:t>
            </a:r>
            <a:r>
              <a:rPr lang="es-419" sz="2400" dirty="0" err="1"/>
              <a:t>keep</a:t>
            </a:r>
            <a:r>
              <a:rPr lang="es-419" sz="2400" dirty="0"/>
              <a:t>(3)</a:t>
            </a:r>
            <a:endParaRPr lang="es-CO" sz="2400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9D963302-BB93-489D-9565-9D04F5310C0A}"/>
              </a:ext>
            </a:extLst>
          </p:cNvPr>
          <p:cNvSpPr/>
          <p:nvPr/>
        </p:nvSpPr>
        <p:spPr>
          <a:xfrm>
            <a:off x="3008245" y="3452192"/>
            <a:ext cx="8388628" cy="86139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inner</a:t>
            </a:r>
            <a:r>
              <a:rPr lang="pt-BR" sz="2400" dirty="0"/>
              <a:t> = </a:t>
            </a:r>
            <a:r>
              <a:rPr lang="pt-BR" sz="2400" dirty="0" err="1"/>
              <a:t>inner_join</a:t>
            </a:r>
            <a:r>
              <a:rPr lang="pt-BR" sz="2400" dirty="0"/>
              <a:t>(df1, df2, </a:t>
            </a:r>
            <a:r>
              <a:rPr lang="pt-BR" sz="2400" dirty="0" err="1"/>
              <a:t>by</a:t>
            </a:r>
            <a:r>
              <a:rPr lang="pt-BR" sz="2400" dirty="0"/>
              <a:t> = “</a:t>
            </a:r>
            <a:r>
              <a:rPr lang="pt-BR" sz="2400" dirty="0" err="1"/>
              <a:t>key</a:t>
            </a:r>
            <a:r>
              <a:rPr lang="pt-BR" sz="2400" dirty="0"/>
              <a:t>")</a:t>
            </a:r>
            <a:endParaRPr lang="es-CO" sz="2400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BE21F3E-6653-4C23-9939-5766BAAFC6D8}"/>
              </a:ext>
            </a:extLst>
          </p:cNvPr>
          <p:cNvSpPr/>
          <p:nvPr/>
        </p:nvSpPr>
        <p:spPr>
          <a:xfrm>
            <a:off x="3008246" y="4969566"/>
            <a:ext cx="8388628" cy="86139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inner = df1.merge(df2, on=“key")</a:t>
            </a:r>
            <a:endParaRPr lang="es-CO" sz="2400" dirty="0"/>
          </a:p>
        </p:txBody>
      </p:sp>
      <p:pic>
        <p:nvPicPr>
          <p:cNvPr id="11" name="Picture 2" descr="Stata Logo Download Vector">
            <a:extLst>
              <a:ext uri="{FF2B5EF4-FFF2-40B4-BE49-F238E27FC236}">
                <a16:creationId xmlns:a16="http://schemas.microsoft.com/office/drawing/2014/main" id="{3C86F7AA-6950-4F79-9756-05BE2A060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30" y="2094880"/>
            <a:ext cx="1800000" cy="471325"/>
          </a:xfrm>
          <a:prstGeom prst="rect">
            <a:avLst/>
          </a:prstGeom>
          <a:noFill/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30A07772-E3D6-4C78-91A5-4A5C26E5F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354" y="3536208"/>
            <a:ext cx="864000" cy="649419"/>
          </a:xfrm>
          <a:prstGeom prst="rect">
            <a:avLst/>
          </a:prstGeom>
        </p:spPr>
      </p:pic>
      <p:pic>
        <p:nvPicPr>
          <p:cNvPr id="13" name="Picture 2" descr="Resultado de imagen para python imagen">
            <a:extLst>
              <a:ext uri="{FF2B5EF4-FFF2-40B4-BE49-F238E27FC236}">
                <a16:creationId xmlns:a16="http://schemas.microsoft.com/office/drawing/2014/main" id="{5C4B9AE5-942F-46A5-B397-1DB408BB6C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7" t="19849" r="9579" b="23730"/>
          <a:stretch/>
        </p:blipFill>
        <p:spPr bwMode="auto">
          <a:xfrm>
            <a:off x="532382" y="5140529"/>
            <a:ext cx="1800000" cy="52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FACULTAD DE ECONOMIA">
            <a:extLst>
              <a:ext uri="{FF2B5EF4-FFF2-40B4-BE49-F238E27FC236}">
                <a16:creationId xmlns:a16="http://schemas.microsoft.com/office/drawing/2014/main" id="{6A539865-D102-4F42-9ED5-85830F763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91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B5819-98DE-4EE6-909C-A411F0F0B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dirty="0" err="1"/>
              <a:t>Left</a:t>
            </a:r>
            <a:r>
              <a:rPr lang="es-CO" dirty="0"/>
              <a:t> </a:t>
            </a:r>
            <a:r>
              <a:rPr lang="es-CO" dirty="0" err="1"/>
              <a:t>join</a:t>
            </a:r>
            <a:r>
              <a:rPr lang="es-CO" dirty="0"/>
              <a:t> </a:t>
            </a:r>
            <a:r>
              <a:rPr lang="es-419" dirty="0"/>
              <a:t>(</a:t>
            </a:r>
            <a:r>
              <a:rPr lang="es-419" dirty="0" err="1"/>
              <a:t>keep</a:t>
            </a:r>
            <a:r>
              <a:rPr lang="es-419" dirty="0"/>
              <a:t> 1, 3)</a:t>
            </a:r>
            <a:endParaRPr lang="es-CO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C6FDF9C1-C31E-48C0-ADEB-BDE229916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252885"/>
              </p:ext>
            </p:extLst>
          </p:nvPr>
        </p:nvGraphicFramePr>
        <p:xfrm>
          <a:off x="1065974" y="1995934"/>
          <a:ext cx="1440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28406254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07712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Llave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Var1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71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74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49887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7612B74E-959F-44E9-B65E-8AA3C4FA0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955617"/>
              </p:ext>
            </p:extLst>
          </p:nvPr>
        </p:nvGraphicFramePr>
        <p:xfrm>
          <a:off x="3117576" y="1998142"/>
          <a:ext cx="1440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28406254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07712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Llave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Var2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71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74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49887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91F2A2B3-52AC-4605-B311-CCE236ED3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877203"/>
              </p:ext>
            </p:extLst>
          </p:nvPr>
        </p:nvGraphicFramePr>
        <p:xfrm>
          <a:off x="1704080" y="4302829"/>
          <a:ext cx="2160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28406254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077128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99935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Llave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Var2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71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49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460864"/>
                  </a:ext>
                </a:extLst>
              </a:tr>
            </a:tbl>
          </a:graphicData>
        </a:graphic>
      </p:graphicFrame>
      <p:sp>
        <p:nvSpPr>
          <p:cNvPr id="9" name="Flecha: a la izquierda y derecha 8">
            <a:extLst>
              <a:ext uri="{FF2B5EF4-FFF2-40B4-BE49-F238E27FC236}">
                <a16:creationId xmlns:a16="http://schemas.microsoft.com/office/drawing/2014/main" id="{DB95879B-B0F9-44AB-B30E-6C6F6D57754C}"/>
              </a:ext>
            </a:extLst>
          </p:cNvPr>
          <p:cNvSpPr/>
          <p:nvPr/>
        </p:nvSpPr>
        <p:spPr>
          <a:xfrm>
            <a:off x="2503128" y="2739823"/>
            <a:ext cx="614449" cy="2517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s igual a 9">
            <a:extLst>
              <a:ext uri="{FF2B5EF4-FFF2-40B4-BE49-F238E27FC236}">
                <a16:creationId xmlns:a16="http://schemas.microsoft.com/office/drawing/2014/main" id="{6B49ECCC-4F69-4A58-82DE-55BE742AA2F0}"/>
              </a:ext>
            </a:extLst>
          </p:cNvPr>
          <p:cNvSpPr/>
          <p:nvPr/>
        </p:nvSpPr>
        <p:spPr>
          <a:xfrm>
            <a:off x="2485906" y="3677584"/>
            <a:ext cx="596348" cy="49033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pic>
        <p:nvPicPr>
          <p:cNvPr id="14" name="Marcador de contenido 4">
            <a:extLst>
              <a:ext uri="{FF2B5EF4-FFF2-40B4-BE49-F238E27FC236}">
                <a16:creationId xmlns:a16="http://schemas.microsoft.com/office/drawing/2014/main" id="{4E0F3C57-19CA-46E4-8747-53925FF6EE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5766"/>
          <a:stretch/>
        </p:blipFill>
        <p:spPr>
          <a:xfrm>
            <a:off x="6113394" y="1287875"/>
            <a:ext cx="4680000" cy="3152003"/>
          </a:xfrm>
          <a:prstGeom prst="rect">
            <a:avLst/>
          </a:prstGeom>
        </p:spPr>
      </p:pic>
      <p:pic>
        <p:nvPicPr>
          <p:cNvPr id="11" name="Picture 2" descr="FACULTAD DE ECONOMIA">
            <a:extLst>
              <a:ext uri="{FF2B5EF4-FFF2-40B4-BE49-F238E27FC236}">
                <a16:creationId xmlns:a16="http://schemas.microsoft.com/office/drawing/2014/main" id="{C5B6E991-806B-4A50-8EF3-8D1AC4E2A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CB83D02-5D75-4877-BF61-225FBD8B17A9}"/>
              </a:ext>
            </a:extLst>
          </p:cNvPr>
          <p:cNvSpPr txBox="1"/>
          <p:nvPr/>
        </p:nvSpPr>
        <p:spPr>
          <a:xfrm>
            <a:off x="5392567" y="4876411"/>
            <a:ext cx="64548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sz="2000" i="1" dirty="0"/>
              <a:t>¿Cuando debo usarlo?</a:t>
            </a:r>
          </a:p>
          <a:p>
            <a:pPr algn="just"/>
            <a:r>
              <a:rPr lang="es-419" sz="2000" dirty="0"/>
              <a:t>Si nos interesa complementar las observaciones que están en la base de datos del lado izquierdo con las observaciones del lado derecho.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78327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D27D2-C537-4A99-AA74-CC70F88C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Código</a:t>
            </a:r>
            <a:endParaRPr lang="es-CO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18BAE84-32D1-4747-9BAF-6F950DA01623}"/>
              </a:ext>
            </a:extLst>
          </p:cNvPr>
          <p:cNvSpPr/>
          <p:nvPr/>
        </p:nvSpPr>
        <p:spPr>
          <a:xfrm>
            <a:off x="3034750" y="1934818"/>
            <a:ext cx="8388628" cy="86139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2400" dirty="0" err="1"/>
              <a:t>merge</a:t>
            </a:r>
            <a:r>
              <a:rPr lang="es-419" sz="2400" dirty="0"/>
              <a:t> 1:m </a:t>
            </a:r>
            <a:r>
              <a:rPr lang="es-419" sz="2400" dirty="0" err="1"/>
              <a:t>key</a:t>
            </a:r>
            <a:r>
              <a:rPr lang="es-419" sz="2400" dirty="0"/>
              <a:t> </a:t>
            </a:r>
            <a:r>
              <a:rPr lang="es-419" sz="2400" dirty="0" err="1"/>
              <a:t>using</a:t>
            </a:r>
            <a:r>
              <a:rPr lang="es-419" sz="2400" dirty="0"/>
              <a:t> df2, </a:t>
            </a:r>
            <a:r>
              <a:rPr lang="es-419" sz="2400" dirty="0" err="1"/>
              <a:t>keep</a:t>
            </a:r>
            <a:r>
              <a:rPr lang="es-419" sz="2400" dirty="0"/>
              <a:t>(1, 3)</a:t>
            </a:r>
            <a:endParaRPr lang="es-CO" sz="2400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9D963302-BB93-489D-9565-9D04F5310C0A}"/>
              </a:ext>
            </a:extLst>
          </p:cNvPr>
          <p:cNvSpPr/>
          <p:nvPr/>
        </p:nvSpPr>
        <p:spPr>
          <a:xfrm>
            <a:off x="3008245" y="3452192"/>
            <a:ext cx="8388628" cy="86139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left = </a:t>
            </a:r>
            <a:r>
              <a:rPr lang="en-US" sz="2400" dirty="0" err="1"/>
              <a:t>left_join</a:t>
            </a:r>
            <a:r>
              <a:rPr lang="en-US" sz="2400" dirty="0"/>
              <a:t>(df1, df2, by = “key")</a:t>
            </a:r>
            <a:endParaRPr lang="es-CO" sz="2400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BE21F3E-6653-4C23-9939-5766BAAFC6D8}"/>
              </a:ext>
            </a:extLst>
          </p:cNvPr>
          <p:cNvSpPr/>
          <p:nvPr/>
        </p:nvSpPr>
        <p:spPr>
          <a:xfrm>
            <a:off x="3008246" y="4969566"/>
            <a:ext cx="8388628" cy="86139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left = df1.merge(df2, on=“key", how=“left")</a:t>
            </a:r>
            <a:endParaRPr lang="es-CO" sz="2400" dirty="0"/>
          </a:p>
        </p:txBody>
      </p:sp>
      <p:pic>
        <p:nvPicPr>
          <p:cNvPr id="11" name="Picture 2" descr="Stata Logo Download Vector">
            <a:extLst>
              <a:ext uri="{FF2B5EF4-FFF2-40B4-BE49-F238E27FC236}">
                <a16:creationId xmlns:a16="http://schemas.microsoft.com/office/drawing/2014/main" id="{3C86F7AA-6950-4F79-9756-05BE2A060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30" y="2094880"/>
            <a:ext cx="1800000" cy="471325"/>
          </a:xfrm>
          <a:prstGeom prst="rect">
            <a:avLst/>
          </a:prstGeom>
          <a:noFill/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30A07772-E3D6-4C78-91A5-4A5C26E5F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354" y="3536208"/>
            <a:ext cx="864000" cy="649419"/>
          </a:xfrm>
          <a:prstGeom prst="rect">
            <a:avLst/>
          </a:prstGeom>
        </p:spPr>
      </p:pic>
      <p:pic>
        <p:nvPicPr>
          <p:cNvPr id="13" name="Picture 2" descr="Resultado de imagen para python imagen">
            <a:extLst>
              <a:ext uri="{FF2B5EF4-FFF2-40B4-BE49-F238E27FC236}">
                <a16:creationId xmlns:a16="http://schemas.microsoft.com/office/drawing/2014/main" id="{5C4B9AE5-942F-46A5-B397-1DB408BB6C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7" t="19849" r="9579" b="23730"/>
          <a:stretch/>
        </p:blipFill>
        <p:spPr bwMode="auto">
          <a:xfrm>
            <a:off x="532382" y="5140529"/>
            <a:ext cx="1800000" cy="52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FACULTAD DE ECONOMIA">
            <a:extLst>
              <a:ext uri="{FF2B5EF4-FFF2-40B4-BE49-F238E27FC236}">
                <a16:creationId xmlns:a16="http://schemas.microsoft.com/office/drawing/2014/main" id="{6A539865-D102-4F42-9ED5-85830F763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95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DC124-7053-4308-B4D6-4C991355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Right</a:t>
            </a:r>
            <a:r>
              <a:rPr lang="es-CO" dirty="0"/>
              <a:t> </a:t>
            </a:r>
            <a:r>
              <a:rPr lang="es-CO" dirty="0" err="1"/>
              <a:t>join</a:t>
            </a:r>
            <a:r>
              <a:rPr lang="es-CO" dirty="0"/>
              <a:t> </a:t>
            </a:r>
            <a:r>
              <a:rPr lang="es-419" dirty="0"/>
              <a:t>(</a:t>
            </a:r>
            <a:r>
              <a:rPr lang="es-419" dirty="0" err="1"/>
              <a:t>keep</a:t>
            </a:r>
            <a:r>
              <a:rPr lang="es-419" dirty="0"/>
              <a:t> 2 3)</a:t>
            </a:r>
            <a:endParaRPr lang="es-CO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CB2CE250-5C9B-420E-A6C6-F0C94BF0D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872945"/>
              </p:ext>
            </p:extLst>
          </p:nvPr>
        </p:nvGraphicFramePr>
        <p:xfrm>
          <a:off x="1063125" y="1998144"/>
          <a:ext cx="1440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28406254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07712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Llave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Var1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71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74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49887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299878F2-7B40-4810-970D-CED03D3C6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66265"/>
              </p:ext>
            </p:extLst>
          </p:nvPr>
        </p:nvGraphicFramePr>
        <p:xfrm>
          <a:off x="3117574" y="1998144"/>
          <a:ext cx="1440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28406254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07712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Llave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Var2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71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74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49887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7C31E951-AD12-4FAB-B71E-28FE9A983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319321"/>
              </p:ext>
            </p:extLst>
          </p:nvPr>
        </p:nvGraphicFramePr>
        <p:xfrm>
          <a:off x="1704078" y="4302837"/>
          <a:ext cx="2160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28406254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077128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99935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Llave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Var1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71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49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460864"/>
                  </a:ext>
                </a:extLst>
              </a:tr>
            </a:tbl>
          </a:graphicData>
        </a:graphic>
      </p:graphicFrame>
      <p:sp>
        <p:nvSpPr>
          <p:cNvPr id="9" name="Flecha: a la izquierda y derecha 8">
            <a:extLst>
              <a:ext uri="{FF2B5EF4-FFF2-40B4-BE49-F238E27FC236}">
                <a16:creationId xmlns:a16="http://schemas.microsoft.com/office/drawing/2014/main" id="{6FC6949C-6519-4CD7-9C8B-E5E700C09362}"/>
              </a:ext>
            </a:extLst>
          </p:cNvPr>
          <p:cNvSpPr/>
          <p:nvPr/>
        </p:nvSpPr>
        <p:spPr>
          <a:xfrm>
            <a:off x="2503126" y="2739825"/>
            <a:ext cx="614449" cy="2517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s igual a 9">
            <a:extLst>
              <a:ext uri="{FF2B5EF4-FFF2-40B4-BE49-F238E27FC236}">
                <a16:creationId xmlns:a16="http://schemas.microsoft.com/office/drawing/2014/main" id="{899E84DD-6B70-4D76-A9FE-E190C7C092C3}"/>
              </a:ext>
            </a:extLst>
          </p:cNvPr>
          <p:cNvSpPr/>
          <p:nvPr/>
        </p:nvSpPr>
        <p:spPr>
          <a:xfrm>
            <a:off x="2485904" y="3677586"/>
            <a:ext cx="596348" cy="49033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pic>
        <p:nvPicPr>
          <p:cNvPr id="13" name="Marcador de contenido 4">
            <a:extLst>
              <a:ext uri="{FF2B5EF4-FFF2-40B4-BE49-F238E27FC236}">
                <a16:creationId xmlns:a16="http://schemas.microsoft.com/office/drawing/2014/main" id="{E8744EBE-FF20-4161-B69C-951E075780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7158"/>
          <a:stretch/>
        </p:blipFill>
        <p:spPr>
          <a:xfrm>
            <a:off x="6113394" y="1290842"/>
            <a:ext cx="4680000" cy="3144867"/>
          </a:xfrm>
          <a:prstGeom prst="rect">
            <a:avLst/>
          </a:prstGeom>
        </p:spPr>
      </p:pic>
      <p:pic>
        <p:nvPicPr>
          <p:cNvPr id="11" name="Picture 2" descr="FACULTAD DE ECONOMIA">
            <a:extLst>
              <a:ext uri="{FF2B5EF4-FFF2-40B4-BE49-F238E27FC236}">
                <a16:creationId xmlns:a16="http://schemas.microsoft.com/office/drawing/2014/main" id="{2E9C262F-EBCD-4106-9833-493A4C7D1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4923198-AF0B-4B2A-B04B-AD50F4E1DA44}"/>
              </a:ext>
            </a:extLst>
          </p:cNvPr>
          <p:cNvSpPr txBox="1"/>
          <p:nvPr/>
        </p:nvSpPr>
        <p:spPr>
          <a:xfrm>
            <a:off x="5392567" y="4876411"/>
            <a:ext cx="64548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sz="2000" i="1" dirty="0"/>
              <a:t>¿Cuando debo usarlo?</a:t>
            </a:r>
          </a:p>
          <a:p>
            <a:pPr algn="just"/>
            <a:r>
              <a:rPr lang="es-419" sz="2000" dirty="0"/>
              <a:t>Si nos interesa complementar las observaciones que están en la base de datos del lado derecho con las observaciones del lado izquierdo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21072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3D85608-DAE2-4824-BFFD-01555B30C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Contenido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999E9E2-0180-4BEE-A081-BF32BEF1F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419" dirty="0"/>
              <a:t>Conceptos iniciales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s-419" dirty="0" err="1"/>
              <a:t>Left</a:t>
            </a:r>
            <a:r>
              <a:rPr lang="es-419" dirty="0"/>
              <a:t> (Master), </a:t>
            </a:r>
            <a:r>
              <a:rPr lang="es-419" dirty="0" err="1"/>
              <a:t>Right</a:t>
            </a:r>
            <a:r>
              <a:rPr lang="es-419" dirty="0"/>
              <a:t> (</a:t>
            </a:r>
            <a:r>
              <a:rPr lang="es-419" dirty="0" err="1"/>
              <a:t>Using</a:t>
            </a:r>
            <a:r>
              <a:rPr lang="es-419" dirty="0"/>
              <a:t>) y Llave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s-419" dirty="0"/>
              <a:t>Tipos de unión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/>
              <a:t>Unión vertical de bases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/>
              <a:t>Unión horizontal de bases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s-419" dirty="0" err="1"/>
              <a:t>Inner</a:t>
            </a:r>
            <a:r>
              <a:rPr lang="es-419" dirty="0"/>
              <a:t> </a:t>
            </a:r>
            <a:r>
              <a:rPr lang="es-419" dirty="0" err="1"/>
              <a:t>join</a:t>
            </a:r>
            <a:endParaRPr lang="es-419" dirty="0"/>
          </a:p>
          <a:p>
            <a:pPr marL="971550" lvl="1" indent="-514350">
              <a:buFont typeface="+mj-lt"/>
              <a:buAutoNum type="alphaLcPeriod"/>
            </a:pPr>
            <a:r>
              <a:rPr lang="es-419" dirty="0" err="1"/>
              <a:t>Left</a:t>
            </a:r>
            <a:r>
              <a:rPr lang="es-419" dirty="0"/>
              <a:t> </a:t>
            </a:r>
            <a:r>
              <a:rPr lang="es-419" dirty="0" err="1"/>
              <a:t>join</a:t>
            </a:r>
            <a:endParaRPr lang="es-419" dirty="0"/>
          </a:p>
          <a:p>
            <a:pPr marL="971550" lvl="1" indent="-514350">
              <a:buFont typeface="+mj-lt"/>
              <a:buAutoNum type="alphaLcPeriod"/>
            </a:pPr>
            <a:r>
              <a:rPr lang="es-419" dirty="0" err="1"/>
              <a:t>Right</a:t>
            </a:r>
            <a:r>
              <a:rPr lang="es-419" dirty="0"/>
              <a:t> </a:t>
            </a:r>
            <a:r>
              <a:rPr lang="es-419" dirty="0" err="1"/>
              <a:t>join</a:t>
            </a:r>
            <a:endParaRPr lang="es-419" dirty="0"/>
          </a:p>
          <a:p>
            <a:pPr marL="971550" lvl="1" indent="-514350">
              <a:buFont typeface="+mj-lt"/>
              <a:buAutoNum type="alphaLcPeriod"/>
            </a:pPr>
            <a:r>
              <a:rPr lang="es-419" dirty="0" err="1"/>
              <a:t>Outer</a:t>
            </a:r>
            <a:r>
              <a:rPr lang="es-419" dirty="0"/>
              <a:t> </a:t>
            </a:r>
            <a:r>
              <a:rPr lang="es-419" dirty="0" err="1"/>
              <a:t>join</a:t>
            </a:r>
            <a:endParaRPr lang="es-419" dirty="0"/>
          </a:p>
          <a:p>
            <a:pPr marL="971550" lvl="1" indent="-514350">
              <a:buFont typeface="+mj-lt"/>
              <a:buAutoNum type="alphaLcPeriod"/>
            </a:pPr>
            <a:r>
              <a:rPr lang="es-419" dirty="0"/>
              <a:t>Semi </a:t>
            </a:r>
            <a:r>
              <a:rPr lang="es-419" dirty="0" err="1"/>
              <a:t>join</a:t>
            </a:r>
            <a:endParaRPr lang="es-419" dirty="0"/>
          </a:p>
          <a:p>
            <a:pPr marL="971550" lvl="1" indent="-514350">
              <a:buFont typeface="+mj-lt"/>
              <a:buAutoNum type="alphaLcPeriod"/>
            </a:pPr>
            <a:r>
              <a:rPr lang="es-419" dirty="0"/>
              <a:t>Anti </a:t>
            </a:r>
            <a:r>
              <a:rPr lang="es-419" dirty="0" err="1"/>
              <a:t>join</a:t>
            </a:r>
            <a:endParaRPr lang="es-419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</p:txBody>
      </p:sp>
      <p:pic>
        <p:nvPicPr>
          <p:cNvPr id="6" name="Picture 2" descr="FACULTAD DE ECONOMIA">
            <a:extLst>
              <a:ext uri="{FF2B5EF4-FFF2-40B4-BE49-F238E27FC236}">
                <a16:creationId xmlns:a16="http://schemas.microsoft.com/office/drawing/2014/main" id="{750ACE0D-5460-4D45-91A6-AA629E2E4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57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D27D2-C537-4A99-AA74-CC70F88C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Código</a:t>
            </a:r>
            <a:endParaRPr lang="es-CO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18BAE84-32D1-4747-9BAF-6F950DA01623}"/>
              </a:ext>
            </a:extLst>
          </p:cNvPr>
          <p:cNvSpPr/>
          <p:nvPr/>
        </p:nvSpPr>
        <p:spPr>
          <a:xfrm>
            <a:off x="3034750" y="1934818"/>
            <a:ext cx="8388628" cy="86139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2400" dirty="0" err="1"/>
              <a:t>merge</a:t>
            </a:r>
            <a:r>
              <a:rPr lang="es-419" sz="2400" dirty="0"/>
              <a:t> 1:m </a:t>
            </a:r>
            <a:r>
              <a:rPr lang="es-419" sz="2400" dirty="0" err="1"/>
              <a:t>key</a:t>
            </a:r>
            <a:r>
              <a:rPr lang="es-419" sz="2400" dirty="0"/>
              <a:t> </a:t>
            </a:r>
            <a:r>
              <a:rPr lang="es-419" sz="2400" dirty="0" err="1"/>
              <a:t>using</a:t>
            </a:r>
            <a:r>
              <a:rPr lang="es-419" sz="2400" dirty="0"/>
              <a:t> df2, </a:t>
            </a:r>
            <a:r>
              <a:rPr lang="es-419" sz="2400" dirty="0" err="1"/>
              <a:t>keep</a:t>
            </a:r>
            <a:r>
              <a:rPr lang="es-419" sz="2400" dirty="0"/>
              <a:t>(2, 3)</a:t>
            </a:r>
            <a:endParaRPr lang="es-CO" sz="2400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9D963302-BB93-489D-9565-9D04F5310C0A}"/>
              </a:ext>
            </a:extLst>
          </p:cNvPr>
          <p:cNvSpPr/>
          <p:nvPr/>
        </p:nvSpPr>
        <p:spPr>
          <a:xfrm>
            <a:off x="3008245" y="3452192"/>
            <a:ext cx="8388628" cy="86139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right = </a:t>
            </a:r>
            <a:r>
              <a:rPr lang="en-US" sz="2400" dirty="0" err="1"/>
              <a:t>right_join</a:t>
            </a:r>
            <a:r>
              <a:rPr lang="en-US" sz="2400" dirty="0"/>
              <a:t>(df1, df2, by = “key")</a:t>
            </a:r>
            <a:endParaRPr lang="es-CO" sz="2400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BE21F3E-6653-4C23-9939-5766BAAFC6D8}"/>
              </a:ext>
            </a:extLst>
          </p:cNvPr>
          <p:cNvSpPr/>
          <p:nvPr/>
        </p:nvSpPr>
        <p:spPr>
          <a:xfrm>
            <a:off x="3008246" y="4969566"/>
            <a:ext cx="8388628" cy="86139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right = df1.merge(df2, on=“key", how=“right")</a:t>
            </a:r>
            <a:endParaRPr lang="es-CO" sz="2400" dirty="0"/>
          </a:p>
        </p:txBody>
      </p:sp>
      <p:pic>
        <p:nvPicPr>
          <p:cNvPr id="11" name="Picture 2" descr="Stata Logo Download Vector">
            <a:extLst>
              <a:ext uri="{FF2B5EF4-FFF2-40B4-BE49-F238E27FC236}">
                <a16:creationId xmlns:a16="http://schemas.microsoft.com/office/drawing/2014/main" id="{3C86F7AA-6950-4F79-9756-05BE2A060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30" y="2094880"/>
            <a:ext cx="1800000" cy="471325"/>
          </a:xfrm>
          <a:prstGeom prst="rect">
            <a:avLst/>
          </a:prstGeom>
          <a:noFill/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30A07772-E3D6-4C78-91A5-4A5C26E5F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354" y="3536208"/>
            <a:ext cx="864000" cy="649419"/>
          </a:xfrm>
          <a:prstGeom prst="rect">
            <a:avLst/>
          </a:prstGeom>
        </p:spPr>
      </p:pic>
      <p:pic>
        <p:nvPicPr>
          <p:cNvPr id="13" name="Picture 2" descr="Resultado de imagen para python imagen">
            <a:extLst>
              <a:ext uri="{FF2B5EF4-FFF2-40B4-BE49-F238E27FC236}">
                <a16:creationId xmlns:a16="http://schemas.microsoft.com/office/drawing/2014/main" id="{5C4B9AE5-942F-46A5-B397-1DB408BB6C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7" t="19849" r="9579" b="23730"/>
          <a:stretch/>
        </p:blipFill>
        <p:spPr bwMode="auto">
          <a:xfrm>
            <a:off x="532382" y="5140529"/>
            <a:ext cx="1800000" cy="52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FACULTAD DE ECONOMIA">
            <a:extLst>
              <a:ext uri="{FF2B5EF4-FFF2-40B4-BE49-F238E27FC236}">
                <a16:creationId xmlns:a16="http://schemas.microsoft.com/office/drawing/2014/main" id="{6A539865-D102-4F42-9ED5-85830F763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27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E7154-7CE3-4C34-B35B-BFAAFCB61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Outer</a:t>
            </a:r>
            <a:r>
              <a:rPr lang="es-CO" dirty="0"/>
              <a:t> </a:t>
            </a:r>
            <a:r>
              <a:rPr lang="es-CO" dirty="0" err="1"/>
              <a:t>join</a:t>
            </a:r>
            <a:r>
              <a:rPr lang="es-419" dirty="0"/>
              <a:t> (</a:t>
            </a:r>
            <a:r>
              <a:rPr lang="es-419" dirty="0" err="1"/>
              <a:t>keep</a:t>
            </a:r>
            <a:r>
              <a:rPr lang="es-419" dirty="0"/>
              <a:t> 1 2 3)</a:t>
            </a:r>
            <a:endParaRPr lang="es-CO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53822029-E67C-4BB2-A3BF-45B9EC9F3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660952"/>
              </p:ext>
            </p:extLst>
          </p:nvPr>
        </p:nvGraphicFramePr>
        <p:xfrm>
          <a:off x="1063124" y="1998143"/>
          <a:ext cx="1440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28406254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07712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Llave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Var1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71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74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49887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9B30E095-4336-435B-8294-055D416E8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072139"/>
              </p:ext>
            </p:extLst>
          </p:nvPr>
        </p:nvGraphicFramePr>
        <p:xfrm>
          <a:off x="3117573" y="1998143"/>
          <a:ext cx="1440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28406254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07712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Llave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Var2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71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74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49887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D715A419-F1BD-4502-B321-61EB8CB8A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126122"/>
              </p:ext>
            </p:extLst>
          </p:nvPr>
        </p:nvGraphicFramePr>
        <p:xfrm>
          <a:off x="1704077" y="4302830"/>
          <a:ext cx="216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28406254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077128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99935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Llave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Var2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71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86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49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460864"/>
                  </a:ext>
                </a:extLst>
              </a:tr>
            </a:tbl>
          </a:graphicData>
        </a:graphic>
      </p:graphicFrame>
      <p:sp>
        <p:nvSpPr>
          <p:cNvPr id="9" name="Flecha: a la izquierda y derecha 8">
            <a:extLst>
              <a:ext uri="{FF2B5EF4-FFF2-40B4-BE49-F238E27FC236}">
                <a16:creationId xmlns:a16="http://schemas.microsoft.com/office/drawing/2014/main" id="{0F3919B6-00DB-46C1-A66F-647F2749CF89}"/>
              </a:ext>
            </a:extLst>
          </p:cNvPr>
          <p:cNvSpPr/>
          <p:nvPr/>
        </p:nvSpPr>
        <p:spPr>
          <a:xfrm>
            <a:off x="2503125" y="2739824"/>
            <a:ext cx="614449" cy="2517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s igual a 9">
            <a:extLst>
              <a:ext uri="{FF2B5EF4-FFF2-40B4-BE49-F238E27FC236}">
                <a16:creationId xmlns:a16="http://schemas.microsoft.com/office/drawing/2014/main" id="{C7E44A5E-6F14-44B1-BA4F-BBFBCF38442F}"/>
              </a:ext>
            </a:extLst>
          </p:cNvPr>
          <p:cNvSpPr/>
          <p:nvPr/>
        </p:nvSpPr>
        <p:spPr>
          <a:xfrm>
            <a:off x="2485903" y="3677585"/>
            <a:ext cx="596348" cy="49033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pic>
        <p:nvPicPr>
          <p:cNvPr id="13" name="Marcador de contenido 4">
            <a:extLst>
              <a:ext uri="{FF2B5EF4-FFF2-40B4-BE49-F238E27FC236}">
                <a16:creationId xmlns:a16="http://schemas.microsoft.com/office/drawing/2014/main" id="{8E8E35CE-078D-42BA-B974-D6C224CB4B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6470"/>
          <a:stretch/>
        </p:blipFill>
        <p:spPr>
          <a:xfrm>
            <a:off x="6113393" y="1282107"/>
            <a:ext cx="4680000" cy="3207107"/>
          </a:xfrm>
          <a:prstGeom prst="rect">
            <a:avLst/>
          </a:prstGeom>
        </p:spPr>
      </p:pic>
      <p:pic>
        <p:nvPicPr>
          <p:cNvPr id="11" name="Picture 2" descr="FACULTAD DE ECONOMIA">
            <a:extLst>
              <a:ext uri="{FF2B5EF4-FFF2-40B4-BE49-F238E27FC236}">
                <a16:creationId xmlns:a16="http://schemas.microsoft.com/office/drawing/2014/main" id="{5E2D2EFA-7C78-4843-9898-C60932333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01BC155-F8F7-42B7-92FC-38FB351A45ED}"/>
              </a:ext>
            </a:extLst>
          </p:cNvPr>
          <p:cNvSpPr txBox="1"/>
          <p:nvPr/>
        </p:nvSpPr>
        <p:spPr>
          <a:xfrm>
            <a:off x="5392567" y="4876411"/>
            <a:ext cx="6454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sz="2000" i="1" dirty="0"/>
              <a:t>¿Cuando debo usarlo?</a:t>
            </a:r>
          </a:p>
          <a:p>
            <a:pPr algn="just"/>
            <a:r>
              <a:rPr lang="es-419" sz="2000" dirty="0"/>
              <a:t>Si nos interesa unir las observaciones de dos bases de datos.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83820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D27D2-C537-4A99-AA74-CC70F88C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Código</a:t>
            </a:r>
            <a:endParaRPr lang="es-CO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18BAE84-32D1-4747-9BAF-6F950DA01623}"/>
              </a:ext>
            </a:extLst>
          </p:cNvPr>
          <p:cNvSpPr/>
          <p:nvPr/>
        </p:nvSpPr>
        <p:spPr>
          <a:xfrm>
            <a:off x="3034750" y="1934818"/>
            <a:ext cx="8388628" cy="86139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2400" dirty="0" err="1"/>
              <a:t>merge</a:t>
            </a:r>
            <a:r>
              <a:rPr lang="es-419" sz="2400" dirty="0"/>
              <a:t> 1:m </a:t>
            </a:r>
            <a:r>
              <a:rPr lang="es-419" sz="2400" dirty="0" err="1"/>
              <a:t>key</a:t>
            </a:r>
            <a:r>
              <a:rPr lang="es-419" sz="2400" dirty="0"/>
              <a:t> </a:t>
            </a:r>
            <a:r>
              <a:rPr lang="es-419" sz="2400" dirty="0" err="1"/>
              <a:t>using</a:t>
            </a:r>
            <a:r>
              <a:rPr lang="es-419" sz="2400" dirty="0"/>
              <a:t> df2, </a:t>
            </a:r>
            <a:r>
              <a:rPr lang="es-419" sz="2400" dirty="0" err="1"/>
              <a:t>keep</a:t>
            </a:r>
            <a:r>
              <a:rPr lang="es-419" sz="2400" dirty="0"/>
              <a:t>(1,2, 3)</a:t>
            </a:r>
            <a:endParaRPr lang="es-CO" sz="2400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9D963302-BB93-489D-9565-9D04F5310C0A}"/>
              </a:ext>
            </a:extLst>
          </p:cNvPr>
          <p:cNvSpPr/>
          <p:nvPr/>
        </p:nvSpPr>
        <p:spPr>
          <a:xfrm>
            <a:off x="3008245" y="3452192"/>
            <a:ext cx="8388628" cy="86139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outer = </a:t>
            </a:r>
            <a:r>
              <a:rPr lang="en-US" sz="2400" dirty="0" err="1"/>
              <a:t>full_join</a:t>
            </a:r>
            <a:r>
              <a:rPr lang="en-US" sz="2400" dirty="0"/>
              <a:t>(df1, df2, by = “key")</a:t>
            </a:r>
            <a:endParaRPr lang="es-CO" sz="2400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BE21F3E-6653-4C23-9939-5766BAAFC6D8}"/>
              </a:ext>
            </a:extLst>
          </p:cNvPr>
          <p:cNvSpPr/>
          <p:nvPr/>
        </p:nvSpPr>
        <p:spPr>
          <a:xfrm>
            <a:off x="3008246" y="4969566"/>
            <a:ext cx="8388628" cy="86139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outer = df1.merge(df2, on=“key", how=“outer")</a:t>
            </a:r>
            <a:endParaRPr lang="es-CO" sz="2400" dirty="0"/>
          </a:p>
        </p:txBody>
      </p:sp>
      <p:pic>
        <p:nvPicPr>
          <p:cNvPr id="11" name="Picture 2" descr="Stata Logo Download Vector">
            <a:extLst>
              <a:ext uri="{FF2B5EF4-FFF2-40B4-BE49-F238E27FC236}">
                <a16:creationId xmlns:a16="http://schemas.microsoft.com/office/drawing/2014/main" id="{3C86F7AA-6950-4F79-9756-05BE2A060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30" y="2094880"/>
            <a:ext cx="1800000" cy="471325"/>
          </a:xfrm>
          <a:prstGeom prst="rect">
            <a:avLst/>
          </a:prstGeom>
          <a:noFill/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30A07772-E3D6-4C78-91A5-4A5C26E5F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354" y="3536208"/>
            <a:ext cx="864000" cy="649419"/>
          </a:xfrm>
          <a:prstGeom prst="rect">
            <a:avLst/>
          </a:prstGeom>
        </p:spPr>
      </p:pic>
      <p:pic>
        <p:nvPicPr>
          <p:cNvPr id="13" name="Picture 2" descr="Resultado de imagen para python imagen">
            <a:extLst>
              <a:ext uri="{FF2B5EF4-FFF2-40B4-BE49-F238E27FC236}">
                <a16:creationId xmlns:a16="http://schemas.microsoft.com/office/drawing/2014/main" id="{5C4B9AE5-942F-46A5-B397-1DB408BB6C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7" t="19849" r="9579" b="23730"/>
          <a:stretch/>
        </p:blipFill>
        <p:spPr bwMode="auto">
          <a:xfrm>
            <a:off x="532382" y="5140529"/>
            <a:ext cx="1800000" cy="52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FACULTAD DE ECONOMIA">
            <a:extLst>
              <a:ext uri="{FF2B5EF4-FFF2-40B4-BE49-F238E27FC236}">
                <a16:creationId xmlns:a16="http://schemas.microsoft.com/office/drawing/2014/main" id="{6A539865-D102-4F42-9ED5-85830F763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25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29592F17-B06C-494D-BD7D-97D3EFFC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dirty="0"/>
              <a:t>Semi </a:t>
            </a:r>
            <a:r>
              <a:rPr lang="es-CO" dirty="0" err="1"/>
              <a:t>join</a:t>
            </a:r>
            <a:endParaRPr lang="es-CO" dirty="0"/>
          </a:p>
        </p:txBody>
      </p:sp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F2C76631-99FC-486D-A170-5FD3F161B0CD}"/>
              </a:ext>
            </a:extLst>
          </p:cNvPr>
          <p:cNvGraphicFramePr>
            <a:graphicFrameLocks noGrp="1"/>
          </p:cNvGraphicFramePr>
          <p:nvPr/>
        </p:nvGraphicFramePr>
        <p:xfrm>
          <a:off x="1063125" y="1998144"/>
          <a:ext cx="1440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28406254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07712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Llave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Var1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71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74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49887"/>
                  </a:ext>
                </a:extLst>
              </a:tr>
            </a:tbl>
          </a:graphicData>
        </a:graphic>
      </p:graphicFrame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C2DC4D9D-700D-4B98-9C9C-ADE0235185E1}"/>
              </a:ext>
            </a:extLst>
          </p:cNvPr>
          <p:cNvGraphicFramePr>
            <a:graphicFrameLocks noGrp="1"/>
          </p:cNvGraphicFramePr>
          <p:nvPr/>
        </p:nvGraphicFramePr>
        <p:xfrm>
          <a:off x="3117574" y="1998144"/>
          <a:ext cx="1440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28406254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07712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Llave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Var2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71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74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49887"/>
                  </a:ext>
                </a:extLst>
              </a:tr>
            </a:tbl>
          </a:graphicData>
        </a:graphic>
      </p:graphicFrame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FF347647-C207-47CD-9720-3A3BE2BA8782}"/>
              </a:ext>
            </a:extLst>
          </p:cNvPr>
          <p:cNvGraphicFramePr>
            <a:graphicFrameLocks noGrp="1"/>
          </p:cNvGraphicFramePr>
          <p:nvPr/>
        </p:nvGraphicFramePr>
        <p:xfrm>
          <a:off x="1704078" y="4302832"/>
          <a:ext cx="2160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28406254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077128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99935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Llave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Var2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71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49887"/>
                  </a:ext>
                </a:extLst>
              </a:tr>
            </a:tbl>
          </a:graphicData>
        </a:graphic>
      </p:graphicFrame>
      <p:sp>
        <p:nvSpPr>
          <p:cNvPr id="19" name="Flecha: a la izquierda y derecha 18">
            <a:extLst>
              <a:ext uri="{FF2B5EF4-FFF2-40B4-BE49-F238E27FC236}">
                <a16:creationId xmlns:a16="http://schemas.microsoft.com/office/drawing/2014/main" id="{7C6F7B5B-5947-4B23-A5E7-9164210A5229}"/>
              </a:ext>
            </a:extLst>
          </p:cNvPr>
          <p:cNvSpPr/>
          <p:nvPr/>
        </p:nvSpPr>
        <p:spPr>
          <a:xfrm>
            <a:off x="2503126" y="2739825"/>
            <a:ext cx="614449" cy="2517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s igual a 19">
            <a:extLst>
              <a:ext uri="{FF2B5EF4-FFF2-40B4-BE49-F238E27FC236}">
                <a16:creationId xmlns:a16="http://schemas.microsoft.com/office/drawing/2014/main" id="{D68AA901-6260-4E34-8460-B38D7D3F5C98}"/>
              </a:ext>
            </a:extLst>
          </p:cNvPr>
          <p:cNvSpPr/>
          <p:nvPr/>
        </p:nvSpPr>
        <p:spPr>
          <a:xfrm>
            <a:off x="2485904" y="3677586"/>
            <a:ext cx="596348" cy="49033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pic>
        <p:nvPicPr>
          <p:cNvPr id="10" name="Picture 2" descr="FACULTAD DE ECONOMIA">
            <a:extLst>
              <a:ext uri="{FF2B5EF4-FFF2-40B4-BE49-F238E27FC236}">
                <a16:creationId xmlns:a16="http://schemas.microsoft.com/office/drawing/2014/main" id="{A1A1419F-A79A-45CE-8D5E-23726E1C4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9A7D914-8FBB-4110-8091-D036A08809B9}"/>
              </a:ext>
            </a:extLst>
          </p:cNvPr>
          <p:cNvSpPr txBox="1"/>
          <p:nvPr/>
        </p:nvSpPr>
        <p:spPr>
          <a:xfrm>
            <a:off x="5392567" y="4876411"/>
            <a:ext cx="64548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sz="2000" i="1" dirty="0"/>
              <a:t>¿Cuando debo usarlo?</a:t>
            </a:r>
          </a:p>
          <a:p>
            <a:pPr algn="just"/>
            <a:r>
              <a:rPr lang="es-419" sz="2000" dirty="0"/>
              <a:t>Si nos interesa quedarnos con las observaciones del lado izquierdo solo si dichas observaciones son comunes entre dos bases de datos. A diferencia del </a:t>
            </a:r>
            <a:r>
              <a:rPr lang="es-419" sz="2000" i="1" dirty="0" err="1"/>
              <a:t>inner</a:t>
            </a:r>
            <a:r>
              <a:rPr lang="es-419" sz="2000" i="1" dirty="0"/>
              <a:t> </a:t>
            </a:r>
            <a:r>
              <a:rPr lang="es-419" sz="2000" i="1" dirty="0" err="1"/>
              <a:t>join</a:t>
            </a:r>
            <a:r>
              <a:rPr lang="es-419" sz="2000" dirty="0"/>
              <a:t>, </a:t>
            </a:r>
            <a:r>
              <a:rPr lang="es-419" sz="2000" i="1" dirty="0"/>
              <a:t>semi </a:t>
            </a:r>
            <a:r>
              <a:rPr lang="es-419" sz="2000" i="1" dirty="0" err="1"/>
              <a:t>join</a:t>
            </a:r>
            <a:r>
              <a:rPr lang="es-419" sz="2000" dirty="0"/>
              <a:t> no genera duplicados</a:t>
            </a:r>
            <a:endParaRPr lang="es-CO" sz="2000" dirty="0"/>
          </a:p>
        </p:txBody>
      </p:sp>
      <p:pic>
        <p:nvPicPr>
          <p:cNvPr id="13" name="Marcador de contenido 11">
            <a:extLst>
              <a:ext uri="{FF2B5EF4-FFF2-40B4-BE49-F238E27FC236}">
                <a16:creationId xmlns:a16="http://schemas.microsoft.com/office/drawing/2014/main" id="{9822D5FF-F175-4070-A57D-0750DB9A51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7" t="17369" r="1"/>
          <a:stretch/>
        </p:blipFill>
        <p:spPr>
          <a:xfrm>
            <a:off x="6107729" y="1290505"/>
            <a:ext cx="4680000" cy="312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1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D27D2-C537-4A99-AA74-CC70F88C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Código</a:t>
            </a:r>
            <a:endParaRPr lang="es-CO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18BAE84-32D1-4747-9BAF-6F950DA01623}"/>
              </a:ext>
            </a:extLst>
          </p:cNvPr>
          <p:cNvSpPr/>
          <p:nvPr/>
        </p:nvSpPr>
        <p:spPr>
          <a:xfrm>
            <a:off x="3034750" y="1934818"/>
            <a:ext cx="8388628" cy="86139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2400" dirty="0" err="1"/>
              <a:t>merge</a:t>
            </a:r>
            <a:r>
              <a:rPr lang="es-419" sz="2400" dirty="0"/>
              <a:t> 1:m </a:t>
            </a:r>
            <a:r>
              <a:rPr lang="es-419" sz="2400" dirty="0" err="1"/>
              <a:t>key</a:t>
            </a:r>
            <a:r>
              <a:rPr lang="es-419" sz="2400" dirty="0"/>
              <a:t> </a:t>
            </a:r>
            <a:r>
              <a:rPr lang="es-419" sz="2400" dirty="0" err="1"/>
              <a:t>using</a:t>
            </a:r>
            <a:r>
              <a:rPr lang="es-419" sz="2400" dirty="0"/>
              <a:t> df2, </a:t>
            </a:r>
            <a:r>
              <a:rPr lang="es-419" sz="2400" dirty="0" err="1"/>
              <a:t>keep</a:t>
            </a:r>
            <a:r>
              <a:rPr lang="es-419" sz="2400" dirty="0"/>
              <a:t>(3) </a:t>
            </a:r>
            <a:r>
              <a:rPr lang="es-419" sz="2400" dirty="0" err="1"/>
              <a:t>keepusing</a:t>
            </a:r>
            <a:r>
              <a:rPr lang="es-419" sz="2400" dirty="0"/>
              <a:t>(</a:t>
            </a:r>
            <a:r>
              <a:rPr lang="es-419" sz="2400" dirty="0" err="1"/>
              <a:t>key</a:t>
            </a:r>
            <a:r>
              <a:rPr lang="es-419" sz="2400" dirty="0"/>
              <a:t>)</a:t>
            </a:r>
            <a:endParaRPr lang="es-CO" sz="2400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9D963302-BB93-489D-9565-9D04F5310C0A}"/>
              </a:ext>
            </a:extLst>
          </p:cNvPr>
          <p:cNvSpPr/>
          <p:nvPr/>
        </p:nvSpPr>
        <p:spPr>
          <a:xfrm>
            <a:off x="3008245" y="3452192"/>
            <a:ext cx="8388628" cy="86139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semi = </a:t>
            </a:r>
            <a:r>
              <a:rPr lang="en-US" sz="2400" dirty="0" err="1"/>
              <a:t>semi_join</a:t>
            </a:r>
            <a:r>
              <a:rPr lang="en-US" sz="2400" dirty="0"/>
              <a:t>(df1, df2, by = “key")</a:t>
            </a:r>
            <a:endParaRPr lang="es-CO" sz="2400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BE21F3E-6653-4C23-9939-5766BAAFC6D8}"/>
              </a:ext>
            </a:extLst>
          </p:cNvPr>
          <p:cNvSpPr/>
          <p:nvPr/>
        </p:nvSpPr>
        <p:spPr>
          <a:xfrm>
            <a:off x="3008246" y="4969566"/>
            <a:ext cx="8388628" cy="86139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semi = df1.merge(df2, on=“key”)</a:t>
            </a:r>
          </a:p>
          <a:p>
            <a:pPr algn="ctr"/>
            <a:r>
              <a:rPr lang="en-US" sz="2400" dirty="0"/>
              <a:t>df1[df1[“key”].</a:t>
            </a:r>
            <a:r>
              <a:rPr lang="en-US" sz="2400" dirty="0" err="1"/>
              <a:t>isin</a:t>
            </a:r>
            <a:r>
              <a:rPr lang="en-US" sz="2400" dirty="0"/>
              <a:t>(semi[“key”])]</a:t>
            </a:r>
            <a:endParaRPr lang="es-CO" sz="2400" dirty="0"/>
          </a:p>
        </p:txBody>
      </p:sp>
      <p:pic>
        <p:nvPicPr>
          <p:cNvPr id="11" name="Picture 2" descr="Stata Logo Download Vector">
            <a:extLst>
              <a:ext uri="{FF2B5EF4-FFF2-40B4-BE49-F238E27FC236}">
                <a16:creationId xmlns:a16="http://schemas.microsoft.com/office/drawing/2014/main" id="{3C86F7AA-6950-4F79-9756-05BE2A060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30" y="2094880"/>
            <a:ext cx="1800000" cy="471325"/>
          </a:xfrm>
          <a:prstGeom prst="rect">
            <a:avLst/>
          </a:prstGeom>
          <a:noFill/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30A07772-E3D6-4C78-91A5-4A5C26E5F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354" y="3536208"/>
            <a:ext cx="864000" cy="649419"/>
          </a:xfrm>
          <a:prstGeom prst="rect">
            <a:avLst/>
          </a:prstGeom>
        </p:spPr>
      </p:pic>
      <p:pic>
        <p:nvPicPr>
          <p:cNvPr id="13" name="Picture 2" descr="Resultado de imagen para python imagen">
            <a:extLst>
              <a:ext uri="{FF2B5EF4-FFF2-40B4-BE49-F238E27FC236}">
                <a16:creationId xmlns:a16="http://schemas.microsoft.com/office/drawing/2014/main" id="{5C4B9AE5-942F-46A5-B397-1DB408BB6C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7" t="19849" r="9579" b="23730"/>
          <a:stretch/>
        </p:blipFill>
        <p:spPr bwMode="auto">
          <a:xfrm>
            <a:off x="532382" y="5140529"/>
            <a:ext cx="1800000" cy="52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FACULTAD DE ECONOMIA">
            <a:extLst>
              <a:ext uri="{FF2B5EF4-FFF2-40B4-BE49-F238E27FC236}">
                <a16:creationId xmlns:a16="http://schemas.microsoft.com/office/drawing/2014/main" id="{6A539865-D102-4F42-9ED5-85830F763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3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29592F17-B06C-494D-BD7D-97D3EFFC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dirty="0"/>
              <a:t>Anti </a:t>
            </a:r>
            <a:r>
              <a:rPr lang="es-CO" dirty="0" err="1"/>
              <a:t>join</a:t>
            </a:r>
            <a:endParaRPr lang="es-CO" dirty="0"/>
          </a:p>
        </p:txBody>
      </p:sp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F2C76631-99FC-486D-A170-5FD3F161B0CD}"/>
              </a:ext>
            </a:extLst>
          </p:cNvPr>
          <p:cNvGraphicFramePr>
            <a:graphicFrameLocks noGrp="1"/>
          </p:cNvGraphicFramePr>
          <p:nvPr/>
        </p:nvGraphicFramePr>
        <p:xfrm>
          <a:off x="1063125" y="1998144"/>
          <a:ext cx="1440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28406254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07712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Llave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Var1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71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74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49887"/>
                  </a:ext>
                </a:extLst>
              </a:tr>
            </a:tbl>
          </a:graphicData>
        </a:graphic>
      </p:graphicFrame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C2DC4D9D-700D-4B98-9C9C-ADE0235185E1}"/>
              </a:ext>
            </a:extLst>
          </p:cNvPr>
          <p:cNvGraphicFramePr>
            <a:graphicFrameLocks noGrp="1"/>
          </p:cNvGraphicFramePr>
          <p:nvPr/>
        </p:nvGraphicFramePr>
        <p:xfrm>
          <a:off x="3117574" y="1998144"/>
          <a:ext cx="1440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28406254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07712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Llave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Var2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71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74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49887"/>
                  </a:ext>
                </a:extLst>
              </a:tr>
            </a:tbl>
          </a:graphicData>
        </a:graphic>
      </p:graphicFrame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FF347647-C207-47CD-9720-3A3BE2BA8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340484"/>
              </p:ext>
            </p:extLst>
          </p:nvPr>
        </p:nvGraphicFramePr>
        <p:xfrm>
          <a:off x="1704078" y="4302832"/>
          <a:ext cx="144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28406254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07712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Llave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Var1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71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B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2546"/>
                  </a:ext>
                </a:extLst>
              </a:tr>
            </a:tbl>
          </a:graphicData>
        </a:graphic>
      </p:graphicFrame>
      <p:sp>
        <p:nvSpPr>
          <p:cNvPr id="19" name="Flecha: a la izquierda y derecha 18">
            <a:extLst>
              <a:ext uri="{FF2B5EF4-FFF2-40B4-BE49-F238E27FC236}">
                <a16:creationId xmlns:a16="http://schemas.microsoft.com/office/drawing/2014/main" id="{7C6F7B5B-5947-4B23-A5E7-9164210A5229}"/>
              </a:ext>
            </a:extLst>
          </p:cNvPr>
          <p:cNvSpPr/>
          <p:nvPr/>
        </p:nvSpPr>
        <p:spPr>
          <a:xfrm>
            <a:off x="2503126" y="2739825"/>
            <a:ext cx="614449" cy="2517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s igual a 19">
            <a:extLst>
              <a:ext uri="{FF2B5EF4-FFF2-40B4-BE49-F238E27FC236}">
                <a16:creationId xmlns:a16="http://schemas.microsoft.com/office/drawing/2014/main" id="{D68AA901-6260-4E34-8460-B38D7D3F5C98}"/>
              </a:ext>
            </a:extLst>
          </p:cNvPr>
          <p:cNvSpPr/>
          <p:nvPr/>
        </p:nvSpPr>
        <p:spPr>
          <a:xfrm>
            <a:off x="2485904" y="3677586"/>
            <a:ext cx="596348" cy="49033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pic>
        <p:nvPicPr>
          <p:cNvPr id="10" name="Picture 2" descr="FACULTAD DE ECONOMIA">
            <a:extLst>
              <a:ext uri="{FF2B5EF4-FFF2-40B4-BE49-F238E27FC236}">
                <a16:creationId xmlns:a16="http://schemas.microsoft.com/office/drawing/2014/main" id="{A1A1419F-A79A-45CE-8D5E-23726E1C4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9A7D914-8FBB-4110-8091-D036A08809B9}"/>
              </a:ext>
            </a:extLst>
          </p:cNvPr>
          <p:cNvSpPr txBox="1"/>
          <p:nvPr/>
        </p:nvSpPr>
        <p:spPr>
          <a:xfrm>
            <a:off x="5392567" y="4876411"/>
            <a:ext cx="64548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sz="2000" i="1" dirty="0"/>
              <a:t>¿Cuando debo usarlo?</a:t>
            </a:r>
          </a:p>
          <a:p>
            <a:pPr algn="just"/>
            <a:r>
              <a:rPr lang="es-419" sz="2000" dirty="0"/>
              <a:t>Si nos interesa quedarnos con las observaciones del lado izquierdo que no sean comunes entre dos bases de datos. Retorna solo las columnas de la base de la izquierda</a:t>
            </a:r>
            <a:endParaRPr lang="es-CO" sz="2000" dirty="0"/>
          </a:p>
        </p:txBody>
      </p:sp>
      <p:pic>
        <p:nvPicPr>
          <p:cNvPr id="13" name="Marcador de contenido 11">
            <a:extLst>
              <a:ext uri="{FF2B5EF4-FFF2-40B4-BE49-F238E27FC236}">
                <a16:creationId xmlns:a16="http://schemas.microsoft.com/office/drawing/2014/main" id="{C0A0FB6C-9D82-4300-815F-26CB1936F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7" t="17369" r="1"/>
          <a:stretch/>
        </p:blipFill>
        <p:spPr>
          <a:xfrm>
            <a:off x="8546510" y="2036015"/>
            <a:ext cx="2880000" cy="1924450"/>
          </a:xfrm>
          <a:prstGeom prst="rect">
            <a:avLst/>
          </a:prstGeom>
        </p:spPr>
      </p:pic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id="{BCB95E94-9B52-46C5-B011-7E72963DBACD}"/>
              </a:ext>
            </a:extLst>
          </p:cNvPr>
          <p:cNvSpPr/>
          <p:nvPr/>
        </p:nvSpPr>
        <p:spPr>
          <a:xfrm>
            <a:off x="5612597" y="2194555"/>
            <a:ext cx="1656000" cy="1656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700" dirty="0" err="1">
                <a:solidFill>
                  <a:schemeClr val="tx1"/>
                </a:solidFill>
              </a:rPr>
              <a:t>Left</a:t>
            </a:r>
            <a:r>
              <a:rPr lang="es-419" sz="1700" dirty="0">
                <a:solidFill>
                  <a:schemeClr val="tx1"/>
                </a:solidFill>
              </a:rPr>
              <a:t> </a:t>
            </a:r>
            <a:r>
              <a:rPr lang="es-419" sz="1700" dirty="0" err="1">
                <a:solidFill>
                  <a:schemeClr val="tx1"/>
                </a:solidFill>
              </a:rPr>
              <a:t>DataFrame</a:t>
            </a:r>
            <a:endParaRPr lang="es-CO" sz="1700" dirty="0">
              <a:solidFill>
                <a:schemeClr val="tx1"/>
              </a:solidFill>
            </a:endParaRPr>
          </a:p>
        </p:txBody>
      </p:sp>
      <p:sp>
        <p:nvSpPr>
          <p:cNvPr id="6" name="Signo menos 5">
            <a:extLst>
              <a:ext uri="{FF2B5EF4-FFF2-40B4-BE49-F238E27FC236}">
                <a16:creationId xmlns:a16="http://schemas.microsoft.com/office/drawing/2014/main" id="{0D69C57A-FFEE-4611-A676-BEFF2CAF003E}"/>
              </a:ext>
            </a:extLst>
          </p:cNvPr>
          <p:cNvSpPr/>
          <p:nvPr/>
        </p:nvSpPr>
        <p:spPr>
          <a:xfrm>
            <a:off x="7600786" y="2727585"/>
            <a:ext cx="612000" cy="58994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114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D27D2-C537-4A99-AA74-CC70F88C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Código</a:t>
            </a:r>
            <a:endParaRPr lang="es-CO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18BAE84-32D1-4747-9BAF-6F950DA01623}"/>
              </a:ext>
            </a:extLst>
          </p:cNvPr>
          <p:cNvSpPr/>
          <p:nvPr/>
        </p:nvSpPr>
        <p:spPr>
          <a:xfrm>
            <a:off x="3034750" y="1934818"/>
            <a:ext cx="8388628" cy="86139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2400" dirty="0" err="1"/>
              <a:t>merge</a:t>
            </a:r>
            <a:r>
              <a:rPr lang="es-419" sz="2400" dirty="0"/>
              <a:t> 1:m </a:t>
            </a:r>
            <a:r>
              <a:rPr lang="es-419" sz="2400" dirty="0" err="1"/>
              <a:t>key</a:t>
            </a:r>
            <a:r>
              <a:rPr lang="es-419" sz="2400" dirty="0"/>
              <a:t> </a:t>
            </a:r>
            <a:r>
              <a:rPr lang="es-419" sz="2400" dirty="0" err="1"/>
              <a:t>using</a:t>
            </a:r>
            <a:r>
              <a:rPr lang="es-419" sz="2400" dirty="0"/>
              <a:t> df2, , </a:t>
            </a:r>
            <a:r>
              <a:rPr lang="es-419" sz="2400" dirty="0" err="1"/>
              <a:t>keep</a:t>
            </a:r>
            <a:r>
              <a:rPr lang="es-419" sz="2400" dirty="0"/>
              <a:t>(1) </a:t>
            </a:r>
            <a:r>
              <a:rPr lang="es-419" sz="2400" dirty="0" err="1"/>
              <a:t>keepusing</a:t>
            </a:r>
            <a:r>
              <a:rPr lang="es-419" sz="2400" dirty="0"/>
              <a:t>(</a:t>
            </a:r>
            <a:r>
              <a:rPr lang="es-419" sz="2400" dirty="0" err="1"/>
              <a:t>key</a:t>
            </a:r>
            <a:r>
              <a:rPr lang="es-419" sz="2400" dirty="0"/>
              <a:t>)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9D963302-BB93-489D-9565-9D04F5310C0A}"/>
              </a:ext>
            </a:extLst>
          </p:cNvPr>
          <p:cNvSpPr/>
          <p:nvPr/>
        </p:nvSpPr>
        <p:spPr>
          <a:xfrm>
            <a:off x="3008245" y="3452192"/>
            <a:ext cx="8388628" cy="86139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anti</a:t>
            </a:r>
            <a:r>
              <a:rPr lang="pt-BR" sz="2400" dirty="0"/>
              <a:t> = </a:t>
            </a:r>
            <a:r>
              <a:rPr lang="pt-BR" sz="2400" dirty="0" err="1"/>
              <a:t>anti_join</a:t>
            </a:r>
            <a:r>
              <a:rPr lang="pt-BR" sz="2400" dirty="0"/>
              <a:t>(df1, df2)</a:t>
            </a:r>
            <a:endParaRPr lang="es-CO" sz="2400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BE21F3E-6653-4C23-9939-5766BAAFC6D8}"/>
              </a:ext>
            </a:extLst>
          </p:cNvPr>
          <p:cNvSpPr/>
          <p:nvPr/>
        </p:nvSpPr>
        <p:spPr>
          <a:xfrm>
            <a:off x="3008246" y="4876800"/>
            <a:ext cx="8388628" cy="11982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anti = df1.merge(df2, on=“key”, how=“left”, indicator=True)</a:t>
            </a:r>
          </a:p>
          <a:p>
            <a:pPr algn="ctr"/>
            <a:r>
              <a:rPr lang="en-US" sz="2400" dirty="0"/>
              <a:t>list=</a:t>
            </a:r>
            <a:r>
              <a:rPr lang="en-US" sz="2400" dirty="0" err="1"/>
              <a:t>anti.loc</a:t>
            </a:r>
            <a:r>
              <a:rPr lang="en-US" sz="2400" dirty="0"/>
              <a:t>[anti[“_merge”] == “</a:t>
            </a:r>
            <a:r>
              <a:rPr lang="en-US" sz="2400" dirty="0" err="1"/>
              <a:t>left_only</a:t>
            </a:r>
            <a:r>
              <a:rPr lang="en-US" sz="2400" dirty="0"/>
              <a:t>”, “key”]</a:t>
            </a:r>
          </a:p>
          <a:p>
            <a:pPr algn="ctr"/>
            <a:r>
              <a:rPr lang="en-US" sz="2400" dirty="0"/>
              <a:t>df1[df1[“key”].</a:t>
            </a:r>
            <a:r>
              <a:rPr lang="en-US" sz="2400" dirty="0" err="1"/>
              <a:t>isin</a:t>
            </a:r>
            <a:r>
              <a:rPr lang="en-US" sz="2400" dirty="0"/>
              <a:t>(list)]</a:t>
            </a:r>
            <a:endParaRPr lang="es-CO" sz="2400" dirty="0"/>
          </a:p>
        </p:txBody>
      </p:sp>
      <p:pic>
        <p:nvPicPr>
          <p:cNvPr id="11" name="Picture 2" descr="Stata Logo Download Vector">
            <a:extLst>
              <a:ext uri="{FF2B5EF4-FFF2-40B4-BE49-F238E27FC236}">
                <a16:creationId xmlns:a16="http://schemas.microsoft.com/office/drawing/2014/main" id="{3C86F7AA-6950-4F79-9756-05BE2A060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30" y="2094880"/>
            <a:ext cx="1800000" cy="471325"/>
          </a:xfrm>
          <a:prstGeom prst="rect">
            <a:avLst/>
          </a:prstGeom>
          <a:noFill/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30A07772-E3D6-4C78-91A5-4A5C26E5F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354" y="3536208"/>
            <a:ext cx="864000" cy="649419"/>
          </a:xfrm>
          <a:prstGeom prst="rect">
            <a:avLst/>
          </a:prstGeom>
        </p:spPr>
      </p:pic>
      <p:pic>
        <p:nvPicPr>
          <p:cNvPr id="13" name="Picture 2" descr="Resultado de imagen para python imagen">
            <a:extLst>
              <a:ext uri="{FF2B5EF4-FFF2-40B4-BE49-F238E27FC236}">
                <a16:creationId xmlns:a16="http://schemas.microsoft.com/office/drawing/2014/main" id="{5C4B9AE5-942F-46A5-B397-1DB408BB6C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7" t="19849" r="9579" b="23730"/>
          <a:stretch/>
        </p:blipFill>
        <p:spPr bwMode="auto">
          <a:xfrm>
            <a:off x="532382" y="5140529"/>
            <a:ext cx="1800000" cy="52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FACULTAD DE ECONOMIA">
            <a:extLst>
              <a:ext uri="{FF2B5EF4-FFF2-40B4-BE49-F238E27FC236}">
                <a16:creationId xmlns:a16="http://schemas.microsoft.com/office/drawing/2014/main" id="{6A539865-D102-4F42-9ED5-85830F763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52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051E7-CB0C-40D0-9D1B-CE23DBA4D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Validaciones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3D7B5E-FD1A-471C-AF45-B2EFE06C6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Es necesario verificar que la unión sea consistente</a:t>
            </a:r>
          </a:p>
          <a:p>
            <a:r>
              <a:rPr lang="es-419" dirty="0"/>
              <a:t>Se puede hacer de forma manual verificando los emparejamientos</a:t>
            </a:r>
          </a:p>
          <a:p>
            <a:r>
              <a:rPr lang="es-419" dirty="0"/>
              <a:t>También es posible verificar con ayuda del programa</a:t>
            </a:r>
          </a:p>
          <a:p>
            <a:r>
              <a:rPr lang="es-419" dirty="0"/>
              <a:t>La uniones </a:t>
            </a:r>
            <a:r>
              <a:rPr lang="es-419" i="1" dirty="0" err="1"/>
              <a:t>many</a:t>
            </a:r>
            <a:r>
              <a:rPr lang="es-419" i="1" dirty="0"/>
              <a:t> </a:t>
            </a:r>
            <a:r>
              <a:rPr lang="es-419" i="1" dirty="0" err="1"/>
              <a:t>to</a:t>
            </a:r>
            <a:r>
              <a:rPr lang="es-419" i="1" dirty="0"/>
              <a:t> </a:t>
            </a:r>
            <a:r>
              <a:rPr lang="es-419" i="1" dirty="0" err="1"/>
              <a:t>many</a:t>
            </a:r>
            <a:r>
              <a:rPr lang="es-419" dirty="0"/>
              <a:t> no son recomendadas puesto que pueden crear bases de datos inconsistentes</a:t>
            </a:r>
          </a:p>
          <a:p>
            <a:endParaRPr lang="es-CO" dirty="0"/>
          </a:p>
        </p:txBody>
      </p:sp>
      <p:pic>
        <p:nvPicPr>
          <p:cNvPr id="4" name="Picture 2" descr="FACULTAD DE ECONOMIA">
            <a:extLst>
              <a:ext uri="{FF2B5EF4-FFF2-40B4-BE49-F238E27FC236}">
                <a16:creationId xmlns:a16="http://schemas.microsoft.com/office/drawing/2014/main" id="{25DBFD23-79C9-4277-8943-CB7413626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37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5C50-F84C-5440-8212-5F737059E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697" y="583098"/>
            <a:ext cx="9833109" cy="36576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O" dirty="0"/>
              <a:t>Ejercicio</a:t>
            </a:r>
            <a:endParaRPr lang="en-CO" dirty="0"/>
          </a:p>
        </p:txBody>
      </p:sp>
      <p:pic>
        <p:nvPicPr>
          <p:cNvPr id="1026" name="Picture 2" descr="FACULTAD DE ECONOMIA">
            <a:extLst>
              <a:ext uri="{FF2B5EF4-FFF2-40B4-BE49-F238E27FC236}">
                <a16:creationId xmlns:a16="http://schemas.microsoft.com/office/drawing/2014/main" id="{F9F6C543-5C89-4C5B-8D6B-60FCC1E01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python imagen">
            <a:extLst>
              <a:ext uri="{FF2B5EF4-FFF2-40B4-BE49-F238E27FC236}">
                <a16:creationId xmlns:a16="http://schemas.microsoft.com/office/drawing/2014/main" id="{AF08637F-FED9-4184-B9E6-9108AD4BA7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7" t="19849" r="9579" b="23730"/>
          <a:stretch/>
        </p:blipFill>
        <p:spPr bwMode="auto">
          <a:xfrm>
            <a:off x="8256103" y="4694917"/>
            <a:ext cx="2769704" cy="8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tata Logo Download Vector">
            <a:extLst>
              <a:ext uri="{FF2B5EF4-FFF2-40B4-BE49-F238E27FC236}">
                <a16:creationId xmlns:a16="http://schemas.microsoft.com/office/drawing/2014/main" id="{F27CEF05-A40E-4777-9B6D-AD2CD1D58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97" y="4741144"/>
            <a:ext cx="2749717" cy="720000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90B3B7-531D-436B-BCF9-E4032EA43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091" y="4561144"/>
            <a:ext cx="143685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1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051E7-CB0C-40D0-9D1B-CE23DBA4D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7214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es-419" sz="3200" dirty="0"/>
              <a:t>Usted es el asesor económico principal de la presidenta de Colombia. Ella le proporciona las siguientes bases de datos:</a:t>
            </a:r>
          </a:p>
        </p:txBody>
      </p:sp>
      <p:pic>
        <p:nvPicPr>
          <p:cNvPr id="4" name="Picture 2" descr="FACULTAD DE ECONOMIA">
            <a:extLst>
              <a:ext uri="{FF2B5EF4-FFF2-40B4-BE49-F238E27FC236}">
                <a16:creationId xmlns:a16="http://schemas.microsoft.com/office/drawing/2014/main" id="{25DBFD23-79C9-4277-8943-CB7413626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Marcador de contenido 6">
                <a:extLst>
                  <a:ext uri="{FF2B5EF4-FFF2-40B4-BE49-F238E27FC236}">
                    <a16:creationId xmlns:a16="http://schemas.microsoft.com/office/drawing/2014/main" id="{34359E80-1D91-4E80-8E70-5EFD175AB2A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72712243"/>
                  </p:ext>
                </p:extLst>
              </p:nvPr>
            </p:nvGraphicFramePr>
            <p:xfrm>
              <a:off x="838200" y="2478363"/>
              <a:ext cx="10515600" cy="266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1950149531"/>
                        </a:ext>
                      </a:extLst>
                    </a:gridCol>
                    <a:gridCol w="4682987">
                      <a:extLst>
                        <a:ext uri="{9D8B030D-6E8A-4147-A177-3AD203B41FA5}">
                          <a16:colId xmlns:a16="http://schemas.microsoft.com/office/drawing/2014/main" val="2693950819"/>
                        </a:ext>
                      </a:extLst>
                    </a:gridCol>
                    <a:gridCol w="1436792">
                      <a:extLst>
                        <a:ext uri="{9D8B030D-6E8A-4147-A177-3AD203B41FA5}">
                          <a16:colId xmlns:a16="http://schemas.microsoft.com/office/drawing/2014/main" val="1184923766"/>
                        </a:ext>
                      </a:extLst>
                    </a:gridCol>
                    <a:gridCol w="1766921">
                      <a:extLst>
                        <a:ext uri="{9D8B030D-6E8A-4147-A177-3AD203B41FA5}">
                          <a16:colId xmlns:a16="http://schemas.microsoft.com/office/drawing/2014/main" val="36462498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Nombre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¿Qué mide?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Identificador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Tamaño</a:t>
                          </a:r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9942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CO" i="1" dirty="0" err="1"/>
                            <a:t>GEIH_personas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419" dirty="0"/>
                            <a:t>Características generales de las personas (incluye rural y urbano)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dirty="0" smtClean="0">
                                    <a:latin typeface="Cambria Math" panose="02040503050406030204" pitchFamily="18" charset="0"/>
                                  </a:rPr>
                                  <m:t>𝐼𝑑𝑉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dirty="0" smtClean="0">
                                    <a:latin typeface="Cambria Math" panose="02040503050406030204" pitchFamily="18" charset="0"/>
                                  </a:rPr>
                                  <m:t>𝐼𝑑</m:t>
                                </m:r>
                                <m:r>
                                  <a:rPr lang="es-419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(100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,6</m:t>
                                </m:r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64904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CO" i="1" dirty="0" err="1"/>
                            <a:t>GEIH_ocupados_área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419" dirty="0"/>
                            <a:t>Características de personas con trabajo en zonas urbanas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dirty="0" smtClean="0">
                                    <a:latin typeface="Cambria Math" panose="02040503050406030204" pitchFamily="18" charset="0"/>
                                  </a:rPr>
                                  <m:t>𝐼𝑑𝑉</m:t>
                                </m:r>
                              </m:oMath>
                            </m:oMathPara>
                          </a14:m>
                          <a:endParaRPr lang="es-419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dirty="0" smtClean="0">
                                    <a:latin typeface="Cambria Math" panose="02040503050406030204" pitchFamily="18" charset="0"/>
                                  </a:rPr>
                                  <m:t>𝐼𝑑</m:t>
                                </m:r>
                                <m:r>
                                  <a:rPr lang="es-419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(100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,7</m:t>
                                </m:r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97803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CO" i="1" dirty="0" err="1"/>
                            <a:t>GEIH_ocupados_cabecera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419" dirty="0"/>
                            <a:t>Características de personas con trabajo en centros poblados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dirty="0" smtClean="0">
                                    <a:latin typeface="Cambria Math" panose="02040503050406030204" pitchFamily="18" charset="0"/>
                                  </a:rPr>
                                  <m:t>𝐼𝑑𝑉</m:t>
                                </m:r>
                              </m:oMath>
                            </m:oMathPara>
                          </a14:m>
                          <a:endParaRPr lang="es-419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dirty="0" smtClean="0">
                                    <a:latin typeface="Cambria Math" panose="02040503050406030204" pitchFamily="18" charset="0"/>
                                  </a:rPr>
                                  <m:t>𝐼𝑑</m:t>
                                </m:r>
                                <m:r>
                                  <a:rPr lang="es-419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(100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,7</m:t>
                                </m:r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048743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CO" i="1" dirty="0" err="1"/>
                            <a:t>GEIH_viviendas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419" dirty="0"/>
                            <a:t>Características de las viviendas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dirty="0" smtClean="0">
                                    <a:latin typeface="Cambria Math" panose="02040503050406030204" pitchFamily="18" charset="0"/>
                                  </a:rPr>
                                  <m:t>𝐼𝑑𝑉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(100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,5</m:t>
                                </m:r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664813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Marcador de contenido 6">
                <a:extLst>
                  <a:ext uri="{FF2B5EF4-FFF2-40B4-BE49-F238E27FC236}">
                    <a16:creationId xmlns:a16="http://schemas.microsoft.com/office/drawing/2014/main" id="{34359E80-1D91-4E80-8E70-5EFD175AB2A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72712243"/>
                  </p:ext>
                </p:extLst>
              </p:nvPr>
            </p:nvGraphicFramePr>
            <p:xfrm>
              <a:off x="838200" y="2478363"/>
              <a:ext cx="10515600" cy="266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1950149531"/>
                        </a:ext>
                      </a:extLst>
                    </a:gridCol>
                    <a:gridCol w="4682987">
                      <a:extLst>
                        <a:ext uri="{9D8B030D-6E8A-4147-A177-3AD203B41FA5}">
                          <a16:colId xmlns:a16="http://schemas.microsoft.com/office/drawing/2014/main" val="2693950819"/>
                        </a:ext>
                      </a:extLst>
                    </a:gridCol>
                    <a:gridCol w="1436792">
                      <a:extLst>
                        <a:ext uri="{9D8B030D-6E8A-4147-A177-3AD203B41FA5}">
                          <a16:colId xmlns:a16="http://schemas.microsoft.com/office/drawing/2014/main" val="1184923766"/>
                        </a:ext>
                      </a:extLst>
                    </a:gridCol>
                    <a:gridCol w="1766921">
                      <a:extLst>
                        <a:ext uri="{9D8B030D-6E8A-4147-A177-3AD203B41FA5}">
                          <a16:colId xmlns:a16="http://schemas.microsoft.com/office/drawing/2014/main" val="36462498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Nombre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¿Qué mide?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Identificador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Tamaño</a:t>
                          </a:r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994240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s-CO" i="1" dirty="0" err="1"/>
                            <a:t>GEIH_personas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419" dirty="0"/>
                            <a:t>Características generales de las personas (incluye rural y urbano)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10619" t="-62745" r="-125664" b="-27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6403" t="-62745" r="-2158" b="-27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64904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s-CO" i="1" dirty="0" err="1"/>
                            <a:t>GEIH_ocupados_área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419" dirty="0"/>
                            <a:t>Características de personas con trabajo en zonas urbanas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10619" t="-166000" r="-125664" b="-17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6403" t="-166000" r="-2158" b="-17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780371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s-CO" i="1" dirty="0" err="1"/>
                            <a:t>GEIH_ocupados_cabecera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419" dirty="0"/>
                            <a:t>Características de personas con trabajo en centros poblados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10619" t="-260784" r="-125664" b="-72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6403" t="-260784" r="-2158" b="-725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48743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CO" i="1" dirty="0" err="1"/>
                            <a:t>GEIH_viviendas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419" dirty="0"/>
                            <a:t>Características de las viviendas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10619" t="-634483" r="-12566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6403" t="-634483" r="-2158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64813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0910DFAC-0481-464C-A637-D8E3DF48BFAE}"/>
              </a:ext>
            </a:extLst>
          </p:cNvPr>
          <p:cNvSpPr txBox="1"/>
          <p:nvPr/>
        </p:nvSpPr>
        <p:spPr>
          <a:xfrm>
            <a:off x="838200" y="6122150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Son una submuestra de la Gran encuesta integrada de hogares (GEIH) de marzo de 2021.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403312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5C50-F84C-5440-8212-5F737059E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697" y="583098"/>
            <a:ext cx="9833109" cy="36576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O" dirty="0"/>
              <a:t>1. Conceptos iniciales</a:t>
            </a:r>
            <a:endParaRPr lang="en-CO" dirty="0"/>
          </a:p>
        </p:txBody>
      </p:sp>
      <p:pic>
        <p:nvPicPr>
          <p:cNvPr id="1026" name="Picture 2" descr="FACULTAD DE ECONOMIA">
            <a:extLst>
              <a:ext uri="{FF2B5EF4-FFF2-40B4-BE49-F238E27FC236}">
                <a16:creationId xmlns:a16="http://schemas.microsoft.com/office/drawing/2014/main" id="{F9F6C543-5C89-4C5B-8D6B-60FCC1E01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python imagen">
            <a:extLst>
              <a:ext uri="{FF2B5EF4-FFF2-40B4-BE49-F238E27FC236}">
                <a16:creationId xmlns:a16="http://schemas.microsoft.com/office/drawing/2014/main" id="{AF08637F-FED9-4184-B9E6-9108AD4BA7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7" t="19849" r="9579" b="23730"/>
          <a:stretch/>
        </p:blipFill>
        <p:spPr bwMode="auto">
          <a:xfrm>
            <a:off x="8256103" y="4694917"/>
            <a:ext cx="2769704" cy="8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tata Logo Download Vector">
            <a:extLst>
              <a:ext uri="{FF2B5EF4-FFF2-40B4-BE49-F238E27FC236}">
                <a16:creationId xmlns:a16="http://schemas.microsoft.com/office/drawing/2014/main" id="{F27CEF05-A40E-4777-9B6D-AD2CD1D58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97" y="4741144"/>
            <a:ext cx="2749717" cy="720000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90B3B7-531D-436B-BCF9-E4032EA43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091" y="4561144"/>
            <a:ext cx="143685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1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051E7-CB0C-40D0-9D1B-CE23DBA4D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Para cada una de las siguientes situaciones: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3D7B5E-FD1A-471C-AF45-B2EFE06C6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419" sz="2400" dirty="0"/>
              <a:t>Identifique las bases que van a utilizar</a:t>
            </a:r>
          </a:p>
          <a:p>
            <a:pPr marL="514350" indent="-514350">
              <a:buFont typeface="+mj-lt"/>
              <a:buAutoNum type="arabicPeriod"/>
            </a:pPr>
            <a:endParaRPr lang="es-419" sz="2400" dirty="0"/>
          </a:p>
          <a:p>
            <a:pPr marL="514350" indent="-514350">
              <a:buFont typeface="+mj-lt"/>
              <a:buAutoNum type="arabicPeriod"/>
            </a:pPr>
            <a:r>
              <a:rPr lang="es-419" sz="2400" dirty="0"/>
              <a:t>Identifique cuales es la llave (o las llaves) que utilizaría para unir las bases</a:t>
            </a:r>
          </a:p>
          <a:p>
            <a:pPr marL="514350" indent="-514350">
              <a:buFont typeface="+mj-lt"/>
              <a:buAutoNum type="arabicPeriod"/>
            </a:pPr>
            <a:endParaRPr lang="es-419" sz="2400" dirty="0"/>
          </a:p>
          <a:p>
            <a:pPr marL="514350" indent="-514350">
              <a:buFont typeface="+mj-lt"/>
              <a:buAutoNum type="arabicPeriod"/>
            </a:pPr>
            <a:r>
              <a:rPr lang="es-419" sz="2400" dirty="0"/>
              <a:t>Indique el tipo de unión que realizaría: horizontal o vertical</a:t>
            </a:r>
          </a:p>
          <a:p>
            <a:pPr marL="514350" indent="-514350">
              <a:buFont typeface="+mj-lt"/>
              <a:buAutoNum type="arabicPeriod"/>
            </a:pPr>
            <a:endParaRPr lang="es-419" sz="2400" dirty="0"/>
          </a:p>
          <a:p>
            <a:pPr marL="514350" indent="-514350">
              <a:buFont typeface="+mj-lt"/>
              <a:buAutoNum type="arabicPeriod"/>
            </a:pPr>
            <a:r>
              <a:rPr lang="es-419" sz="2400" dirty="0"/>
              <a:t>Si la unión es horizontal indique cual es el procedimiento a aplicar: </a:t>
            </a:r>
            <a:r>
              <a:rPr lang="es-419" sz="2400" dirty="0" err="1"/>
              <a:t>inner</a:t>
            </a:r>
            <a:r>
              <a:rPr lang="es-419" sz="2400" dirty="0"/>
              <a:t>, </a:t>
            </a:r>
            <a:r>
              <a:rPr lang="es-419" sz="2400" dirty="0" err="1"/>
              <a:t>left</a:t>
            </a:r>
            <a:r>
              <a:rPr lang="es-419" sz="2400" dirty="0"/>
              <a:t>, </a:t>
            </a:r>
            <a:r>
              <a:rPr lang="es-419" sz="2400" dirty="0" err="1"/>
              <a:t>right</a:t>
            </a:r>
            <a:r>
              <a:rPr lang="es-419" sz="2400" dirty="0"/>
              <a:t>, </a:t>
            </a:r>
            <a:r>
              <a:rPr lang="es-419" sz="2400" dirty="0" err="1"/>
              <a:t>outer</a:t>
            </a:r>
            <a:r>
              <a:rPr lang="es-419" sz="2400" dirty="0"/>
              <a:t>, semi, anti </a:t>
            </a:r>
            <a:r>
              <a:rPr lang="es-419" sz="2400" dirty="0" err="1"/>
              <a:t>join</a:t>
            </a:r>
            <a:r>
              <a:rPr lang="es-419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s-419" sz="2400" dirty="0"/>
          </a:p>
          <a:p>
            <a:pPr marL="514350" indent="-514350">
              <a:buFont typeface="+mj-lt"/>
              <a:buAutoNum type="arabicPeriod"/>
            </a:pPr>
            <a:r>
              <a:rPr lang="es-419" sz="2400" dirty="0"/>
              <a:t>Intente calcular el número de columnas que tendría la base después de la unión</a:t>
            </a:r>
          </a:p>
          <a:p>
            <a:pPr marL="514350" indent="-514350">
              <a:buFont typeface="+mj-lt"/>
              <a:buAutoNum type="arabicPeriod"/>
            </a:pPr>
            <a:endParaRPr lang="es-419" sz="2400" dirty="0"/>
          </a:p>
          <a:p>
            <a:pPr marL="514350" indent="-514350">
              <a:buFont typeface="+mj-lt"/>
              <a:buAutoNum type="arabicPeriod"/>
            </a:pPr>
            <a:endParaRPr lang="es-419" sz="2400" dirty="0"/>
          </a:p>
          <a:p>
            <a:endParaRPr lang="es-CO" sz="2400" dirty="0"/>
          </a:p>
        </p:txBody>
      </p:sp>
      <p:pic>
        <p:nvPicPr>
          <p:cNvPr id="4" name="Picture 2" descr="FACULTAD DE ECONOMIA">
            <a:extLst>
              <a:ext uri="{FF2B5EF4-FFF2-40B4-BE49-F238E27FC236}">
                <a16:creationId xmlns:a16="http://schemas.microsoft.com/office/drawing/2014/main" id="{25DBFD23-79C9-4277-8943-CB7413626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85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051E7-CB0C-40D0-9D1B-CE23DBA4D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Vamos a pensarnos una unión para: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3D7B5E-FD1A-471C-AF45-B2EFE06C6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419" sz="3200" dirty="0"/>
              <a:t>La presidenta quiere conocer el número de personas que tienen acceso a acueducto para proponer una política pública de acceso al agua</a:t>
            </a:r>
          </a:p>
        </p:txBody>
      </p:sp>
      <p:pic>
        <p:nvPicPr>
          <p:cNvPr id="4" name="Picture 2" descr="FACULTAD DE ECONOMIA">
            <a:extLst>
              <a:ext uri="{FF2B5EF4-FFF2-40B4-BE49-F238E27FC236}">
                <a16:creationId xmlns:a16="http://schemas.microsoft.com/office/drawing/2014/main" id="{25DBFD23-79C9-4277-8943-CB7413626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91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294DD-0225-4594-AA55-DF587DCC6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Referencias útiles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470857-1B33-46C6-B6BD-3B7A55E04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R </a:t>
            </a:r>
            <a:r>
              <a:rPr lang="es-CO" dirty="0" err="1"/>
              <a:t>for</a:t>
            </a:r>
            <a:r>
              <a:rPr lang="es-CO" dirty="0"/>
              <a:t> STATA </a:t>
            </a:r>
            <a:r>
              <a:rPr lang="es-CO" dirty="0" err="1"/>
              <a:t>users</a:t>
            </a:r>
            <a:r>
              <a:rPr lang="es-CO" dirty="0"/>
              <a:t>: </a:t>
            </a:r>
            <a:r>
              <a:rPr lang="es-CO" dirty="0">
                <a:hlinkClick r:id="rId2"/>
              </a:rPr>
              <a:t>https://www.matthieugomez.com/statar/join-and-reshape.html</a:t>
            </a:r>
            <a:endParaRPr lang="es-CO" dirty="0"/>
          </a:p>
          <a:p>
            <a:r>
              <a:rPr lang="es-CO" dirty="0"/>
              <a:t>Stata </a:t>
            </a:r>
            <a:r>
              <a:rPr lang="es-CO" dirty="0" err="1"/>
              <a:t>to</a:t>
            </a:r>
            <a:r>
              <a:rPr lang="es-CO" dirty="0"/>
              <a:t> Python </a:t>
            </a:r>
            <a:r>
              <a:rPr lang="es-CO" dirty="0" err="1"/>
              <a:t>Equivalents</a:t>
            </a:r>
            <a:r>
              <a:rPr lang="es-CO" dirty="0"/>
              <a:t>: </a:t>
            </a:r>
            <a:r>
              <a:rPr lang="es-CO" dirty="0">
                <a:hlinkClick r:id="rId3"/>
              </a:rPr>
              <a:t>http://www.danielmsullivan.com/pages/tutorial_stata_to_python.html#merging-and-joining</a:t>
            </a:r>
            <a:endParaRPr lang="es-CO" dirty="0"/>
          </a:p>
          <a:p>
            <a:r>
              <a:rPr lang="es-CO" dirty="0" err="1"/>
              <a:t>Merge</a:t>
            </a:r>
            <a:r>
              <a:rPr lang="es-CO" dirty="0"/>
              <a:t>/</a:t>
            </a:r>
            <a:r>
              <a:rPr lang="es-CO" dirty="0" err="1"/>
              <a:t>Append</a:t>
            </a:r>
            <a:r>
              <a:rPr lang="es-CO" dirty="0"/>
              <a:t> </a:t>
            </a:r>
            <a:r>
              <a:rPr lang="es-CO" dirty="0" err="1"/>
              <a:t>using</a:t>
            </a:r>
            <a:r>
              <a:rPr lang="es-CO" dirty="0"/>
              <a:t> Stata: </a:t>
            </a:r>
            <a:r>
              <a:rPr lang="es-CO" dirty="0">
                <a:hlinkClick r:id="rId4"/>
              </a:rPr>
              <a:t>https://www.princeton.edu/~otorres/Merge101.pdf</a:t>
            </a:r>
            <a:endParaRPr lang="es-CO" dirty="0"/>
          </a:p>
          <a:p>
            <a:endParaRPr lang="es-CO" dirty="0"/>
          </a:p>
        </p:txBody>
      </p:sp>
      <p:pic>
        <p:nvPicPr>
          <p:cNvPr id="4" name="Picture 2" descr="FACULTAD DE ECONOMIA">
            <a:extLst>
              <a:ext uri="{FF2B5EF4-FFF2-40B4-BE49-F238E27FC236}">
                <a16:creationId xmlns:a16="http://schemas.microsoft.com/office/drawing/2014/main" id="{B42CD2AB-2E20-4246-93B0-79694F34E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92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19457-2DA0-455E-BA96-778F9646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Conceptos iniciales</a:t>
            </a:r>
          </a:p>
        </p:txBody>
      </p:sp>
      <p:graphicFrame>
        <p:nvGraphicFramePr>
          <p:cNvPr id="3" name="Marcador de contenido 2">
            <a:extLst>
              <a:ext uri="{FF2B5EF4-FFF2-40B4-BE49-F238E27FC236}">
                <a16:creationId xmlns:a16="http://schemas.microsoft.com/office/drawing/2014/main" id="{F1EC6F2A-E6D4-437B-8E87-0193FA7B82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1783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FACULTAD DE ECONOMIA">
            <a:extLst>
              <a:ext uri="{FF2B5EF4-FFF2-40B4-BE49-F238E27FC236}">
                <a16:creationId xmlns:a16="http://schemas.microsoft.com/office/drawing/2014/main" id="{732049C9-EC3B-4EBA-BDE5-3F783E3E6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44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19457-2DA0-455E-BA96-778F9646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unión</a:t>
            </a:r>
          </a:p>
        </p:txBody>
      </p:sp>
      <p:graphicFrame>
        <p:nvGraphicFramePr>
          <p:cNvPr id="3" name="Marcador de contenido 2">
            <a:extLst>
              <a:ext uri="{FF2B5EF4-FFF2-40B4-BE49-F238E27FC236}">
                <a16:creationId xmlns:a16="http://schemas.microsoft.com/office/drawing/2014/main" id="{F1EC6F2A-E6D4-437B-8E87-0193FA7B82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7965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FACULTAD DE ECONOMIA">
            <a:extLst>
              <a:ext uri="{FF2B5EF4-FFF2-40B4-BE49-F238E27FC236}">
                <a16:creationId xmlns:a16="http://schemas.microsoft.com/office/drawing/2014/main" id="{732049C9-EC3B-4EBA-BDE5-3F783E3E6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89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5C50-F84C-5440-8212-5F737059E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697" y="583098"/>
            <a:ext cx="9833109" cy="36576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O" dirty="0"/>
              <a:t>2. </a:t>
            </a:r>
            <a:r>
              <a:rPr lang="es-419" dirty="0"/>
              <a:t>Unión vertical de bases</a:t>
            </a:r>
          </a:p>
        </p:txBody>
      </p:sp>
      <p:pic>
        <p:nvPicPr>
          <p:cNvPr id="1026" name="Picture 2" descr="FACULTAD DE ECONOMIA">
            <a:extLst>
              <a:ext uri="{FF2B5EF4-FFF2-40B4-BE49-F238E27FC236}">
                <a16:creationId xmlns:a16="http://schemas.microsoft.com/office/drawing/2014/main" id="{F9F6C543-5C89-4C5B-8D6B-60FCC1E01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python imagen">
            <a:extLst>
              <a:ext uri="{FF2B5EF4-FFF2-40B4-BE49-F238E27FC236}">
                <a16:creationId xmlns:a16="http://schemas.microsoft.com/office/drawing/2014/main" id="{AF08637F-FED9-4184-B9E6-9108AD4BA7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7" t="19849" r="9579" b="23730"/>
          <a:stretch/>
        </p:blipFill>
        <p:spPr bwMode="auto">
          <a:xfrm>
            <a:off x="8256103" y="4694917"/>
            <a:ext cx="2769704" cy="8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tata Logo Download Vector">
            <a:extLst>
              <a:ext uri="{FF2B5EF4-FFF2-40B4-BE49-F238E27FC236}">
                <a16:creationId xmlns:a16="http://schemas.microsoft.com/office/drawing/2014/main" id="{F27CEF05-A40E-4777-9B6D-AD2CD1D58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97" y="4741144"/>
            <a:ext cx="2749717" cy="720000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90B3B7-531D-436B-BCF9-E4032EA43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091" y="4561144"/>
            <a:ext cx="143685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9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19457-2DA0-455E-BA96-778F9646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unión</a:t>
            </a:r>
          </a:p>
        </p:txBody>
      </p:sp>
      <p:graphicFrame>
        <p:nvGraphicFramePr>
          <p:cNvPr id="3" name="Marcador de contenido 2">
            <a:extLst>
              <a:ext uri="{FF2B5EF4-FFF2-40B4-BE49-F238E27FC236}">
                <a16:creationId xmlns:a16="http://schemas.microsoft.com/office/drawing/2014/main" id="{F1EC6F2A-E6D4-437B-8E87-0193FA7B82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9074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FACULTAD DE ECONOMIA">
            <a:extLst>
              <a:ext uri="{FF2B5EF4-FFF2-40B4-BE49-F238E27FC236}">
                <a16:creationId xmlns:a16="http://schemas.microsoft.com/office/drawing/2014/main" id="{732049C9-EC3B-4EBA-BDE5-3F783E3E6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69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C64A3-70EC-45A0-8E00-D5FE246C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Unión vertical: ejemplo (1)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B12D8482-7A5B-4D67-8144-7360F2C328C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36969983"/>
                  </p:ext>
                </p:extLst>
              </p:nvPr>
            </p:nvGraphicFramePr>
            <p:xfrm>
              <a:off x="957474" y="2131171"/>
              <a:ext cx="4563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9410">
                      <a:extLst>
                        <a:ext uri="{9D8B030D-6E8A-4147-A177-3AD203B41FA5}">
                          <a16:colId xmlns:a16="http://schemas.microsoft.com/office/drawing/2014/main" val="3948928366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3608487466"/>
                        </a:ext>
                      </a:extLst>
                    </a:gridCol>
                    <a:gridCol w="700214">
                      <a:extLst>
                        <a:ext uri="{9D8B030D-6E8A-4147-A177-3AD203B41FA5}">
                          <a16:colId xmlns:a16="http://schemas.microsoft.com/office/drawing/2014/main" val="1898729434"/>
                        </a:ext>
                      </a:extLst>
                    </a:gridCol>
                    <a:gridCol w="811530">
                      <a:extLst>
                        <a:ext uri="{9D8B030D-6E8A-4147-A177-3AD203B41FA5}">
                          <a16:colId xmlns:a16="http://schemas.microsoft.com/office/drawing/2014/main" val="2472142917"/>
                        </a:ext>
                      </a:extLst>
                    </a:gridCol>
                    <a:gridCol w="931291">
                      <a:extLst>
                        <a:ext uri="{9D8B030D-6E8A-4147-A177-3AD203B41FA5}">
                          <a16:colId xmlns:a16="http://schemas.microsoft.com/office/drawing/2014/main" val="73572130"/>
                        </a:ext>
                      </a:extLst>
                    </a:gridCol>
                    <a:gridCol w="931228">
                      <a:extLst>
                        <a:ext uri="{9D8B030D-6E8A-4147-A177-3AD203B41FA5}">
                          <a16:colId xmlns:a16="http://schemas.microsoft.com/office/drawing/2014/main" val="38914772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Id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Mes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Edad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Mujer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Trabaja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Ingreso</a:t>
                          </a:r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5662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7749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P2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2717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P3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93939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B12D8482-7A5B-4D67-8144-7360F2C328C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36969983"/>
                  </p:ext>
                </p:extLst>
              </p:nvPr>
            </p:nvGraphicFramePr>
            <p:xfrm>
              <a:off x="957474" y="2131171"/>
              <a:ext cx="4563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9410">
                      <a:extLst>
                        <a:ext uri="{9D8B030D-6E8A-4147-A177-3AD203B41FA5}">
                          <a16:colId xmlns:a16="http://schemas.microsoft.com/office/drawing/2014/main" val="3948928366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3608487466"/>
                        </a:ext>
                      </a:extLst>
                    </a:gridCol>
                    <a:gridCol w="700214">
                      <a:extLst>
                        <a:ext uri="{9D8B030D-6E8A-4147-A177-3AD203B41FA5}">
                          <a16:colId xmlns:a16="http://schemas.microsoft.com/office/drawing/2014/main" val="1898729434"/>
                        </a:ext>
                      </a:extLst>
                    </a:gridCol>
                    <a:gridCol w="811530">
                      <a:extLst>
                        <a:ext uri="{9D8B030D-6E8A-4147-A177-3AD203B41FA5}">
                          <a16:colId xmlns:a16="http://schemas.microsoft.com/office/drawing/2014/main" val="2472142917"/>
                        </a:ext>
                      </a:extLst>
                    </a:gridCol>
                    <a:gridCol w="931291">
                      <a:extLst>
                        <a:ext uri="{9D8B030D-6E8A-4147-A177-3AD203B41FA5}">
                          <a16:colId xmlns:a16="http://schemas.microsoft.com/office/drawing/2014/main" val="73572130"/>
                        </a:ext>
                      </a:extLst>
                    </a:gridCol>
                    <a:gridCol w="931228">
                      <a:extLst>
                        <a:ext uri="{9D8B030D-6E8A-4147-A177-3AD203B41FA5}">
                          <a16:colId xmlns:a16="http://schemas.microsoft.com/office/drawing/2014/main" val="38914772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Id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Mes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Edad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Mujer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Trabaja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Ingreso</a:t>
                          </a:r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5662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0435" t="-106557" r="-385217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3835" t="-106557" r="-233083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0196" t="-106557" r="-102614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0196" t="-106557" r="-2614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749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P2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0435" t="-206557" r="-385217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3835" t="-206557" r="-233083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0196" t="-206557" r="-102614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0196" t="-206557" r="-2614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717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P3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0435" t="-306557" r="-385217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3835" t="-306557" r="-233083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0196" t="-306557" r="-102614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0196" t="-306557" r="-2614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93939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Marcador de contenido 3">
                <a:extLst>
                  <a:ext uri="{FF2B5EF4-FFF2-40B4-BE49-F238E27FC236}">
                    <a16:creationId xmlns:a16="http://schemas.microsoft.com/office/drawing/2014/main" id="{FEDBC29B-7A6C-4529-A2E4-419C48219EF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93421569"/>
                  </p:ext>
                </p:extLst>
              </p:nvPr>
            </p:nvGraphicFramePr>
            <p:xfrm>
              <a:off x="957475" y="4810725"/>
              <a:ext cx="4563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9410">
                      <a:extLst>
                        <a:ext uri="{9D8B030D-6E8A-4147-A177-3AD203B41FA5}">
                          <a16:colId xmlns:a16="http://schemas.microsoft.com/office/drawing/2014/main" val="3948928366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3608487466"/>
                        </a:ext>
                      </a:extLst>
                    </a:gridCol>
                    <a:gridCol w="700214">
                      <a:extLst>
                        <a:ext uri="{9D8B030D-6E8A-4147-A177-3AD203B41FA5}">
                          <a16:colId xmlns:a16="http://schemas.microsoft.com/office/drawing/2014/main" val="1898729434"/>
                        </a:ext>
                      </a:extLst>
                    </a:gridCol>
                    <a:gridCol w="811530">
                      <a:extLst>
                        <a:ext uri="{9D8B030D-6E8A-4147-A177-3AD203B41FA5}">
                          <a16:colId xmlns:a16="http://schemas.microsoft.com/office/drawing/2014/main" val="2472142917"/>
                        </a:ext>
                      </a:extLst>
                    </a:gridCol>
                    <a:gridCol w="931291">
                      <a:extLst>
                        <a:ext uri="{9D8B030D-6E8A-4147-A177-3AD203B41FA5}">
                          <a16:colId xmlns:a16="http://schemas.microsoft.com/office/drawing/2014/main" val="73572130"/>
                        </a:ext>
                      </a:extLst>
                    </a:gridCol>
                    <a:gridCol w="931228">
                      <a:extLst>
                        <a:ext uri="{9D8B030D-6E8A-4147-A177-3AD203B41FA5}">
                          <a16:colId xmlns:a16="http://schemas.microsoft.com/office/drawing/2014/main" val="38914772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Id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Mes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Edad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419" dirty="0"/>
                            <a:t>Mujer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Trabaja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Ingreso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5662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07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7749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P2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07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2717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P3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07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29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93939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Marcador de contenido 3">
                <a:extLst>
                  <a:ext uri="{FF2B5EF4-FFF2-40B4-BE49-F238E27FC236}">
                    <a16:creationId xmlns:a16="http://schemas.microsoft.com/office/drawing/2014/main" id="{FEDBC29B-7A6C-4529-A2E4-419C48219EF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93421569"/>
                  </p:ext>
                </p:extLst>
              </p:nvPr>
            </p:nvGraphicFramePr>
            <p:xfrm>
              <a:off x="957475" y="4810725"/>
              <a:ext cx="4563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9410">
                      <a:extLst>
                        <a:ext uri="{9D8B030D-6E8A-4147-A177-3AD203B41FA5}">
                          <a16:colId xmlns:a16="http://schemas.microsoft.com/office/drawing/2014/main" val="3948928366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3608487466"/>
                        </a:ext>
                      </a:extLst>
                    </a:gridCol>
                    <a:gridCol w="700214">
                      <a:extLst>
                        <a:ext uri="{9D8B030D-6E8A-4147-A177-3AD203B41FA5}">
                          <a16:colId xmlns:a16="http://schemas.microsoft.com/office/drawing/2014/main" val="1898729434"/>
                        </a:ext>
                      </a:extLst>
                    </a:gridCol>
                    <a:gridCol w="811530">
                      <a:extLst>
                        <a:ext uri="{9D8B030D-6E8A-4147-A177-3AD203B41FA5}">
                          <a16:colId xmlns:a16="http://schemas.microsoft.com/office/drawing/2014/main" val="2472142917"/>
                        </a:ext>
                      </a:extLst>
                    </a:gridCol>
                    <a:gridCol w="931291">
                      <a:extLst>
                        <a:ext uri="{9D8B030D-6E8A-4147-A177-3AD203B41FA5}">
                          <a16:colId xmlns:a16="http://schemas.microsoft.com/office/drawing/2014/main" val="73572130"/>
                        </a:ext>
                      </a:extLst>
                    </a:gridCol>
                    <a:gridCol w="931228">
                      <a:extLst>
                        <a:ext uri="{9D8B030D-6E8A-4147-A177-3AD203B41FA5}">
                          <a16:colId xmlns:a16="http://schemas.microsoft.com/office/drawing/2014/main" val="38914772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Id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Mes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Edad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419" dirty="0"/>
                            <a:t>Mujer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Trabaja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Ingreso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5662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07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0435" t="-108197" r="-38521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3835" t="-108197" r="-23308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0196" t="-108197" r="-10261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0196" t="-108197" r="-2614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749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P2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07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0435" t="-208197" r="-38521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3835" t="-208197" r="-23308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0196" t="-208197" r="-10261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0196" t="-208197" r="-261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717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P3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07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0435" t="-308197" r="-38521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3835" t="-308197" r="-23308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0196" t="-308197" r="-10261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0196" t="-308197" r="-261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93939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714BD0C8-4880-4F5A-8813-60D86684FE63}"/>
              </a:ext>
            </a:extLst>
          </p:cNvPr>
          <p:cNvSpPr txBox="1"/>
          <p:nvPr/>
        </p:nvSpPr>
        <p:spPr>
          <a:xfrm>
            <a:off x="374380" y="1757219"/>
            <a:ext cx="394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Levantamiento de información en enero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B5C8B9C-29B4-4D55-9E5D-95122EE2AEF6}"/>
              </a:ext>
            </a:extLst>
          </p:cNvPr>
          <p:cNvSpPr txBox="1"/>
          <p:nvPr/>
        </p:nvSpPr>
        <p:spPr>
          <a:xfrm>
            <a:off x="374380" y="4445404"/>
            <a:ext cx="387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Levantamiento de información en julio</a:t>
            </a:r>
          </a:p>
        </p:txBody>
      </p:sp>
      <p:sp>
        <p:nvSpPr>
          <p:cNvPr id="8" name="Es igual a 7">
            <a:extLst>
              <a:ext uri="{FF2B5EF4-FFF2-40B4-BE49-F238E27FC236}">
                <a16:creationId xmlns:a16="http://schemas.microsoft.com/office/drawing/2014/main" id="{01CFF52C-7605-431C-B9A6-3DD45A52817F}"/>
              </a:ext>
            </a:extLst>
          </p:cNvPr>
          <p:cNvSpPr/>
          <p:nvPr/>
        </p:nvSpPr>
        <p:spPr>
          <a:xfrm>
            <a:off x="5747062" y="3996834"/>
            <a:ext cx="596348" cy="49033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9" name="Flecha: a la izquierda y derecha 8">
            <a:extLst>
              <a:ext uri="{FF2B5EF4-FFF2-40B4-BE49-F238E27FC236}">
                <a16:creationId xmlns:a16="http://schemas.microsoft.com/office/drawing/2014/main" id="{B3F9B4A0-6264-44C5-ABCC-8D27FB1B5617}"/>
              </a:ext>
            </a:extLst>
          </p:cNvPr>
          <p:cNvSpPr/>
          <p:nvPr/>
        </p:nvSpPr>
        <p:spPr>
          <a:xfrm rot="16200000">
            <a:off x="2932125" y="3904072"/>
            <a:ext cx="614449" cy="2517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Marcador de contenido 3">
                <a:extLst>
                  <a:ext uri="{FF2B5EF4-FFF2-40B4-BE49-F238E27FC236}">
                    <a16:creationId xmlns:a16="http://schemas.microsoft.com/office/drawing/2014/main" id="{6BFF2EDC-FF42-492C-9B1D-2BB3494A29B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17564406"/>
                  </p:ext>
                </p:extLst>
              </p:nvPr>
            </p:nvGraphicFramePr>
            <p:xfrm>
              <a:off x="6511736" y="2816856"/>
              <a:ext cx="4332459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3942">
                      <a:extLst>
                        <a:ext uri="{9D8B030D-6E8A-4147-A177-3AD203B41FA5}">
                          <a16:colId xmlns:a16="http://schemas.microsoft.com/office/drawing/2014/main" val="3948928366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3608487466"/>
                        </a:ext>
                      </a:extLst>
                    </a:gridCol>
                    <a:gridCol w="700214">
                      <a:extLst>
                        <a:ext uri="{9D8B030D-6E8A-4147-A177-3AD203B41FA5}">
                          <a16:colId xmlns:a16="http://schemas.microsoft.com/office/drawing/2014/main" val="1898729434"/>
                        </a:ext>
                      </a:extLst>
                    </a:gridCol>
                    <a:gridCol w="675704">
                      <a:extLst>
                        <a:ext uri="{9D8B030D-6E8A-4147-A177-3AD203B41FA5}">
                          <a16:colId xmlns:a16="http://schemas.microsoft.com/office/drawing/2014/main" val="2472142917"/>
                        </a:ext>
                      </a:extLst>
                    </a:gridCol>
                    <a:gridCol w="931291">
                      <a:extLst>
                        <a:ext uri="{9D8B030D-6E8A-4147-A177-3AD203B41FA5}">
                          <a16:colId xmlns:a16="http://schemas.microsoft.com/office/drawing/2014/main" val="73572130"/>
                        </a:ext>
                      </a:extLst>
                    </a:gridCol>
                    <a:gridCol w="931228">
                      <a:extLst>
                        <a:ext uri="{9D8B030D-6E8A-4147-A177-3AD203B41FA5}">
                          <a16:colId xmlns:a16="http://schemas.microsoft.com/office/drawing/2014/main" val="38914772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Id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Mes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Edad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Sexo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Trabaja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Ingreso</a:t>
                          </a:r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5662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7749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P2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2717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P3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9393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07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39943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P2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07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531876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P3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07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29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331857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Marcador de contenido 3">
                <a:extLst>
                  <a:ext uri="{FF2B5EF4-FFF2-40B4-BE49-F238E27FC236}">
                    <a16:creationId xmlns:a16="http://schemas.microsoft.com/office/drawing/2014/main" id="{6BFF2EDC-FF42-492C-9B1D-2BB3494A29B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17564406"/>
                  </p:ext>
                </p:extLst>
              </p:nvPr>
            </p:nvGraphicFramePr>
            <p:xfrm>
              <a:off x="6511736" y="2816856"/>
              <a:ext cx="4332459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3942">
                      <a:extLst>
                        <a:ext uri="{9D8B030D-6E8A-4147-A177-3AD203B41FA5}">
                          <a16:colId xmlns:a16="http://schemas.microsoft.com/office/drawing/2014/main" val="3948928366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3608487466"/>
                        </a:ext>
                      </a:extLst>
                    </a:gridCol>
                    <a:gridCol w="700214">
                      <a:extLst>
                        <a:ext uri="{9D8B030D-6E8A-4147-A177-3AD203B41FA5}">
                          <a16:colId xmlns:a16="http://schemas.microsoft.com/office/drawing/2014/main" val="1898729434"/>
                        </a:ext>
                      </a:extLst>
                    </a:gridCol>
                    <a:gridCol w="675704">
                      <a:extLst>
                        <a:ext uri="{9D8B030D-6E8A-4147-A177-3AD203B41FA5}">
                          <a16:colId xmlns:a16="http://schemas.microsoft.com/office/drawing/2014/main" val="2472142917"/>
                        </a:ext>
                      </a:extLst>
                    </a:gridCol>
                    <a:gridCol w="931291">
                      <a:extLst>
                        <a:ext uri="{9D8B030D-6E8A-4147-A177-3AD203B41FA5}">
                          <a16:colId xmlns:a16="http://schemas.microsoft.com/office/drawing/2014/main" val="73572130"/>
                        </a:ext>
                      </a:extLst>
                    </a:gridCol>
                    <a:gridCol w="931228">
                      <a:extLst>
                        <a:ext uri="{9D8B030D-6E8A-4147-A177-3AD203B41FA5}">
                          <a16:colId xmlns:a16="http://schemas.microsoft.com/office/drawing/2014/main" val="38914772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Id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Mes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Edad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Sexo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Trabaja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Ingreso</a:t>
                          </a:r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5662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58772" t="-108197" r="-370175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5766" t="-108197" r="-280180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5359" t="-108197" r="-103268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65359" t="-108197" r="-3268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749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P2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58772" t="-208197" r="-370175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5766" t="-208197" r="-28018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5359" t="-208197" r="-103268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65359" t="-208197" r="-3268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717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P3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58772" t="-313333" r="-370175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5766" t="-313333" r="-280180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5359" t="-313333" r="-10326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65359" t="-313333" r="-3268" b="-3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9393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07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58772" t="-406557" r="-37017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5766" t="-406557" r="-28018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5359" t="-406557" r="-10326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65359" t="-406557" r="-3268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9943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P2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07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58772" t="-506557" r="-37017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5766" t="-506557" r="-28018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5359" t="-506557" r="-10326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65359" t="-506557" r="-3268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31876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P3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07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58772" t="-606557" r="-37017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5766" t="-606557" r="-28018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5359" t="-606557" r="-10326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65359" t="-606557" r="-3268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318575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2" descr="FACULTAD DE ECONOMIA">
            <a:extLst>
              <a:ext uri="{FF2B5EF4-FFF2-40B4-BE49-F238E27FC236}">
                <a16:creationId xmlns:a16="http://schemas.microsoft.com/office/drawing/2014/main" id="{A191240D-7776-49ED-93D6-8A18EC053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43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C64A3-70EC-45A0-8E00-D5FE246C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Unión vertical: ejemplo (2)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B12D8482-7A5B-4D67-8144-7360F2C328C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98493839"/>
                  </p:ext>
                </p:extLst>
              </p:nvPr>
            </p:nvGraphicFramePr>
            <p:xfrm>
              <a:off x="957474" y="2131171"/>
              <a:ext cx="4563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9410">
                      <a:extLst>
                        <a:ext uri="{9D8B030D-6E8A-4147-A177-3AD203B41FA5}">
                          <a16:colId xmlns:a16="http://schemas.microsoft.com/office/drawing/2014/main" val="3948928366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3608487466"/>
                        </a:ext>
                      </a:extLst>
                    </a:gridCol>
                    <a:gridCol w="700214">
                      <a:extLst>
                        <a:ext uri="{9D8B030D-6E8A-4147-A177-3AD203B41FA5}">
                          <a16:colId xmlns:a16="http://schemas.microsoft.com/office/drawing/2014/main" val="1898729434"/>
                        </a:ext>
                      </a:extLst>
                    </a:gridCol>
                    <a:gridCol w="811530">
                      <a:extLst>
                        <a:ext uri="{9D8B030D-6E8A-4147-A177-3AD203B41FA5}">
                          <a16:colId xmlns:a16="http://schemas.microsoft.com/office/drawing/2014/main" val="2472142917"/>
                        </a:ext>
                      </a:extLst>
                    </a:gridCol>
                    <a:gridCol w="931291">
                      <a:extLst>
                        <a:ext uri="{9D8B030D-6E8A-4147-A177-3AD203B41FA5}">
                          <a16:colId xmlns:a16="http://schemas.microsoft.com/office/drawing/2014/main" val="73572130"/>
                        </a:ext>
                      </a:extLst>
                    </a:gridCol>
                    <a:gridCol w="931228">
                      <a:extLst>
                        <a:ext uri="{9D8B030D-6E8A-4147-A177-3AD203B41FA5}">
                          <a16:colId xmlns:a16="http://schemas.microsoft.com/office/drawing/2014/main" val="38914772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Id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Mes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Edad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Mujer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Trabaja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Ingreso</a:t>
                          </a:r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5662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7749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P2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2717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P3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93939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B12D8482-7A5B-4D67-8144-7360F2C328C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98493839"/>
                  </p:ext>
                </p:extLst>
              </p:nvPr>
            </p:nvGraphicFramePr>
            <p:xfrm>
              <a:off x="957474" y="2131171"/>
              <a:ext cx="4563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9410">
                      <a:extLst>
                        <a:ext uri="{9D8B030D-6E8A-4147-A177-3AD203B41FA5}">
                          <a16:colId xmlns:a16="http://schemas.microsoft.com/office/drawing/2014/main" val="3948928366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3608487466"/>
                        </a:ext>
                      </a:extLst>
                    </a:gridCol>
                    <a:gridCol w="700214">
                      <a:extLst>
                        <a:ext uri="{9D8B030D-6E8A-4147-A177-3AD203B41FA5}">
                          <a16:colId xmlns:a16="http://schemas.microsoft.com/office/drawing/2014/main" val="1898729434"/>
                        </a:ext>
                      </a:extLst>
                    </a:gridCol>
                    <a:gridCol w="811530">
                      <a:extLst>
                        <a:ext uri="{9D8B030D-6E8A-4147-A177-3AD203B41FA5}">
                          <a16:colId xmlns:a16="http://schemas.microsoft.com/office/drawing/2014/main" val="2472142917"/>
                        </a:ext>
                      </a:extLst>
                    </a:gridCol>
                    <a:gridCol w="931291">
                      <a:extLst>
                        <a:ext uri="{9D8B030D-6E8A-4147-A177-3AD203B41FA5}">
                          <a16:colId xmlns:a16="http://schemas.microsoft.com/office/drawing/2014/main" val="73572130"/>
                        </a:ext>
                      </a:extLst>
                    </a:gridCol>
                    <a:gridCol w="931228">
                      <a:extLst>
                        <a:ext uri="{9D8B030D-6E8A-4147-A177-3AD203B41FA5}">
                          <a16:colId xmlns:a16="http://schemas.microsoft.com/office/drawing/2014/main" val="38914772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Id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Mes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Edad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Mujer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Trabaja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Ingreso</a:t>
                          </a:r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5662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0435" t="-106557" r="-385217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3835" t="-106557" r="-233083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0196" t="-106557" r="-102614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0196" t="-106557" r="-2614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749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P2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0435" t="-206557" r="-385217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3835" t="-206557" r="-233083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0196" t="-206557" r="-102614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0196" t="-206557" r="-2614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717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P3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0435" t="-306557" r="-385217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3835" t="-306557" r="-233083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0196" t="-306557" r="-102614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0196" t="-306557" r="-2614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93939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Marcador de contenido 3">
                <a:extLst>
                  <a:ext uri="{FF2B5EF4-FFF2-40B4-BE49-F238E27FC236}">
                    <a16:creationId xmlns:a16="http://schemas.microsoft.com/office/drawing/2014/main" id="{FEDBC29B-7A6C-4529-A2E4-419C48219EF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64427120"/>
                  </p:ext>
                </p:extLst>
              </p:nvPr>
            </p:nvGraphicFramePr>
            <p:xfrm>
              <a:off x="957475" y="4810725"/>
              <a:ext cx="4563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9410">
                      <a:extLst>
                        <a:ext uri="{9D8B030D-6E8A-4147-A177-3AD203B41FA5}">
                          <a16:colId xmlns:a16="http://schemas.microsoft.com/office/drawing/2014/main" val="3948928366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3608487466"/>
                        </a:ext>
                      </a:extLst>
                    </a:gridCol>
                    <a:gridCol w="700214">
                      <a:extLst>
                        <a:ext uri="{9D8B030D-6E8A-4147-A177-3AD203B41FA5}">
                          <a16:colId xmlns:a16="http://schemas.microsoft.com/office/drawing/2014/main" val="1898729434"/>
                        </a:ext>
                      </a:extLst>
                    </a:gridCol>
                    <a:gridCol w="811530">
                      <a:extLst>
                        <a:ext uri="{9D8B030D-6E8A-4147-A177-3AD203B41FA5}">
                          <a16:colId xmlns:a16="http://schemas.microsoft.com/office/drawing/2014/main" val="2472142917"/>
                        </a:ext>
                      </a:extLst>
                    </a:gridCol>
                    <a:gridCol w="931291">
                      <a:extLst>
                        <a:ext uri="{9D8B030D-6E8A-4147-A177-3AD203B41FA5}">
                          <a16:colId xmlns:a16="http://schemas.microsoft.com/office/drawing/2014/main" val="73572130"/>
                        </a:ext>
                      </a:extLst>
                    </a:gridCol>
                    <a:gridCol w="931228">
                      <a:extLst>
                        <a:ext uri="{9D8B030D-6E8A-4147-A177-3AD203B41FA5}">
                          <a16:colId xmlns:a16="http://schemas.microsoft.com/office/drawing/2014/main" val="38914772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Id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Mes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Edad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419" dirty="0"/>
                            <a:t>Mujer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Trabaja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 err="1"/>
                            <a:t>Covid</a:t>
                          </a:r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5662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07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7749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P2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07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2717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P3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07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29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93939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Marcador de contenido 3">
                <a:extLst>
                  <a:ext uri="{FF2B5EF4-FFF2-40B4-BE49-F238E27FC236}">
                    <a16:creationId xmlns:a16="http://schemas.microsoft.com/office/drawing/2014/main" id="{FEDBC29B-7A6C-4529-A2E4-419C48219EF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64427120"/>
                  </p:ext>
                </p:extLst>
              </p:nvPr>
            </p:nvGraphicFramePr>
            <p:xfrm>
              <a:off x="957475" y="4810725"/>
              <a:ext cx="4563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9410">
                      <a:extLst>
                        <a:ext uri="{9D8B030D-6E8A-4147-A177-3AD203B41FA5}">
                          <a16:colId xmlns:a16="http://schemas.microsoft.com/office/drawing/2014/main" val="3948928366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3608487466"/>
                        </a:ext>
                      </a:extLst>
                    </a:gridCol>
                    <a:gridCol w="700214">
                      <a:extLst>
                        <a:ext uri="{9D8B030D-6E8A-4147-A177-3AD203B41FA5}">
                          <a16:colId xmlns:a16="http://schemas.microsoft.com/office/drawing/2014/main" val="1898729434"/>
                        </a:ext>
                      </a:extLst>
                    </a:gridCol>
                    <a:gridCol w="811530">
                      <a:extLst>
                        <a:ext uri="{9D8B030D-6E8A-4147-A177-3AD203B41FA5}">
                          <a16:colId xmlns:a16="http://schemas.microsoft.com/office/drawing/2014/main" val="2472142917"/>
                        </a:ext>
                      </a:extLst>
                    </a:gridCol>
                    <a:gridCol w="931291">
                      <a:extLst>
                        <a:ext uri="{9D8B030D-6E8A-4147-A177-3AD203B41FA5}">
                          <a16:colId xmlns:a16="http://schemas.microsoft.com/office/drawing/2014/main" val="73572130"/>
                        </a:ext>
                      </a:extLst>
                    </a:gridCol>
                    <a:gridCol w="931228">
                      <a:extLst>
                        <a:ext uri="{9D8B030D-6E8A-4147-A177-3AD203B41FA5}">
                          <a16:colId xmlns:a16="http://schemas.microsoft.com/office/drawing/2014/main" val="38914772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Id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Mes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Edad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419" dirty="0"/>
                            <a:t>Mujer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Trabaja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 err="1"/>
                            <a:t>Covid</a:t>
                          </a:r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5662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07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0435" t="-108197" r="-38521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3835" t="-108197" r="-23308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0196" t="-108197" r="-10261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0196" t="-108197" r="-2614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749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P2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07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0435" t="-208197" r="-38521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3835" t="-208197" r="-23308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0196" t="-208197" r="-10261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0196" t="-208197" r="-261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717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P3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07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0435" t="-308197" r="-38521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3835" t="-308197" r="-23308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0196" t="-308197" r="-10261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0196" t="-308197" r="-261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93939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714BD0C8-4880-4F5A-8813-60D86684FE63}"/>
              </a:ext>
            </a:extLst>
          </p:cNvPr>
          <p:cNvSpPr txBox="1"/>
          <p:nvPr/>
        </p:nvSpPr>
        <p:spPr>
          <a:xfrm>
            <a:off x="374380" y="1757219"/>
            <a:ext cx="394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Levantamiento de información en enero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B5C8B9C-29B4-4D55-9E5D-95122EE2AEF6}"/>
              </a:ext>
            </a:extLst>
          </p:cNvPr>
          <p:cNvSpPr txBox="1"/>
          <p:nvPr/>
        </p:nvSpPr>
        <p:spPr>
          <a:xfrm>
            <a:off x="374380" y="4445404"/>
            <a:ext cx="387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Levantamiento de información en julio</a:t>
            </a:r>
          </a:p>
        </p:txBody>
      </p:sp>
      <p:sp>
        <p:nvSpPr>
          <p:cNvPr id="8" name="Es igual a 7">
            <a:extLst>
              <a:ext uri="{FF2B5EF4-FFF2-40B4-BE49-F238E27FC236}">
                <a16:creationId xmlns:a16="http://schemas.microsoft.com/office/drawing/2014/main" id="{01CFF52C-7605-431C-B9A6-3DD45A52817F}"/>
              </a:ext>
            </a:extLst>
          </p:cNvPr>
          <p:cNvSpPr/>
          <p:nvPr/>
        </p:nvSpPr>
        <p:spPr>
          <a:xfrm>
            <a:off x="5747062" y="3996834"/>
            <a:ext cx="596348" cy="49033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9" name="Flecha: a la izquierda y derecha 8">
            <a:extLst>
              <a:ext uri="{FF2B5EF4-FFF2-40B4-BE49-F238E27FC236}">
                <a16:creationId xmlns:a16="http://schemas.microsoft.com/office/drawing/2014/main" id="{B3F9B4A0-6264-44C5-ABCC-8D27FB1B5617}"/>
              </a:ext>
            </a:extLst>
          </p:cNvPr>
          <p:cNvSpPr/>
          <p:nvPr/>
        </p:nvSpPr>
        <p:spPr>
          <a:xfrm rot="16200000">
            <a:off x="2932125" y="3904072"/>
            <a:ext cx="614449" cy="2517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Marcador de contenido 3">
                <a:extLst>
                  <a:ext uri="{FF2B5EF4-FFF2-40B4-BE49-F238E27FC236}">
                    <a16:creationId xmlns:a16="http://schemas.microsoft.com/office/drawing/2014/main" id="{6BFF2EDC-FF42-492C-9B1D-2BB3494A29B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55783220"/>
                  </p:ext>
                </p:extLst>
              </p:nvPr>
            </p:nvGraphicFramePr>
            <p:xfrm>
              <a:off x="6511736" y="2816856"/>
              <a:ext cx="5095253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3942">
                      <a:extLst>
                        <a:ext uri="{9D8B030D-6E8A-4147-A177-3AD203B41FA5}">
                          <a16:colId xmlns:a16="http://schemas.microsoft.com/office/drawing/2014/main" val="3948928366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3608487466"/>
                        </a:ext>
                      </a:extLst>
                    </a:gridCol>
                    <a:gridCol w="700214">
                      <a:extLst>
                        <a:ext uri="{9D8B030D-6E8A-4147-A177-3AD203B41FA5}">
                          <a16:colId xmlns:a16="http://schemas.microsoft.com/office/drawing/2014/main" val="1898729434"/>
                        </a:ext>
                      </a:extLst>
                    </a:gridCol>
                    <a:gridCol w="675704">
                      <a:extLst>
                        <a:ext uri="{9D8B030D-6E8A-4147-A177-3AD203B41FA5}">
                          <a16:colId xmlns:a16="http://schemas.microsoft.com/office/drawing/2014/main" val="2472142917"/>
                        </a:ext>
                      </a:extLst>
                    </a:gridCol>
                    <a:gridCol w="931291">
                      <a:extLst>
                        <a:ext uri="{9D8B030D-6E8A-4147-A177-3AD203B41FA5}">
                          <a16:colId xmlns:a16="http://schemas.microsoft.com/office/drawing/2014/main" val="73572130"/>
                        </a:ext>
                      </a:extLst>
                    </a:gridCol>
                    <a:gridCol w="931228">
                      <a:extLst>
                        <a:ext uri="{9D8B030D-6E8A-4147-A177-3AD203B41FA5}">
                          <a16:colId xmlns:a16="http://schemas.microsoft.com/office/drawing/2014/main" val="3891477204"/>
                        </a:ext>
                      </a:extLst>
                    </a:gridCol>
                    <a:gridCol w="762794">
                      <a:extLst>
                        <a:ext uri="{9D8B030D-6E8A-4147-A177-3AD203B41FA5}">
                          <a16:colId xmlns:a16="http://schemas.microsoft.com/office/drawing/2014/main" val="19423411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Id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Mes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Edad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Sexo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Trabaja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Ingreso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err="1"/>
                            <a:t>Covid</a:t>
                          </a:r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5662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s-CO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7749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P2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s-CO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2717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P3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s-CO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9393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07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s-CO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39943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P2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07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s-CO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531876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P3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07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29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s-CO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331857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Marcador de contenido 3">
                <a:extLst>
                  <a:ext uri="{FF2B5EF4-FFF2-40B4-BE49-F238E27FC236}">
                    <a16:creationId xmlns:a16="http://schemas.microsoft.com/office/drawing/2014/main" id="{6BFF2EDC-FF42-492C-9B1D-2BB3494A29B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55783220"/>
                  </p:ext>
                </p:extLst>
              </p:nvPr>
            </p:nvGraphicFramePr>
            <p:xfrm>
              <a:off x="6511736" y="2816856"/>
              <a:ext cx="5095253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3942">
                      <a:extLst>
                        <a:ext uri="{9D8B030D-6E8A-4147-A177-3AD203B41FA5}">
                          <a16:colId xmlns:a16="http://schemas.microsoft.com/office/drawing/2014/main" val="3948928366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3608487466"/>
                        </a:ext>
                      </a:extLst>
                    </a:gridCol>
                    <a:gridCol w="700214">
                      <a:extLst>
                        <a:ext uri="{9D8B030D-6E8A-4147-A177-3AD203B41FA5}">
                          <a16:colId xmlns:a16="http://schemas.microsoft.com/office/drawing/2014/main" val="1898729434"/>
                        </a:ext>
                      </a:extLst>
                    </a:gridCol>
                    <a:gridCol w="675704">
                      <a:extLst>
                        <a:ext uri="{9D8B030D-6E8A-4147-A177-3AD203B41FA5}">
                          <a16:colId xmlns:a16="http://schemas.microsoft.com/office/drawing/2014/main" val="2472142917"/>
                        </a:ext>
                      </a:extLst>
                    </a:gridCol>
                    <a:gridCol w="931291">
                      <a:extLst>
                        <a:ext uri="{9D8B030D-6E8A-4147-A177-3AD203B41FA5}">
                          <a16:colId xmlns:a16="http://schemas.microsoft.com/office/drawing/2014/main" val="73572130"/>
                        </a:ext>
                      </a:extLst>
                    </a:gridCol>
                    <a:gridCol w="931228">
                      <a:extLst>
                        <a:ext uri="{9D8B030D-6E8A-4147-A177-3AD203B41FA5}">
                          <a16:colId xmlns:a16="http://schemas.microsoft.com/office/drawing/2014/main" val="3891477204"/>
                        </a:ext>
                      </a:extLst>
                    </a:gridCol>
                    <a:gridCol w="762794">
                      <a:extLst>
                        <a:ext uri="{9D8B030D-6E8A-4147-A177-3AD203B41FA5}">
                          <a16:colId xmlns:a16="http://schemas.microsoft.com/office/drawing/2014/main" val="19423411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Id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Mes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Edad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Sexo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Trabaja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Ingreso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err="1"/>
                            <a:t>Covid</a:t>
                          </a:r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5662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57391" t="-108197" r="-474783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6667" t="-108197" r="-391892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6013" t="-108197" r="-18431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66013" t="-108197" r="-8431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70400" t="-108197" r="-3200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749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P2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57391" t="-208197" r="-474783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6667" t="-208197" r="-391892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6013" t="-208197" r="-18431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66013" t="-208197" r="-8431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70400" t="-208197" r="-3200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717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P3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57391" t="-313333" r="-474783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6667" t="-313333" r="-391892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6013" t="-313333" r="-18431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66013" t="-313333" r="-8431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70400" t="-313333" r="-3200" b="-3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9393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07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57391" t="-406557" r="-47478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6667" t="-406557" r="-39189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6013" t="-406557" r="-18431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66013" t="-406557" r="-8431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70400" t="-406557" r="-3200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9943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P2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07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57391" t="-506557" r="-47478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6667" t="-506557" r="-39189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6013" t="-506557" r="-18431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66013" t="-506557" r="-8431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70400" t="-506557" r="-3200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31876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P3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dirty="0"/>
                            <a:t>07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57391" t="-606557" r="-47478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6667" t="-606557" r="-39189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6013" t="-606557" r="-18431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66013" t="-606557" r="-8431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70400" t="-606557" r="-3200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318575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2" descr="FACULTAD DE ECONOMIA">
            <a:extLst>
              <a:ext uri="{FF2B5EF4-FFF2-40B4-BE49-F238E27FC236}">
                <a16:creationId xmlns:a16="http://schemas.microsoft.com/office/drawing/2014/main" id="{8580E2E3-8544-4F4A-8E55-127D8C7B0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33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2347</TotalTime>
  <Words>1649</Words>
  <Application>Microsoft Macintosh PowerPoint</Application>
  <PresentationFormat>Widescreen</PresentationFormat>
  <Paragraphs>630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Clase 10: Unión de bases de datos</vt:lpstr>
      <vt:lpstr>Contenido</vt:lpstr>
      <vt:lpstr>1. Conceptos iniciales</vt:lpstr>
      <vt:lpstr>Conceptos iniciales</vt:lpstr>
      <vt:lpstr>Tipos de unión</vt:lpstr>
      <vt:lpstr>2. Unión vertical de bases</vt:lpstr>
      <vt:lpstr>Tipos de unión</vt:lpstr>
      <vt:lpstr>Unión vertical: ejemplo (1)</vt:lpstr>
      <vt:lpstr>Unión vertical: ejemplo (2)</vt:lpstr>
      <vt:lpstr>Código</vt:lpstr>
      <vt:lpstr>3. Unión horizontal de bases</vt:lpstr>
      <vt:lpstr>Tipos de unión</vt:lpstr>
      <vt:lpstr>Unión horizontal: ejemplo (rel. única)</vt:lpstr>
      <vt:lpstr>Unión horizontal: ejemplo (rel. múltiple)</vt:lpstr>
      <vt:lpstr>Inner join (keep 3)</vt:lpstr>
      <vt:lpstr>Código</vt:lpstr>
      <vt:lpstr>Left join (keep 1, 3)</vt:lpstr>
      <vt:lpstr>Código</vt:lpstr>
      <vt:lpstr>Right join (keep 2 3)</vt:lpstr>
      <vt:lpstr>Código</vt:lpstr>
      <vt:lpstr>Outer join (keep 1 2 3)</vt:lpstr>
      <vt:lpstr>Código</vt:lpstr>
      <vt:lpstr>Semi join</vt:lpstr>
      <vt:lpstr>Código</vt:lpstr>
      <vt:lpstr>Anti join</vt:lpstr>
      <vt:lpstr>Código</vt:lpstr>
      <vt:lpstr>Validaciones</vt:lpstr>
      <vt:lpstr>Ejercicio</vt:lpstr>
      <vt:lpstr>Usted es el asesor económico principal de la presidenta de Colombia. Ella le proporciona las siguientes bases de datos:</vt:lpstr>
      <vt:lpstr>Para cada una de las siguientes situaciones:</vt:lpstr>
      <vt:lpstr>Vamos a pensarnos una unión para:</vt:lpstr>
      <vt:lpstr>Referencias útiles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agrupadora</dc:title>
  <dc:creator>Alfredo Eleazar Orozco Quesada</dc:creator>
  <cp:lastModifiedBy>Alfredo Eleazar Orozco Quesada</cp:lastModifiedBy>
  <cp:revision>56</cp:revision>
  <dcterms:created xsi:type="dcterms:W3CDTF">2021-03-12T12:09:31Z</dcterms:created>
  <dcterms:modified xsi:type="dcterms:W3CDTF">2022-05-23T22:16:19Z</dcterms:modified>
</cp:coreProperties>
</file>