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75" r:id="rId3"/>
    <p:sldId id="376" r:id="rId4"/>
    <p:sldId id="394" r:id="rId5"/>
    <p:sldId id="395" r:id="rId6"/>
    <p:sldId id="393" r:id="rId7"/>
    <p:sldId id="259" r:id="rId8"/>
    <p:sldId id="386" r:id="rId9"/>
    <p:sldId id="392" r:id="rId10"/>
    <p:sldId id="388" r:id="rId11"/>
    <p:sldId id="387" r:id="rId12"/>
    <p:sldId id="390" r:id="rId13"/>
    <p:sldId id="398" r:id="rId14"/>
    <p:sldId id="389" r:id="rId15"/>
    <p:sldId id="391" r:id="rId16"/>
    <p:sldId id="436" r:id="rId17"/>
    <p:sldId id="437" r:id="rId18"/>
    <p:sldId id="396" r:id="rId19"/>
    <p:sldId id="399" r:id="rId20"/>
    <p:sldId id="401" r:id="rId21"/>
    <p:sldId id="397" r:id="rId22"/>
    <p:sldId id="400" r:id="rId23"/>
    <p:sldId id="402" r:id="rId24"/>
    <p:sldId id="370" r:id="rId25"/>
    <p:sldId id="403" r:id="rId26"/>
    <p:sldId id="405" r:id="rId27"/>
    <p:sldId id="289" r:id="rId28"/>
    <p:sldId id="408" r:id="rId29"/>
    <p:sldId id="406" r:id="rId30"/>
    <p:sldId id="290" r:id="rId31"/>
    <p:sldId id="291" r:id="rId32"/>
    <p:sldId id="413" r:id="rId33"/>
    <p:sldId id="377" r:id="rId34"/>
    <p:sldId id="380" r:id="rId35"/>
    <p:sldId id="415" r:id="rId36"/>
    <p:sldId id="414" r:id="rId37"/>
    <p:sldId id="268" r:id="rId38"/>
    <p:sldId id="267" r:id="rId39"/>
    <p:sldId id="417" r:id="rId40"/>
    <p:sldId id="419" r:id="rId41"/>
    <p:sldId id="420" r:id="rId42"/>
    <p:sldId id="422" r:id="rId43"/>
    <p:sldId id="433" r:id="rId44"/>
    <p:sldId id="424" r:id="rId45"/>
    <p:sldId id="430" r:id="rId46"/>
    <p:sldId id="434" r:id="rId47"/>
    <p:sldId id="435" r:id="rId48"/>
    <p:sldId id="426" r:id="rId49"/>
    <p:sldId id="421" r:id="rId50"/>
    <p:sldId id="444" r:id="rId51"/>
    <p:sldId id="445" r:id="rId52"/>
    <p:sldId id="446" r:id="rId53"/>
    <p:sldId id="428" r:id="rId54"/>
    <p:sldId id="432" r:id="rId55"/>
    <p:sldId id="431" r:id="rId56"/>
    <p:sldId id="438" r:id="rId57"/>
    <p:sldId id="439" r:id="rId58"/>
    <p:sldId id="440" r:id="rId59"/>
    <p:sldId id="441" r:id="rId60"/>
    <p:sldId id="442" r:id="rId61"/>
    <p:sldId id="443" r:id="rId62"/>
    <p:sldId id="409" r:id="rId63"/>
    <p:sldId id="410" r:id="rId64"/>
    <p:sldId id="411" r:id="rId6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626BA-7B1A-41F2-A9B5-FD0499C6A7A5}" v="1500" dt="2021-05-04T04:06:55.686"/>
    <p1510:client id="{D0143891-FE7B-4F15-BB42-C5172854E76F}" v="1392" dt="2021-05-05T03:53:42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669"/>
  </p:normalViewPr>
  <p:slideViewPr>
    <p:cSldViewPr snapToGrid="0" snapToObjects="1">
      <p:cViewPr varScale="1">
        <p:scale>
          <a:sx n="112" d="100"/>
          <a:sy n="112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dres Garzon Ramirez" userId="04bbcaa2-caf7-4d17-acbe-a3976839bfd0" providerId="ADAL" clId="{D0143891-FE7B-4F15-BB42-C5172854E76F}"/>
    <pc:docChg chg="undo redo custSel addSld delSld modSld sldOrd modMainMaster">
      <pc:chgData name="Miguel Andres Garzon Ramirez" userId="04bbcaa2-caf7-4d17-acbe-a3976839bfd0" providerId="ADAL" clId="{D0143891-FE7B-4F15-BB42-C5172854E76F}" dt="2021-05-05T03:53:46.189" v="5119" actId="478"/>
      <pc:docMkLst>
        <pc:docMk/>
      </pc:docMkLst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831305400" sldId="256"/>
        </pc:sldMkLst>
        <pc:spChg chg="mod">
          <ac:chgData name="Miguel Andres Garzon Ramirez" userId="04bbcaa2-caf7-4d17-acbe-a3976839bfd0" providerId="ADAL" clId="{D0143891-FE7B-4F15-BB42-C5172854E76F}" dt="2021-05-04T19:22:48.861" v="3686" actId="20577"/>
          <ac:spMkLst>
            <pc:docMk/>
            <pc:sldMk cId="831305400" sldId="256"/>
            <ac:spMk id="2" creationId="{BBE35C50-F84C-5440-8212-5F737059E3E0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831305400" sldId="256"/>
            <ac:spMk id="3" creationId="{6CFFD9DD-D296-46DE-8F76-162FE4440F2D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031999326" sldId="25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031999326" sldId="259"/>
            <ac:spMk id="2" creationId="{FAA6C65E-576D-4852-91B2-02B0D4BC1C11}"/>
          </ac:spMkLst>
        </pc:spChg>
        <pc:spChg chg="mod">
          <ac:chgData name="Miguel Andres Garzon Ramirez" userId="04bbcaa2-caf7-4d17-acbe-a3976839bfd0" providerId="ADAL" clId="{D0143891-FE7B-4F15-BB42-C5172854E76F}" dt="2021-05-04T13:44:02.782" v="115" actId="20577"/>
          <ac:spMkLst>
            <pc:docMk/>
            <pc:sldMk cId="1031999326" sldId="259"/>
            <ac:spMk id="3" creationId="{682C3AC3-13E3-9246-B98E-FB74727BFB28}"/>
          </ac:spMkLst>
        </pc:spChg>
        <pc:picChg chg="mod">
          <ac:chgData name="Miguel Andres Garzon Ramirez" userId="04bbcaa2-caf7-4d17-acbe-a3976839bfd0" providerId="ADAL" clId="{D0143891-FE7B-4F15-BB42-C5172854E76F}" dt="2021-05-04T13:43:34.918" v="100" actId="1076"/>
          <ac:picMkLst>
            <pc:docMk/>
            <pc:sldMk cId="1031999326" sldId="259"/>
            <ac:picMk id="14" creationId="{9C0F5ED4-201A-41E5-8D05-0BD3DCE1D9CB}"/>
          </ac:picMkLst>
        </pc:picChg>
        <pc:picChg chg="mod">
          <ac:chgData name="Miguel Andres Garzon Ramirez" userId="04bbcaa2-caf7-4d17-acbe-a3976839bfd0" providerId="ADAL" clId="{D0143891-FE7B-4F15-BB42-C5172854E76F}" dt="2021-05-04T13:43:31.431" v="99" actId="1076"/>
          <ac:picMkLst>
            <pc:docMk/>
            <pc:sldMk cId="1031999326" sldId="259"/>
            <ac:picMk id="16" creationId="{5C637493-F5F3-4B21-8E0F-AA9AC23AB591}"/>
          </ac:picMkLst>
        </pc:picChg>
      </pc:sldChg>
      <pc:sldChg chg="addSp delSp modSp mod modAnim">
        <pc:chgData name="Miguel Andres Garzon Ramirez" userId="04bbcaa2-caf7-4d17-acbe-a3976839bfd0" providerId="ADAL" clId="{D0143891-FE7B-4F15-BB42-C5172854E76F}" dt="2021-05-05T03:32:37.248" v="5019" actId="1076"/>
        <pc:sldMkLst>
          <pc:docMk/>
          <pc:sldMk cId="1434487579" sldId="267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434487579" sldId="267"/>
            <ac:spMk id="6" creationId="{C6B59DD4-B01B-4F17-B37B-79234EC32196}"/>
          </ac:spMkLst>
        </pc:spChg>
        <pc:spChg chg="mod">
          <ac:chgData name="Miguel Andres Garzon Ramirez" userId="04bbcaa2-caf7-4d17-acbe-a3976839bfd0" providerId="ADAL" clId="{D0143891-FE7B-4F15-BB42-C5172854E76F}" dt="2021-05-04T17:05:40.963" v="2273" actId="404"/>
          <ac:spMkLst>
            <pc:docMk/>
            <pc:sldMk cId="1434487579" sldId="267"/>
            <ac:spMk id="13" creationId="{EB4DAA2E-4667-4272-AEC6-4094DFF787F1}"/>
          </ac:spMkLst>
        </pc:spChg>
        <pc:spChg chg="mod">
          <ac:chgData name="Miguel Andres Garzon Ramirez" userId="04bbcaa2-caf7-4d17-acbe-a3976839bfd0" providerId="ADAL" clId="{D0143891-FE7B-4F15-BB42-C5172854E76F}" dt="2021-05-04T17:05:40.963" v="2273" actId="404"/>
          <ac:spMkLst>
            <pc:docMk/>
            <pc:sldMk cId="1434487579" sldId="267"/>
            <ac:spMk id="15" creationId="{E27438E1-BB07-4C59-B159-9D179264F387}"/>
          </ac:spMkLst>
        </pc:spChg>
        <pc:spChg chg="add mod">
          <ac:chgData name="Miguel Andres Garzon Ramirez" userId="04bbcaa2-caf7-4d17-acbe-a3976839bfd0" providerId="ADAL" clId="{D0143891-FE7B-4F15-BB42-C5172854E76F}" dt="2021-05-04T17:05:40.963" v="2273" actId="404"/>
          <ac:spMkLst>
            <pc:docMk/>
            <pc:sldMk cId="1434487579" sldId="267"/>
            <ac:spMk id="19" creationId="{B2DA2EB0-5E47-4791-B5FC-3EB185F85584}"/>
          </ac:spMkLst>
        </pc:spChg>
        <pc:spChg chg="mod">
          <ac:chgData name="Miguel Andres Garzon Ramirez" userId="04bbcaa2-caf7-4d17-acbe-a3976839bfd0" providerId="ADAL" clId="{D0143891-FE7B-4F15-BB42-C5172854E76F}" dt="2021-05-04T17:05:40.963" v="2273" actId="404"/>
          <ac:spMkLst>
            <pc:docMk/>
            <pc:sldMk cId="1434487579" sldId="267"/>
            <ac:spMk id="21" creationId="{8BB1FC6A-D40C-4002-8C9E-08B961F3ACA7}"/>
          </ac:spMkLst>
        </pc:spChg>
        <pc:spChg chg="add mod">
          <ac:chgData name="Miguel Andres Garzon Ramirez" userId="04bbcaa2-caf7-4d17-acbe-a3976839bfd0" providerId="ADAL" clId="{D0143891-FE7B-4F15-BB42-C5172854E76F}" dt="2021-05-05T03:32:37.248" v="5019" actId="1076"/>
          <ac:spMkLst>
            <pc:docMk/>
            <pc:sldMk cId="1434487579" sldId="267"/>
            <ac:spMk id="22" creationId="{4DA6B6AD-7A15-4266-833F-F30CDD6E36CC}"/>
          </ac:spMkLst>
        </pc:spChg>
        <pc:cxnChg chg="add mod">
          <ac:chgData name="Miguel Andres Garzon Ramirez" userId="04bbcaa2-caf7-4d17-acbe-a3976839bfd0" providerId="ADAL" clId="{D0143891-FE7B-4F15-BB42-C5172854E76F}" dt="2021-05-04T16:59:13.608" v="2208" actId="14100"/>
          <ac:cxnSpMkLst>
            <pc:docMk/>
            <pc:sldMk cId="1434487579" sldId="267"/>
            <ac:cxnSpMk id="23" creationId="{FA5A45ED-5C1F-4784-ABB9-A53A7A4153CF}"/>
          </ac:cxnSpMkLst>
        </pc:cxnChg>
      </pc:sldChg>
      <pc:sldChg chg="addSp 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4159297812" sldId="268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4159297812" sldId="268"/>
            <ac:spMk id="3" creationId="{5D67C26D-A7E5-4B0B-88A5-4920B8971CF3}"/>
          </ac:spMkLst>
        </pc:spChg>
        <pc:spChg chg="mod">
          <ac:chgData name="Miguel Andres Garzon Ramirez" userId="04bbcaa2-caf7-4d17-acbe-a3976839bfd0" providerId="ADAL" clId="{D0143891-FE7B-4F15-BB42-C5172854E76F}" dt="2021-05-04T17:05:49.909" v="2274" actId="404"/>
          <ac:spMkLst>
            <pc:docMk/>
            <pc:sldMk cId="4159297812" sldId="268"/>
            <ac:spMk id="14" creationId="{F4A5C1B4-9E19-42E4-A0F8-7CAD00BD221B}"/>
          </ac:spMkLst>
        </pc:spChg>
        <pc:spChg chg="mod">
          <ac:chgData name="Miguel Andres Garzon Ramirez" userId="04bbcaa2-caf7-4d17-acbe-a3976839bfd0" providerId="ADAL" clId="{D0143891-FE7B-4F15-BB42-C5172854E76F}" dt="2021-05-04T17:05:49.909" v="2274" actId="404"/>
          <ac:spMkLst>
            <pc:docMk/>
            <pc:sldMk cId="4159297812" sldId="268"/>
            <ac:spMk id="16" creationId="{F2F31EBB-D52E-408B-9413-67AE7A520AC1}"/>
          </ac:spMkLst>
        </pc:spChg>
        <pc:spChg chg="add mod">
          <ac:chgData name="Miguel Andres Garzon Ramirez" userId="04bbcaa2-caf7-4d17-acbe-a3976839bfd0" providerId="ADAL" clId="{D0143891-FE7B-4F15-BB42-C5172854E76F}" dt="2021-05-04T17:05:49.909" v="2274" actId="404"/>
          <ac:spMkLst>
            <pc:docMk/>
            <pc:sldMk cId="4159297812" sldId="268"/>
            <ac:spMk id="18" creationId="{73CED39B-E506-4E42-AE6B-87CE2FB04959}"/>
          </ac:spMkLst>
        </pc:spChg>
        <pc:cxnChg chg="add mod">
          <ac:chgData name="Miguel Andres Garzon Ramirez" userId="04bbcaa2-caf7-4d17-acbe-a3976839bfd0" providerId="ADAL" clId="{D0143891-FE7B-4F15-BB42-C5172854E76F}" dt="2021-05-04T17:00:38.203" v="2217" actId="14100"/>
          <ac:cxnSpMkLst>
            <pc:docMk/>
            <pc:sldMk cId="4159297812" sldId="268"/>
            <ac:cxnSpMk id="19" creationId="{53CB5901-6BDC-476F-96CC-2D361E9C38C0}"/>
          </ac:cxnSpMkLst>
        </pc:cxnChg>
      </pc:sldChg>
      <pc:sldChg chg="modSp del mod modAnim">
        <pc:chgData name="Miguel Andres Garzon Ramirez" userId="04bbcaa2-caf7-4d17-acbe-a3976839bfd0" providerId="ADAL" clId="{D0143891-FE7B-4F15-BB42-C5172854E76F}" dt="2021-05-04T14:43:39.882" v="1955" actId="47"/>
        <pc:sldMkLst>
          <pc:docMk/>
          <pc:sldMk cId="3560608547" sldId="269"/>
        </pc:sldMkLst>
        <pc:spChg chg="mod">
          <ac:chgData name="Miguel Andres Garzon Ramirez" userId="04bbcaa2-caf7-4d17-acbe-a3976839bfd0" providerId="ADAL" clId="{D0143891-FE7B-4F15-BB42-C5172854E76F}" dt="2021-05-04T14:42:38.608" v="1950" actId="20577"/>
          <ac:spMkLst>
            <pc:docMk/>
            <pc:sldMk cId="3560608547" sldId="26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D0143891-FE7B-4F15-BB42-C5172854E76F}" dt="2021-05-04T14:41:53.246" v="1945" actId="14100"/>
          <ac:spMkLst>
            <pc:docMk/>
            <pc:sldMk cId="3560608547" sldId="269"/>
            <ac:spMk id="21" creationId="{F664D83B-BFB1-4C21-8E0B-A0343E171471}"/>
          </ac:spMkLst>
        </pc:spChg>
      </pc:sldChg>
      <pc:sldChg chg="delSp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185713263" sldId="28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185713263" sldId="289"/>
            <ac:spMk id="6" creationId="{C0F8C60F-590C-45F7-A664-8B47A7CFC03D}"/>
          </ac:spMkLst>
        </pc:spChg>
      </pc:sldChg>
      <pc:sldChg chg="addSp delSp modSp mod">
        <pc:chgData name="Miguel Andres Garzon Ramirez" userId="04bbcaa2-caf7-4d17-acbe-a3976839bfd0" providerId="ADAL" clId="{D0143891-FE7B-4F15-BB42-C5172854E76F}" dt="2021-05-05T03:32:19.461" v="5018" actId="1076"/>
        <pc:sldMkLst>
          <pc:docMk/>
          <pc:sldMk cId="1261841386" sldId="29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261841386" sldId="290"/>
            <ac:spMk id="5" creationId="{EFB805D2-1E23-49E2-B47C-AC6496BB0B14}"/>
          </ac:spMkLst>
        </pc:spChg>
        <pc:picChg chg="add del">
          <ac:chgData name="Miguel Andres Garzon Ramirez" userId="04bbcaa2-caf7-4d17-acbe-a3976839bfd0" providerId="ADAL" clId="{D0143891-FE7B-4F15-BB42-C5172854E76F}" dt="2021-05-04T20:08:09.136" v="3766" actId="478"/>
          <ac:picMkLst>
            <pc:docMk/>
            <pc:sldMk cId="1261841386" sldId="290"/>
            <ac:picMk id="6" creationId="{18D2B119-DF57-46A9-B282-EB6E36699123}"/>
          </ac:picMkLst>
        </pc:picChg>
        <pc:picChg chg="add del">
          <ac:chgData name="Miguel Andres Garzon Ramirez" userId="04bbcaa2-caf7-4d17-acbe-a3976839bfd0" providerId="ADAL" clId="{D0143891-FE7B-4F15-BB42-C5172854E76F}" dt="2021-05-04T20:07:52.851" v="3758" actId="22"/>
          <ac:picMkLst>
            <pc:docMk/>
            <pc:sldMk cId="1261841386" sldId="290"/>
            <ac:picMk id="7" creationId="{DD4927B2-9AB3-4FDB-B36C-B55A90D23BC1}"/>
          </ac:picMkLst>
        </pc:picChg>
        <pc:picChg chg="add mod ord">
          <ac:chgData name="Miguel Andres Garzon Ramirez" userId="04bbcaa2-caf7-4d17-acbe-a3976839bfd0" providerId="ADAL" clId="{D0143891-FE7B-4F15-BB42-C5172854E76F}" dt="2021-05-05T03:32:19.461" v="5018" actId="1076"/>
          <ac:picMkLst>
            <pc:docMk/>
            <pc:sldMk cId="1261841386" sldId="290"/>
            <ac:picMk id="17" creationId="{F7BFF4D3-8C68-4A0A-AFBE-061C55E87AD6}"/>
          </ac:picMkLst>
        </pc:pic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095967847" sldId="291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095967847" sldId="291"/>
            <ac:spMk id="4" creationId="{589326C8-A917-4BE1-8772-35E76AE6EE8B}"/>
          </ac:spMkLst>
        </pc:spChg>
        <pc:picChg chg="add mod ord">
          <ac:chgData name="Miguel Andres Garzon Ramirez" userId="04bbcaa2-caf7-4d17-acbe-a3976839bfd0" providerId="ADAL" clId="{D0143891-FE7B-4F15-BB42-C5172854E76F}" dt="2021-05-04T20:05:44.165" v="3755" actId="170"/>
          <ac:picMkLst>
            <pc:docMk/>
            <pc:sldMk cId="1095967847" sldId="291"/>
            <ac:picMk id="9" creationId="{7A12C4E8-7AF6-4DAA-8C4F-4794AE3FF28A}"/>
          </ac:picMkLst>
        </pc:picChg>
        <pc:picChg chg="add del">
          <ac:chgData name="Miguel Andres Garzon Ramirez" userId="04bbcaa2-caf7-4d17-acbe-a3976839bfd0" providerId="ADAL" clId="{D0143891-FE7B-4F15-BB42-C5172854E76F}" dt="2021-05-04T20:05:36.556" v="3747" actId="478"/>
          <ac:picMkLst>
            <pc:docMk/>
            <pc:sldMk cId="1095967847" sldId="291"/>
            <ac:picMk id="10" creationId="{FB771583-6F29-4835-A5CB-047BB3464673}"/>
          </ac:picMkLst>
        </pc:pic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832152284" sldId="37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832152284" sldId="370"/>
            <ac:spMk id="3" creationId="{A67A6100-40A3-4285-9FE9-E849E3E17889}"/>
          </ac:spMkLst>
        </pc:spChg>
        <pc:spChg chg="mod">
          <ac:chgData name="Miguel Andres Garzon Ramirez" userId="04bbcaa2-caf7-4d17-acbe-a3976839bfd0" providerId="ADAL" clId="{D0143891-FE7B-4F15-BB42-C5172854E76F}" dt="2021-05-04T14:32:00.619" v="1656" actId="20577"/>
          <ac:spMkLst>
            <pc:docMk/>
            <pc:sldMk cId="1832152284" sldId="370"/>
            <ac:spMk id="10" creationId="{4308C663-C001-4C1D-A6A6-36ED5E976586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965574873" sldId="375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965574873" sldId="375"/>
            <ac:spMk id="2" creationId="{563220CA-4929-48E1-92EE-2FC71EF199BB}"/>
          </ac:spMkLst>
        </pc:spChg>
        <pc:spChg chg="mod">
          <ac:chgData name="Miguel Andres Garzon Ramirez" userId="04bbcaa2-caf7-4d17-acbe-a3976839bfd0" providerId="ADAL" clId="{D0143891-FE7B-4F15-BB42-C5172854E76F}" dt="2021-05-04T19:23:06.418" v="3715" actId="20577"/>
          <ac:spMkLst>
            <pc:docMk/>
            <pc:sldMk cId="3965574873" sldId="375"/>
            <ac:spMk id="5" creationId="{7999E9E2-0180-4BEE-A081-BF32BEF1FE6C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2140587447" sldId="376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140587447" sldId="376"/>
            <ac:spMk id="3" creationId="{F70ABE59-DA67-47D1-8094-019A03BDBF75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4122785922" sldId="377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4122785922" sldId="377"/>
            <ac:spMk id="3" creationId="{B48C9925-1F33-4589-BF35-E49876A607FE}"/>
          </ac:spMkLst>
        </pc:spChg>
      </pc:sldChg>
      <pc:sldChg chg="delSp mod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2193887403" sldId="38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193887403" sldId="380"/>
            <ac:spMk id="3" creationId="{A822DB34-7C89-4B4B-BD01-79FBB42270A7}"/>
          </ac:spMkLst>
        </pc:spChg>
        <pc:graphicFrameChg chg="mod">
          <ac:chgData name="Miguel Andres Garzon Ramirez" userId="04bbcaa2-caf7-4d17-acbe-a3976839bfd0" providerId="ADAL" clId="{D0143891-FE7B-4F15-BB42-C5172854E76F}" dt="2021-05-04T14:38:16.499" v="1932" actId="20577"/>
          <ac:graphicFrameMkLst>
            <pc:docMk/>
            <pc:sldMk cId="2193887403" sldId="380"/>
            <ac:graphicFrameMk id="4" creationId="{D7375D71-6B5C-4CB5-AFC8-0654A1DE85FB}"/>
          </ac:graphicFrameMkLst>
        </pc:graphicFrame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301791708" sldId="386"/>
        </pc:sldMkLst>
        <pc:spChg chg="mod">
          <ac:chgData name="Miguel Andres Garzon Ramirez" userId="04bbcaa2-caf7-4d17-acbe-a3976839bfd0" providerId="ADAL" clId="{D0143891-FE7B-4F15-BB42-C5172854E76F}" dt="2021-05-04T13:44:57.114" v="118" actId="14100"/>
          <ac:spMkLst>
            <pc:docMk/>
            <pc:sldMk cId="3301791708" sldId="386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301791708" sldId="386"/>
            <ac:spMk id="5" creationId="{1A001E9B-4800-4D5F-B762-04BC4D820408}"/>
          </ac:spMkLst>
        </pc:spChg>
        <pc:picChg chg="mod">
          <ac:chgData name="Miguel Andres Garzon Ramirez" userId="04bbcaa2-caf7-4d17-acbe-a3976839bfd0" providerId="ADAL" clId="{D0143891-FE7B-4F15-BB42-C5172854E76F}" dt="2021-05-04T13:44:54.025" v="117" actId="1076"/>
          <ac:picMkLst>
            <pc:docMk/>
            <pc:sldMk cId="3301791708" sldId="386"/>
            <ac:picMk id="12" creationId="{B34C20E9-5CDD-4A8F-82BA-BCD88BEBB561}"/>
          </ac:picMkLst>
        </pc:pic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1674523875" sldId="387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674523875" sldId="387"/>
            <ac:spMk id="6" creationId="{A8A03DDB-DB47-4B20-BBF1-E732B81EF8FB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5201679" sldId="388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5201679" sldId="388"/>
            <ac:spMk id="5" creationId="{47B45250-9706-46EE-A05F-3555ECDD9429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1440273831" sldId="38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440273831" sldId="389"/>
            <ac:spMk id="2" creationId="{3364C648-BC07-4753-BC02-6413776A3C71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834316264" sldId="39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834316264" sldId="390"/>
            <ac:spMk id="2" creationId="{D00191F5-6F0D-48E6-B0FE-787111EEAD99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1633496119" sldId="391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633496119" sldId="391"/>
            <ac:spMk id="2" creationId="{A177D386-D859-41E9-8576-C120DEA18532}"/>
          </ac:spMkLst>
        </pc:sp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32.176" v="5099" actId="478"/>
        <pc:sldMkLst>
          <pc:docMk/>
          <pc:sldMk cId="3653171406" sldId="392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653171406" sldId="392"/>
            <ac:spMk id="5" creationId="{391FB99F-3C52-4364-8906-89846D607CE1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1" creationId="{C8941684-180C-4663-A710-178EBF734141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2" creationId="{4D3C2A0D-2367-4B40-827E-D7F5C867F215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3" creationId="{9DD04E8C-A286-47CC-A95A-B6814B26A1FB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5" creationId="{51FAB182-8EF3-4DE7-8435-CEE646DD0E9A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6" creationId="{EB56EDCF-3CF7-4DA3-8473-87E469972B02}"/>
          </ac:spMkLst>
        </pc:spChg>
        <pc:spChg chg="add del mod">
          <ac:chgData name="Miguel Andres Garzon Ramirez" userId="04bbcaa2-caf7-4d17-acbe-a3976839bfd0" providerId="ADAL" clId="{D0143891-FE7B-4F15-BB42-C5172854E76F}" dt="2021-05-05T03:47:32.176" v="5099" actId="478"/>
          <ac:spMkLst>
            <pc:docMk/>
            <pc:sldMk cId="3653171406" sldId="392"/>
            <ac:spMk id="17" creationId="{A54D2D67-3B92-4F5B-B94A-41CB5264CFA7}"/>
          </ac:spMkLst>
        </pc:spChg>
        <pc:spChg chg="add del mod">
          <ac:chgData name="Miguel Andres Garzon Ramirez" userId="04bbcaa2-caf7-4d17-acbe-a3976839bfd0" providerId="ADAL" clId="{D0143891-FE7B-4F15-BB42-C5172854E76F}" dt="2021-05-04T13:46:29.167" v="132" actId="478"/>
          <ac:spMkLst>
            <pc:docMk/>
            <pc:sldMk cId="3653171406" sldId="392"/>
            <ac:spMk id="18" creationId="{5AE7016E-03AD-48AC-B5DE-A98175A836A9}"/>
          </ac:spMkLst>
        </pc:sp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30.873" v="5098" actId="478"/>
        <pc:sldMkLst>
          <pc:docMk/>
          <pc:sldMk cId="3594597256" sldId="393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594597256" sldId="393"/>
            <ac:spMk id="2" creationId="{296C27CA-623F-4F0A-B708-E58A9BE23C88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16" creationId="{EA841549-879D-45DB-AFEB-3B9DC25755FF}"/>
          </ac:spMkLst>
        </pc:spChg>
        <pc:spChg chg="add del mod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18" creationId="{DEC4EDD6-8D58-45DE-9D46-ED4FEDED074D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19" creationId="{EDA9AEF5-1244-4909-84C0-5CFC7402A2B8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20" creationId="{B91E22F4-79A6-4582-A3DE-B0B1CDCB5A7D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21" creationId="{87B2237D-A0C9-4CB2-B711-A9B8E1BDC108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22" creationId="{ADFB2E8C-E16D-4E33-9A46-EEA4193B4E8F}"/>
          </ac:spMkLst>
        </pc:spChg>
        <pc:spChg chg="add del">
          <ac:chgData name="Miguel Andres Garzon Ramirez" userId="04bbcaa2-caf7-4d17-acbe-a3976839bfd0" providerId="ADAL" clId="{D0143891-FE7B-4F15-BB42-C5172854E76F}" dt="2021-05-05T03:47:30.873" v="5098" actId="478"/>
          <ac:spMkLst>
            <pc:docMk/>
            <pc:sldMk cId="3594597256" sldId="393"/>
            <ac:spMk id="23" creationId="{AE748409-123B-493E-954E-FE7786696796}"/>
          </ac:spMkLst>
        </pc:spChg>
        <pc:picChg chg="mod modCrop">
          <ac:chgData name="Miguel Andres Garzon Ramirez" userId="04bbcaa2-caf7-4d17-acbe-a3976839bfd0" providerId="ADAL" clId="{D0143891-FE7B-4F15-BB42-C5172854E76F}" dt="2021-05-04T13:36:50.337" v="14" actId="732"/>
          <ac:picMkLst>
            <pc:docMk/>
            <pc:sldMk cId="3594597256" sldId="393"/>
            <ac:picMk id="10" creationId="{A3C50D6B-BEE4-477A-9E71-B340DD89DABB}"/>
          </ac:picMkLst>
        </pc:picChg>
        <pc:picChg chg="mod modCrop">
          <ac:chgData name="Miguel Andres Garzon Ramirez" userId="04bbcaa2-caf7-4d17-acbe-a3976839bfd0" providerId="ADAL" clId="{D0143891-FE7B-4F15-BB42-C5172854E76F}" dt="2021-05-04T13:36:57.157" v="15" actId="732"/>
          <ac:picMkLst>
            <pc:docMk/>
            <pc:sldMk cId="3594597256" sldId="393"/>
            <ac:picMk id="15" creationId="{5BDA3818-E568-4D63-A44D-BD44221FEB5B}"/>
          </ac:picMkLst>
        </pc:pic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316677043" sldId="394"/>
        </pc:sldMkLst>
        <pc:spChg chg="mod">
          <ac:chgData name="Miguel Andres Garzon Ramirez" userId="04bbcaa2-caf7-4d17-acbe-a3976839bfd0" providerId="ADAL" clId="{D0143891-FE7B-4F15-BB42-C5172854E76F}" dt="2021-05-04T14:29:50.616" v="1653" actId="14100"/>
          <ac:spMkLst>
            <pc:docMk/>
            <pc:sldMk cId="3316677043" sldId="394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316677043" sldId="394"/>
            <ac:spMk id="4" creationId="{8D05EF59-CEB2-42AD-A234-C7F5D4087DF3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180854376" sldId="395"/>
        </pc:sldMkLst>
        <pc:spChg chg="mod">
          <ac:chgData name="Miguel Andres Garzon Ramirez" userId="04bbcaa2-caf7-4d17-acbe-a3976839bfd0" providerId="ADAL" clId="{D0143891-FE7B-4F15-BB42-C5172854E76F}" dt="2021-05-04T13:41:11.389" v="68" actId="27636"/>
          <ac:spMkLst>
            <pc:docMk/>
            <pc:sldMk cId="1180854376" sldId="395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180854376" sldId="395"/>
            <ac:spMk id="4" creationId="{819F60A5-F63D-403D-90F0-5767CECA5E21}"/>
          </ac:spMkLst>
        </pc:sp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32.958" v="5100" actId="478"/>
        <pc:sldMkLst>
          <pc:docMk/>
          <pc:sldMk cId="3744047502" sldId="396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744047502" sldId="396"/>
            <ac:spMk id="2" creationId="{A5C806A4-2980-423F-AA86-C00080BF9590}"/>
          </ac:spMkLst>
        </pc:spChg>
        <pc:spChg chg="mod">
          <ac:chgData name="Miguel Andres Garzon Ramirez" userId="04bbcaa2-caf7-4d17-acbe-a3976839bfd0" providerId="ADAL" clId="{D0143891-FE7B-4F15-BB42-C5172854E76F}" dt="2021-05-04T14:11:35.112" v="615" actId="27636"/>
          <ac:spMkLst>
            <pc:docMk/>
            <pc:sldMk cId="3744047502" sldId="396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D0143891-FE7B-4F15-BB42-C5172854E76F}" dt="2021-05-04T14:00:32.399" v="218" actId="1076"/>
          <ac:spMkLst>
            <pc:docMk/>
            <pc:sldMk cId="3744047502" sldId="396"/>
            <ac:spMk id="8" creationId="{DF7E0D39-96AA-4BCE-9326-25F22CE303E6}"/>
          </ac:spMkLst>
        </pc:spChg>
        <pc:spChg chg="mod">
          <ac:chgData name="Miguel Andres Garzon Ramirez" userId="04bbcaa2-caf7-4d17-acbe-a3976839bfd0" providerId="ADAL" clId="{D0143891-FE7B-4F15-BB42-C5172854E76F}" dt="2021-05-04T19:23:19.503" v="3734" actId="20577"/>
          <ac:spMkLst>
            <pc:docMk/>
            <pc:sldMk cId="3744047502" sldId="396"/>
            <ac:spMk id="13" creationId="{AE0CC0D8-70E8-4B3D-B974-BC985A247DBF}"/>
          </ac:spMkLst>
        </pc:spChg>
        <pc:spChg chg="mod">
          <ac:chgData name="Miguel Andres Garzon Ramirez" userId="04bbcaa2-caf7-4d17-acbe-a3976839bfd0" providerId="ADAL" clId="{D0143891-FE7B-4F15-BB42-C5172854E76F}" dt="2021-05-04T13:56:10.125" v="203" actId="1038"/>
          <ac:spMkLst>
            <pc:docMk/>
            <pc:sldMk cId="3744047502" sldId="396"/>
            <ac:spMk id="14" creationId="{5B1CBE39-72CB-4112-AB1A-FDAEE2A4A68E}"/>
          </ac:spMkLst>
        </pc:spChg>
        <pc:spChg chg="add del mod">
          <ac:chgData name="Miguel Andres Garzon Ramirez" userId="04bbcaa2-caf7-4d17-acbe-a3976839bfd0" providerId="ADAL" clId="{D0143891-FE7B-4F15-BB42-C5172854E76F}" dt="2021-05-05T03:47:32.958" v="5100" actId="478"/>
          <ac:spMkLst>
            <pc:docMk/>
            <pc:sldMk cId="3744047502" sldId="396"/>
            <ac:spMk id="15" creationId="{004426D3-AB8D-4B6F-A8FB-790DB2B47A97}"/>
          </ac:spMkLst>
        </pc:spChg>
        <pc:spChg chg="add del mod">
          <ac:chgData name="Miguel Andres Garzon Ramirez" userId="04bbcaa2-caf7-4d17-acbe-a3976839bfd0" providerId="ADAL" clId="{D0143891-FE7B-4F15-BB42-C5172854E76F}" dt="2021-05-04T14:09:03.165" v="403" actId="21"/>
          <ac:spMkLst>
            <pc:docMk/>
            <pc:sldMk cId="3744047502" sldId="396"/>
            <ac:spMk id="17" creationId="{824C654F-82AA-4530-8977-4C1902BDB4EA}"/>
          </ac:spMkLst>
        </pc:spChg>
        <pc:cxnChg chg="add del mod">
          <ac:chgData name="Miguel Andres Garzon Ramirez" userId="04bbcaa2-caf7-4d17-acbe-a3976839bfd0" providerId="ADAL" clId="{D0143891-FE7B-4F15-BB42-C5172854E76F}" dt="2021-05-04T14:09:03.165" v="403" actId="21"/>
          <ac:cxnSpMkLst>
            <pc:docMk/>
            <pc:sldMk cId="3744047502" sldId="396"/>
            <ac:cxnSpMk id="19" creationId="{F45277CE-525A-4AC4-B32B-BF5E65D37220}"/>
          </ac:cxnSpMkLst>
        </pc:cxn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33.830" v="5101" actId="478"/>
        <pc:sldMkLst>
          <pc:docMk/>
          <pc:sldMk cId="188721626" sldId="397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88721626" sldId="397"/>
            <ac:spMk id="2" creationId="{A407EE7F-AD8E-4E3F-A7CE-91E128059B89}"/>
          </ac:spMkLst>
        </pc:spChg>
        <pc:spChg chg="mod">
          <ac:chgData name="Miguel Andres Garzon Ramirez" userId="04bbcaa2-caf7-4d17-acbe-a3976839bfd0" providerId="ADAL" clId="{D0143891-FE7B-4F15-BB42-C5172854E76F}" dt="2021-05-04T19:23:30.093" v="3737"/>
          <ac:spMkLst>
            <pc:docMk/>
            <pc:sldMk cId="188721626" sldId="397"/>
            <ac:spMk id="13" creationId="{AE0CC0D8-70E8-4B3D-B974-BC985A247DBF}"/>
          </ac:spMkLst>
        </pc:spChg>
        <pc:spChg chg="add del mod">
          <ac:chgData name="Miguel Andres Garzon Ramirez" userId="04bbcaa2-caf7-4d17-acbe-a3976839bfd0" providerId="ADAL" clId="{D0143891-FE7B-4F15-BB42-C5172854E76F}" dt="2021-05-05T03:47:33.830" v="5101" actId="478"/>
          <ac:spMkLst>
            <pc:docMk/>
            <pc:sldMk cId="188721626" sldId="397"/>
            <ac:spMk id="14" creationId="{D3F9BF88-C37A-49ED-99D7-D6A6004DD556}"/>
          </ac:spMkLst>
        </pc:spChg>
        <pc:spChg chg="mod">
          <ac:chgData name="Miguel Andres Garzon Ramirez" userId="04bbcaa2-caf7-4d17-acbe-a3976839bfd0" providerId="ADAL" clId="{D0143891-FE7B-4F15-BB42-C5172854E76F}" dt="2021-05-04T14:13:22.338" v="860" actId="1076"/>
          <ac:spMkLst>
            <pc:docMk/>
            <pc:sldMk cId="188721626" sldId="397"/>
            <ac:spMk id="18" creationId="{FA6FC259-C981-4805-AAE9-1F2525A934C8}"/>
          </ac:spMkLst>
        </pc:spChg>
        <pc:spChg chg="add mod">
          <ac:chgData name="Miguel Andres Garzon Ramirez" userId="04bbcaa2-caf7-4d17-acbe-a3976839bfd0" providerId="ADAL" clId="{D0143891-FE7B-4F15-BB42-C5172854E76F}" dt="2021-05-04T14:48:39.646" v="2033" actId="5793"/>
          <ac:spMkLst>
            <pc:docMk/>
            <pc:sldMk cId="188721626" sldId="397"/>
            <ac:spMk id="19" creationId="{BB20F0F2-38D1-4F8E-9B4B-077333883AC2}"/>
          </ac:spMkLst>
        </pc:spChg>
        <pc:spChg chg="add mod">
          <ac:chgData name="Miguel Andres Garzon Ramirez" userId="04bbcaa2-caf7-4d17-acbe-a3976839bfd0" providerId="ADAL" clId="{D0143891-FE7B-4F15-BB42-C5172854E76F}" dt="2021-05-04T14:46:58.092" v="1972" actId="1076"/>
          <ac:spMkLst>
            <pc:docMk/>
            <pc:sldMk cId="188721626" sldId="397"/>
            <ac:spMk id="47" creationId="{2D5C1C92-CBCF-4694-8B38-05B530582886}"/>
          </ac:spMkLst>
        </pc:spChg>
        <pc:cxnChg chg="add mod">
          <ac:chgData name="Miguel Andres Garzon Ramirez" userId="04bbcaa2-caf7-4d17-acbe-a3976839bfd0" providerId="ADAL" clId="{D0143891-FE7B-4F15-BB42-C5172854E76F}" dt="2021-05-04T14:22:22.484" v="1362" actId="14100"/>
          <ac:cxnSpMkLst>
            <pc:docMk/>
            <pc:sldMk cId="188721626" sldId="397"/>
            <ac:cxnSpMk id="20" creationId="{39695DE4-033A-4992-90DC-61ABB2142AD8}"/>
          </ac:cxnSpMkLst>
        </pc:cxnChg>
        <pc:cxnChg chg="add mod">
          <ac:chgData name="Miguel Andres Garzon Ramirez" userId="04bbcaa2-caf7-4d17-acbe-a3976839bfd0" providerId="ADAL" clId="{D0143891-FE7B-4F15-BB42-C5172854E76F}" dt="2021-05-04T14:22:26.477" v="1363" actId="14100"/>
          <ac:cxnSpMkLst>
            <pc:docMk/>
            <pc:sldMk cId="188721626" sldId="397"/>
            <ac:cxnSpMk id="25" creationId="{1EAD5A4A-54AB-419B-8FBB-0F67624EEB61}"/>
          </ac:cxnSpMkLst>
        </pc:cxnChg>
        <pc:cxnChg chg="add mod">
          <ac:chgData name="Miguel Andres Garzon Ramirez" userId="04bbcaa2-caf7-4d17-acbe-a3976839bfd0" providerId="ADAL" clId="{D0143891-FE7B-4F15-BB42-C5172854E76F}" dt="2021-05-04T14:47:01.661" v="1973" actId="14100"/>
          <ac:cxnSpMkLst>
            <pc:docMk/>
            <pc:sldMk cId="188721626" sldId="397"/>
            <ac:cxnSpMk id="48" creationId="{AE4D3201-2CF5-4F82-8EA6-39095D6F6E2F}"/>
          </ac:cxnSpMkLst>
        </pc:cxn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2843098481" sldId="398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843098481" sldId="398"/>
            <ac:spMk id="2" creationId="{C5B12933-4836-4B6A-AB4C-608B3A076A95}"/>
          </ac:spMkLst>
        </pc:spChg>
      </pc:sldChg>
      <pc:sldChg chg="addSp delSp modSp mod or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570540573" sldId="39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570540573" sldId="399"/>
            <ac:spMk id="2" creationId="{6038AC93-DC17-44E8-BD2E-B18A82DB1525}"/>
          </ac:spMkLst>
        </pc:spChg>
        <pc:spChg chg="mod">
          <ac:chgData name="Miguel Andres Garzon Ramirez" userId="04bbcaa2-caf7-4d17-acbe-a3976839bfd0" providerId="ADAL" clId="{D0143891-FE7B-4F15-BB42-C5172854E76F}" dt="2021-05-04T19:23:24.365" v="3735"/>
          <ac:spMkLst>
            <pc:docMk/>
            <pc:sldMk cId="1570540573" sldId="399"/>
            <ac:spMk id="13" creationId="{AE0CC0D8-70E8-4B3D-B974-BC985A247DBF}"/>
          </ac:spMkLst>
        </pc:spChg>
        <pc:spChg chg="add mod">
          <ac:chgData name="Miguel Andres Garzon Ramirez" userId="04bbcaa2-caf7-4d17-acbe-a3976839bfd0" providerId="ADAL" clId="{D0143891-FE7B-4F15-BB42-C5172854E76F}" dt="2021-05-04T14:07:03.317" v="243" actId="1076"/>
          <ac:spMkLst>
            <pc:docMk/>
            <pc:sldMk cId="1570540573" sldId="399"/>
            <ac:spMk id="14" creationId="{3E3F39DB-9C3F-4435-9EFD-B5E8C30246A5}"/>
          </ac:spMkLst>
        </pc:spChg>
        <pc:spChg chg="del">
          <ac:chgData name="Miguel Andres Garzon Ramirez" userId="04bbcaa2-caf7-4d17-acbe-a3976839bfd0" providerId="ADAL" clId="{D0143891-FE7B-4F15-BB42-C5172854E76F}" dt="2021-05-04T14:06:21.681" v="238" actId="478"/>
          <ac:spMkLst>
            <pc:docMk/>
            <pc:sldMk cId="1570540573" sldId="399"/>
            <ac:spMk id="15" creationId="{49632F07-C3F9-45F2-B9D8-61B714B7DB8E}"/>
          </ac:spMkLst>
        </pc:spChg>
        <pc:spChg chg="mod">
          <ac:chgData name="Miguel Andres Garzon Ramirez" userId="04bbcaa2-caf7-4d17-acbe-a3976839bfd0" providerId="ADAL" clId="{D0143891-FE7B-4F15-BB42-C5172854E76F}" dt="2021-05-04T14:05:44.315" v="235" actId="1076"/>
          <ac:spMkLst>
            <pc:docMk/>
            <pc:sldMk cId="1570540573" sldId="399"/>
            <ac:spMk id="18" creationId="{FA6FC259-C981-4805-AAE9-1F2525A934C8}"/>
          </ac:spMkLst>
        </pc:spChg>
        <pc:spChg chg="add mod">
          <ac:chgData name="Miguel Andres Garzon Ramirez" userId="04bbcaa2-caf7-4d17-acbe-a3976839bfd0" providerId="ADAL" clId="{D0143891-FE7B-4F15-BB42-C5172854E76F}" dt="2021-05-04T14:07:30.201" v="289" actId="20577"/>
          <ac:spMkLst>
            <pc:docMk/>
            <pc:sldMk cId="1570540573" sldId="399"/>
            <ac:spMk id="22" creationId="{2E475F0D-3745-4E35-B3F9-C2594D9CEF00}"/>
          </ac:spMkLst>
        </pc:spChg>
        <pc:spChg chg="add mod">
          <ac:chgData name="Miguel Andres Garzon Ramirez" userId="04bbcaa2-caf7-4d17-acbe-a3976839bfd0" providerId="ADAL" clId="{D0143891-FE7B-4F15-BB42-C5172854E76F}" dt="2021-05-04T14:08:07.085" v="400" actId="1076"/>
          <ac:spMkLst>
            <pc:docMk/>
            <pc:sldMk cId="1570540573" sldId="399"/>
            <ac:spMk id="24" creationId="{DC9A8FA4-5A36-4B83-BE8E-8AB026893937}"/>
          </ac:spMkLst>
        </pc:spChg>
        <pc:spChg chg="add mod">
          <ac:chgData name="Miguel Andres Garzon Ramirez" userId="04bbcaa2-caf7-4d17-acbe-a3976839bfd0" providerId="ADAL" clId="{D0143891-FE7B-4F15-BB42-C5172854E76F}" dt="2021-05-04T14:19:02.135" v="1125" actId="20577"/>
          <ac:spMkLst>
            <pc:docMk/>
            <pc:sldMk cId="1570540573" sldId="399"/>
            <ac:spMk id="25" creationId="{2B5EFB28-FF82-4054-A884-AD51947CB2AB}"/>
          </ac:spMkLst>
        </pc:spChg>
        <pc:spChg chg="add mod">
          <ac:chgData name="Miguel Andres Garzon Ramirez" userId="04bbcaa2-caf7-4d17-acbe-a3976839bfd0" providerId="ADAL" clId="{D0143891-FE7B-4F15-BB42-C5172854E76F}" dt="2021-05-04T14:20:15.977" v="1306" actId="114"/>
          <ac:spMkLst>
            <pc:docMk/>
            <pc:sldMk cId="1570540573" sldId="399"/>
            <ac:spMk id="27" creationId="{399D3294-B1DB-4D88-8B9F-C327CB3482FB}"/>
          </ac:spMkLst>
        </pc:spChg>
        <pc:cxnChg chg="add mod">
          <ac:chgData name="Miguel Andres Garzon Ramirez" userId="04bbcaa2-caf7-4d17-acbe-a3976839bfd0" providerId="ADAL" clId="{D0143891-FE7B-4F15-BB42-C5172854E76F}" dt="2021-05-04T14:07:09.878" v="245" actId="14100"/>
          <ac:cxnSpMkLst>
            <pc:docMk/>
            <pc:sldMk cId="1570540573" sldId="399"/>
            <ac:cxnSpMk id="21" creationId="{05EE2A46-35BE-4A7B-B7E3-46466DBB5305}"/>
          </ac:cxnSpMkLst>
        </pc:cxnChg>
        <pc:cxnChg chg="add mod">
          <ac:chgData name="Miguel Andres Garzon Ramirez" userId="04bbcaa2-caf7-4d17-acbe-a3976839bfd0" providerId="ADAL" clId="{D0143891-FE7B-4F15-BB42-C5172854E76F}" dt="2021-05-04T14:07:22.105" v="248" actId="14100"/>
          <ac:cxnSpMkLst>
            <pc:docMk/>
            <pc:sldMk cId="1570540573" sldId="399"/>
            <ac:cxnSpMk id="23" creationId="{D830A5DE-15DE-4073-8C82-9C34AC0722C0}"/>
          </ac:cxnSpMkLst>
        </pc:cxnChg>
        <pc:cxnChg chg="add mod">
          <ac:chgData name="Miguel Andres Garzon Ramirez" userId="04bbcaa2-caf7-4d17-acbe-a3976839bfd0" providerId="ADAL" clId="{D0143891-FE7B-4F15-BB42-C5172854E76F}" dt="2021-05-04T14:19:08.133" v="1126" actId="14100"/>
          <ac:cxnSpMkLst>
            <pc:docMk/>
            <pc:sldMk cId="1570540573" sldId="399"/>
            <ac:cxnSpMk id="26" creationId="{7C6D5FE9-2B42-4360-BC5F-E875F74BF991}"/>
          </ac:cxnSpMkLst>
        </pc:cxnChg>
        <pc:cxnChg chg="add mod">
          <ac:chgData name="Miguel Andres Garzon Ramirez" userId="04bbcaa2-caf7-4d17-acbe-a3976839bfd0" providerId="ADAL" clId="{D0143891-FE7B-4F15-BB42-C5172854E76F}" dt="2021-05-04T14:20:09.876" v="1305" actId="14100"/>
          <ac:cxnSpMkLst>
            <pc:docMk/>
            <pc:sldMk cId="1570540573" sldId="399"/>
            <ac:cxnSpMk id="28" creationId="{B01A86B1-ECC5-49FD-8B7C-579DFE264158}"/>
          </ac:cxnSpMkLst>
        </pc:cxnChg>
      </pc:sldChg>
      <pc:sldChg chg="addSp 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260472496" sldId="40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60472496" sldId="400"/>
            <ac:spMk id="2" creationId="{839305B2-B65B-4F59-A169-4A4C6D1881D3}"/>
          </ac:spMkLst>
        </pc:spChg>
        <pc:spChg chg="mod">
          <ac:chgData name="Miguel Andres Garzon Ramirez" userId="04bbcaa2-caf7-4d17-acbe-a3976839bfd0" providerId="ADAL" clId="{D0143891-FE7B-4F15-BB42-C5172854E76F}" dt="2021-05-04T19:23:32.489" v="3738"/>
          <ac:spMkLst>
            <pc:docMk/>
            <pc:sldMk cId="260472496" sldId="400"/>
            <ac:spMk id="13" creationId="{AE0CC0D8-70E8-4B3D-B974-BC985A247DBF}"/>
          </ac:spMkLst>
        </pc:spChg>
        <pc:spChg chg="del mod">
          <ac:chgData name="Miguel Andres Garzon Ramirez" userId="04bbcaa2-caf7-4d17-acbe-a3976839bfd0" providerId="ADAL" clId="{D0143891-FE7B-4F15-BB42-C5172854E76F}" dt="2021-05-04T14:25:19.607" v="1470" actId="478"/>
          <ac:spMkLst>
            <pc:docMk/>
            <pc:sldMk cId="260472496" sldId="400"/>
            <ac:spMk id="15" creationId="{49632F07-C3F9-45F2-B9D8-61B714B7DB8E}"/>
          </ac:spMkLst>
        </pc:spChg>
        <pc:spChg chg="mod">
          <ac:chgData name="Miguel Andres Garzon Ramirez" userId="04bbcaa2-caf7-4d17-acbe-a3976839bfd0" providerId="ADAL" clId="{D0143891-FE7B-4F15-BB42-C5172854E76F}" dt="2021-05-04T14:27:02.123" v="1512" actId="1076"/>
          <ac:spMkLst>
            <pc:docMk/>
            <pc:sldMk cId="260472496" sldId="400"/>
            <ac:spMk id="16" creationId="{C03A9349-9683-487B-AA3E-D4A7B271F51C}"/>
          </ac:spMkLst>
        </pc:spChg>
        <pc:spChg chg="mod">
          <ac:chgData name="Miguel Andres Garzon Ramirez" userId="04bbcaa2-caf7-4d17-acbe-a3976839bfd0" providerId="ADAL" clId="{D0143891-FE7B-4F15-BB42-C5172854E76F}" dt="2021-05-04T14:27:02.123" v="1512" actId="1076"/>
          <ac:spMkLst>
            <pc:docMk/>
            <pc:sldMk cId="260472496" sldId="400"/>
            <ac:spMk id="17" creationId="{F3A5DBA5-B36E-48F6-B2FD-6423536D5242}"/>
          </ac:spMkLst>
        </pc:spChg>
        <pc:spChg chg="mod">
          <ac:chgData name="Miguel Andres Garzon Ramirez" userId="04bbcaa2-caf7-4d17-acbe-a3976839bfd0" providerId="ADAL" clId="{D0143891-FE7B-4F15-BB42-C5172854E76F}" dt="2021-05-04T14:05:48.830" v="236" actId="1076"/>
          <ac:spMkLst>
            <pc:docMk/>
            <pc:sldMk cId="260472496" sldId="400"/>
            <ac:spMk id="18" creationId="{FA6FC259-C981-4805-AAE9-1F2525A934C8}"/>
          </ac:spMkLst>
        </pc:spChg>
        <pc:spChg chg="add mod">
          <ac:chgData name="Miguel Andres Garzon Ramirez" userId="04bbcaa2-caf7-4d17-acbe-a3976839bfd0" providerId="ADAL" clId="{D0143891-FE7B-4F15-BB42-C5172854E76F}" dt="2021-05-04T14:39:46.304" v="1937" actId="404"/>
          <ac:spMkLst>
            <pc:docMk/>
            <pc:sldMk cId="260472496" sldId="400"/>
            <ac:spMk id="21" creationId="{923A0C62-E133-42D3-AF3F-001424039E27}"/>
          </ac:spMkLst>
        </pc:spChg>
        <pc:spChg chg="add mod">
          <ac:chgData name="Miguel Andres Garzon Ramirez" userId="04bbcaa2-caf7-4d17-acbe-a3976839bfd0" providerId="ADAL" clId="{D0143891-FE7B-4F15-BB42-C5172854E76F}" dt="2021-05-04T14:39:46.304" v="1937" actId="404"/>
          <ac:spMkLst>
            <pc:docMk/>
            <pc:sldMk cId="260472496" sldId="400"/>
            <ac:spMk id="23" creationId="{9D4B3DCD-BA07-464C-908B-33B08FF4282D}"/>
          </ac:spMkLst>
        </pc:spChg>
        <pc:picChg chg="add del mod">
          <ac:chgData name="Miguel Andres Garzon Ramirez" userId="04bbcaa2-caf7-4d17-acbe-a3976839bfd0" providerId="ADAL" clId="{D0143891-FE7B-4F15-BB42-C5172854E76F}" dt="2021-05-04T14:03:35.465" v="222" actId="478"/>
          <ac:picMkLst>
            <pc:docMk/>
            <pc:sldMk cId="260472496" sldId="400"/>
            <ac:picMk id="3" creationId="{B3C85C95-5E90-4E68-94F0-380B9B6B99FC}"/>
          </ac:picMkLst>
        </pc:picChg>
        <pc:picChg chg="del">
          <ac:chgData name="Miguel Andres Garzon Ramirez" userId="04bbcaa2-caf7-4d17-acbe-a3976839bfd0" providerId="ADAL" clId="{D0143891-FE7B-4F15-BB42-C5172854E76F}" dt="2021-05-04T14:03:31.378" v="220" actId="478"/>
          <ac:picMkLst>
            <pc:docMk/>
            <pc:sldMk cId="260472496" sldId="400"/>
            <ac:picMk id="5" creationId="{1A272FCC-4A3D-4CA9-894F-E2193FFFFF68}"/>
          </ac:picMkLst>
        </pc:picChg>
        <pc:picChg chg="del mod">
          <ac:chgData name="Miguel Andres Garzon Ramirez" userId="04bbcaa2-caf7-4d17-acbe-a3976839bfd0" providerId="ADAL" clId="{D0143891-FE7B-4F15-BB42-C5172854E76F}" dt="2021-05-04T14:04:28.031" v="227" actId="478"/>
          <ac:picMkLst>
            <pc:docMk/>
            <pc:sldMk cId="260472496" sldId="400"/>
            <ac:picMk id="7" creationId="{183959D7-0897-44D0-9B06-E77B3EB1D915}"/>
          </ac:picMkLst>
        </pc:picChg>
        <pc:picChg chg="add mod ord">
          <ac:chgData name="Miguel Andres Garzon Ramirez" userId="04bbcaa2-caf7-4d17-acbe-a3976839bfd0" providerId="ADAL" clId="{D0143891-FE7B-4F15-BB42-C5172854E76F}" dt="2021-05-04T14:04:08.896" v="225" actId="171"/>
          <ac:picMkLst>
            <pc:docMk/>
            <pc:sldMk cId="260472496" sldId="400"/>
            <ac:picMk id="8" creationId="{FB08E1F1-A286-4282-A2C5-249003364F06}"/>
          </ac:picMkLst>
        </pc:picChg>
        <pc:picChg chg="add mod">
          <ac:chgData name="Miguel Andres Garzon Ramirez" userId="04bbcaa2-caf7-4d17-acbe-a3976839bfd0" providerId="ADAL" clId="{D0143891-FE7B-4F15-BB42-C5172854E76F}" dt="2021-05-04T14:05:01.085" v="231" actId="1076"/>
          <ac:picMkLst>
            <pc:docMk/>
            <pc:sldMk cId="260472496" sldId="400"/>
            <ac:picMk id="11" creationId="{26D6EAD3-5538-477D-964D-E1533E3719A2}"/>
          </ac:picMkLst>
        </pc:picChg>
        <pc:cxnChg chg="add mod">
          <ac:chgData name="Miguel Andres Garzon Ramirez" userId="04bbcaa2-caf7-4d17-acbe-a3976839bfd0" providerId="ADAL" clId="{D0143891-FE7B-4F15-BB42-C5172854E76F}" dt="2021-05-04T14:22:59.889" v="1368" actId="14100"/>
          <ac:cxnSpMkLst>
            <pc:docMk/>
            <pc:sldMk cId="260472496" sldId="400"/>
            <ac:cxnSpMk id="22" creationId="{05F9A1B0-5A70-4E07-8CAA-AB14700A5053}"/>
          </ac:cxnSpMkLst>
        </pc:cxnChg>
        <pc:cxnChg chg="add mod">
          <ac:chgData name="Miguel Andres Garzon Ramirez" userId="04bbcaa2-caf7-4d17-acbe-a3976839bfd0" providerId="ADAL" clId="{D0143891-FE7B-4F15-BB42-C5172854E76F}" dt="2021-05-04T14:24:01.710" v="1466" actId="14100"/>
          <ac:cxnSpMkLst>
            <pc:docMk/>
            <pc:sldMk cId="260472496" sldId="400"/>
            <ac:cxnSpMk id="24" creationId="{8BF73D52-C149-45C4-9952-1B5E29BD2417}"/>
          </ac:cxnSpMkLst>
        </pc:cxnChg>
      </pc:sldChg>
      <pc:sldChg chg="addSp delSp modSp mod or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274174778" sldId="401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274174778" sldId="401"/>
            <ac:spMk id="2" creationId="{85529878-6EED-4555-8245-EE5DF43C7485}"/>
          </ac:spMkLst>
        </pc:spChg>
        <pc:spChg chg="del">
          <ac:chgData name="Miguel Andres Garzon Ramirez" userId="04bbcaa2-caf7-4d17-acbe-a3976839bfd0" providerId="ADAL" clId="{D0143891-FE7B-4F15-BB42-C5172854E76F}" dt="2021-05-04T14:06:18.040" v="237" actId="478"/>
          <ac:spMkLst>
            <pc:docMk/>
            <pc:sldMk cId="1274174778" sldId="401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D0143891-FE7B-4F15-BB42-C5172854E76F}" dt="2021-05-04T14:15:03.456" v="874" actId="478"/>
          <ac:spMkLst>
            <pc:docMk/>
            <pc:sldMk cId="1274174778" sldId="401"/>
            <ac:spMk id="4" creationId="{20F1E38F-72F6-467F-9152-B8EDCBD68A06}"/>
          </ac:spMkLst>
        </pc:spChg>
        <pc:spChg chg="add mod">
          <ac:chgData name="Miguel Andres Garzon Ramirez" userId="04bbcaa2-caf7-4d17-acbe-a3976839bfd0" providerId="ADAL" clId="{D0143891-FE7B-4F15-BB42-C5172854E76F}" dt="2021-05-04T14:39:33.481" v="1935" actId="404"/>
          <ac:spMkLst>
            <pc:docMk/>
            <pc:sldMk cId="1274174778" sldId="401"/>
            <ac:spMk id="14" creationId="{EB0E4A2C-F03D-439E-9220-75A14B048B68}"/>
          </ac:spMkLst>
        </pc:spChg>
        <pc:spChg chg="add mod">
          <ac:chgData name="Miguel Andres Garzon Ramirez" userId="04bbcaa2-caf7-4d17-acbe-a3976839bfd0" providerId="ADAL" clId="{D0143891-FE7B-4F15-BB42-C5172854E76F}" dt="2021-05-04T14:39:33.481" v="1935" actId="404"/>
          <ac:spMkLst>
            <pc:docMk/>
            <pc:sldMk cId="1274174778" sldId="401"/>
            <ac:spMk id="19" creationId="{03AC19BE-61AB-4DD8-80AE-28D470719C76}"/>
          </ac:spMkLst>
        </pc:spChg>
        <pc:spChg chg="mod">
          <ac:chgData name="Miguel Andres Garzon Ramirez" userId="04bbcaa2-caf7-4d17-acbe-a3976839bfd0" providerId="ADAL" clId="{D0143891-FE7B-4F15-BB42-C5172854E76F}" dt="2021-05-04T19:23:27.470" v="3736"/>
          <ac:spMkLst>
            <pc:docMk/>
            <pc:sldMk cId="1274174778" sldId="401"/>
            <ac:spMk id="20" creationId="{5FFD3A6D-CD78-4C30-BA29-D2D7362F563D}"/>
          </ac:spMkLst>
        </pc:spChg>
        <pc:spChg chg="add del mod">
          <ac:chgData name="Miguel Andres Garzon Ramirez" userId="04bbcaa2-caf7-4d17-acbe-a3976839bfd0" providerId="ADAL" clId="{D0143891-FE7B-4F15-BB42-C5172854E76F}" dt="2021-05-04T14:17:05.553" v="1041" actId="478"/>
          <ac:spMkLst>
            <pc:docMk/>
            <pc:sldMk cId="1274174778" sldId="401"/>
            <ac:spMk id="23" creationId="{6ED71913-BED6-4CF6-9D60-6EA6D794091D}"/>
          </ac:spMkLst>
        </pc:spChg>
        <pc:spChg chg="add mod">
          <ac:chgData name="Miguel Andres Garzon Ramirez" userId="04bbcaa2-caf7-4d17-acbe-a3976839bfd0" providerId="ADAL" clId="{D0143891-FE7B-4F15-BB42-C5172854E76F}" dt="2021-05-04T14:39:33.481" v="1935" actId="404"/>
          <ac:spMkLst>
            <pc:docMk/>
            <pc:sldMk cId="1274174778" sldId="401"/>
            <ac:spMk id="25" creationId="{D89BFBF7-CAF0-44F1-BD50-7E85D5524CAB}"/>
          </ac:spMkLst>
        </pc:spChg>
        <pc:spChg chg="add mod">
          <ac:chgData name="Miguel Andres Garzon Ramirez" userId="04bbcaa2-caf7-4d17-acbe-a3976839bfd0" providerId="ADAL" clId="{D0143891-FE7B-4F15-BB42-C5172854E76F}" dt="2021-05-04T14:27:25.926" v="1517" actId="1076"/>
          <ac:spMkLst>
            <pc:docMk/>
            <pc:sldMk cId="1274174778" sldId="401"/>
            <ac:spMk id="36" creationId="{468DD08D-7805-479F-A965-75666BE520A3}"/>
          </ac:spMkLst>
        </pc:spChg>
        <pc:spChg chg="add mod">
          <ac:chgData name="Miguel Andres Garzon Ramirez" userId="04bbcaa2-caf7-4d17-acbe-a3976839bfd0" providerId="ADAL" clId="{D0143891-FE7B-4F15-BB42-C5172854E76F}" dt="2021-05-04T14:27:28.015" v="1518" actId="1076"/>
          <ac:spMkLst>
            <pc:docMk/>
            <pc:sldMk cId="1274174778" sldId="401"/>
            <ac:spMk id="37" creationId="{4F7322EC-CA27-4A2E-90E4-56B4B3AD47CB}"/>
          </ac:spMkLst>
        </pc:spChg>
        <pc:cxnChg chg="add mod">
          <ac:chgData name="Miguel Andres Garzon Ramirez" userId="04bbcaa2-caf7-4d17-acbe-a3976839bfd0" providerId="ADAL" clId="{D0143891-FE7B-4F15-BB42-C5172854E76F}" dt="2021-05-04T14:16:00.430" v="920" actId="14100"/>
          <ac:cxnSpMkLst>
            <pc:docMk/>
            <pc:sldMk cId="1274174778" sldId="401"/>
            <ac:cxnSpMk id="15" creationId="{DF89EC96-2F22-42F8-BA09-63587A7D7A05}"/>
          </ac:cxnSpMkLst>
        </pc:cxnChg>
        <pc:cxnChg chg="add mod">
          <ac:chgData name="Miguel Andres Garzon Ramirez" userId="04bbcaa2-caf7-4d17-acbe-a3976839bfd0" providerId="ADAL" clId="{D0143891-FE7B-4F15-BB42-C5172854E76F}" dt="2021-05-04T14:26:14.703" v="1499" actId="14100"/>
          <ac:cxnSpMkLst>
            <pc:docMk/>
            <pc:sldMk cId="1274174778" sldId="401"/>
            <ac:cxnSpMk id="21" creationId="{05E19A1E-C997-48C0-9BB7-29636E7C8CEB}"/>
          </ac:cxnSpMkLst>
        </pc:cxnChg>
        <pc:cxnChg chg="add del mod">
          <ac:chgData name="Miguel Andres Garzon Ramirez" userId="04bbcaa2-caf7-4d17-acbe-a3976839bfd0" providerId="ADAL" clId="{D0143891-FE7B-4F15-BB42-C5172854E76F}" dt="2021-05-04T14:17:05.553" v="1041" actId="478"/>
          <ac:cxnSpMkLst>
            <pc:docMk/>
            <pc:sldMk cId="1274174778" sldId="401"/>
            <ac:cxnSpMk id="24" creationId="{F914CCFD-E0FD-40F5-B801-1ECFE858D846}"/>
          </ac:cxnSpMkLst>
        </pc:cxnChg>
        <pc:cxnChg chg="add mod">
          <ac:chgData name="Miguel Andres Garzon Ramirez" userId="04bbcaa2-caf7-4d17-acbe-a3976839bfd0" providerId="ADAL" clId="{D0143891-FE7B-4F15-BB42-C5172854E76F}" dt="2021-05-04T14:27:14.245" v="1513" actId="1076"/>
          <ac:cxnSpMkLst>
            <pc:docMk/>
            <pc:sldMk cId="1274174778" sldId="401"/>
            <ac:cxnSpMk id="26" creationId="{DF90D050-75F6-44D6-8234-45F373177ACF}"/>
          </ac:cxnSpMkLst>
        </pc:cxnChg>
      </pc:sldChg>
      <pc:sldChg chg="addSp 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3623649103" sldId="402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623649103" sldId="402"/>
            <ac:spMk id="2" creationId="{678F71CF-9EF8-4A86-8337-3A4E1BA417B1}"/>
          </ac:spMkLst>
        </pc:spChg>
        <pc:spChg chg="del">
          <ac:chgData name="Miguel Andres Garzon Ramirez" userId="04bbcaa2-caf7-4d17-acbe-a3976839bfd0" providerId="ADAL" clId="{D0143891-FE7B-4F15-BB42-C5172854E76F}" dt="2021-05-04T14:25:14.994" v="1469" actId="478"/>
          <ac:spMkLst>
            <pc:docMk/>
            <pc:sldMk cId="3623649103" sldId="402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D0143891-FE7B-4F15-BB42-C5172854E76F}" dt="2021-05-04T14:25:22.577" v="1471" actId="478"/>
          <ac:spMkLst>
            <pc:docMk/>
            <pc:sldMk cId="3623649103" sldId="402"/>
            <ac:spMk id="8" creationId="{5C06AA07-9313-4545-8F79-A704EA4E0EB1}"/>
          </ac:spMkLst>
        </pc:spChg>
        <pc:spChg chg="add mod">
          <ac:chgData name="Miguel Andres Garzon Ramirez" userId="04bbcaa2-caf7-4d17-acbe-a3976839bfd0" providerId="ADAL" clId="{D0143891-FE7B-4F15-BB42-C5172854E76F}" dt="2021-05-04T14:39:58.426" v="1940" actId="404"/>
          <ac:spMkLst>
            <pc:docMk/>
            <pc:sldMk cId="3623649103" sldId="402"/>
            <ac:spMk id="11" creationId="{5E7248B3-46CE-4AE8-ACCA-0E801F063235}"/>
          </ac:spMkLst>
        </pc:spChg>
        <pc:spChg chg="add mod">
          <ac:chgData name="Miguel Andres Garzon Ramirez" userId="04bbcaa2-caf7-4d17-acbe-a3976839bfd0" providerId="ADAL" clId="{D0143891-FE7B-4F15-BB42-C5172854E76F}" dt="2021-05-04T14:29:07.132" v="1651" actId="1076"/>
          <ac:spMkLst>
            <pc:docMk/>
            <pc:sldMk cId="3623649103" sldId="402"/>
            <ac:spMk id="18" creationId="{B5839C95-5346-4DB4-876B-F8628CFD7638}"/>
          </ac:spMkLst>
        </pc:spChg>
        <pc:spChg chg="add mod">
          <ac:chgData name="Miguel Andres Garzon Ramirez" userId="04bbcaa2-caf7-4d17-acbe-a3976839bfd0" providerId="ADAL" clId="{D0143891-FE7B-4F15-BB42-C5172854E76F}" dt="2021-05-04T14:29:07.132" v="1651" actId="1076"/>
          <ac:spMkLst>
            <pc:docMk/>
            <pc:sldMk cId="3623649103" sldId="402"/>
            <ac:spMk id="19" creationId="{235F58D5-0B05-4358-906B-2FAAAEC12FA6}"/>
          </ac:spMkLst>
        </pc:spChg>
        <pc:spChg chg="mod">
          <ac:chgData name="Miguel Andres Garzon Ramirez" userId="04bbcaa2-caf7-4d17-acbe-a3976839bfd0" providerId="ADAL" clId="{D0143891-FE7B-4F15-BB42-C5172854E76F}" dt="2021-05-04T19:23:34.557" v="3739"/>
          <ac:spMkLst>
            <pc:docMk/>
            <pc:sldMk cId="3623649103" sldId="402"/>
            <ac:spMk id="20" creationId="{5FFD3A6D-CD78-4C30-BA29-D2D7362F563D}"/>
          </ac:spMkLst>
        </pc:spChg>
        <pc:cxnChg chg="add mod">
          <ac:chgData name="Miguel Andres Garzon Ramirez" userId="04bbcaa2-caf7-4d17-acbe-a3976839bfd0" providerId="ADAL" clId="{D0143891-FE7B-4F15-BB42-C5172854E76F}" dt="2021-05-04T14:29:11.668" v="1652" actId="14100"/>
          <ac:cxnSpMkLst>
            <pc:docMk/>
            <pc:sldMk cId="3623649103" sldId="402"/>
            <ac:cxnSpMk id="14" creationId="{4122E8EF-5D52-4A31-A63D-13E991D37059}"/>
          </ac:cxnSpMkLst>
        </pc:cxn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149508789" sldId="403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149508789" sldId="403"/>
            <ac:spMk id="3" creationId="{B85D7DF4-4592-409D-8E8A-E5234DE98286}"/>
          </ac:spMkLst>
        </pc:spChg>
        <pc:spChg chg="mod">
          <ac:chgData name="Miguel Andres Garzon Ramirez" userId="04bbcaa2-caf7-4d17-acbe-a3976839bfd0" providerId="ADAL" clId="{D0143891-FE7B-4F15-BB42-C5172854E76F}" dt="2021-05-04T14:36:31.878" v="1930" actId="27636"/>
          <ac:spMkLst>
            <pc:docMk/>
            <pc:sldMk cId="3149508789" sldId="403"/>
            <ac:spMk id="10" creationId="{4308C663-C001-4C1D-A6A6-36ED5E976586}"/>
          </ac:spMkLst>
        </pc:sp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3273513766" sldId="405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273513766" sldId="405"/>
            <ac:spMk id="6" creationId="{18940886-D331-45D7-B967-2A3229633075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32:08.867" v="5017" actId="1076"/>
        <pc:sldMkLst>
          <pc:docMk/>
          <pc:sldMk cId="611452150" sldId="406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611452150" sldId="406"/>
            <ac:spMk id="6" creationId="{27346A8D-0AC8-40AD-AE56-C838D661A0CE}"/>
          </ac:spMkLst>
        </pc:spChg>
        <pc:picChg chg="mod">
          <ac:chgData name="Miguel Andres Garzon Ramirez" userId="04bbcaa2-caf7-4d17-acbe-a3976839bfd0" providerId="ADAL" clId="{D0143891-FE7B-4F15-BB42-C5172854E76F}" dt="2021-05-05T03:32:08.867" v="5017" actId="1076"/>
          <ac:picMkLst>
            <pc:docMk/>
            <pc:sldMk cId="611452150" sldId="406"/>
            <ac:picMk id="9" creationId="{CF2064D1-0F4B-46FC-BED7-2AD140996EC4}"/>
          </ac:picMkLst>
        </pc:picChg>
      </pc:sldChg>
      <pc:sldChg chg="del">
        <pc:chgData name="Miguel Andres Garzon Ramirez" userId="04bbcaa2-caf7-4d17-acbe-a3976839bfd0" providerId="ADAL" clId="{D0143891-FE7B-4F15-BB42-C5172854E76F}" dt="2021-05-04T14:40:50.986" v="1941" actId="47"/>
        <pc:sldMkLst>
          <pc:docMk/>
          <pc:sldMk cId="1470127680" sldId="407"/>
        </pc:sldMkLst>
      </pc:sldChg>
      <pc:sldChg chg="delSp modSp mod">
        <pc:chgData name="Miguel Andres Garzon Ramirez" userId="04bbcaa2-caf7-4d17-acbe-a3976839bfd0" providerId="ADAL" clId="{D0143891-FE7B-4F15-BB42-C5172854E76F}" dt="2021-05-05T03:32:03.243" v="5016" actId="1076"/>
        <pc:sldMkLst>
          <pc:docMk/>
          <pc:sldMk cId="313766070" sldId="408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13766070" sldId="408"/>
            <ac:spMk id="6" creationId="{FEC15B97-2A76-4333-943F-FD1520C0A56F}"/>
          </ac:spMkLst>
        </pc:spChg>
        <pc:picChg chg="mod">
          <ac:chgData name="Miguel Andres Garzon Ramirez" userId="04bbcaa2-caf7-4d17-acbe-a3976839bfd0" providerId="ADAL" clId="{D0143891-FE7B-4F15-BB42-C5172854E76F}" dt="2021-05-05T03:32:03.243" v="5016" actId="1076"/>
          <ac:picMkLst>
            <pc:docMk/>
            <pc:sldMk cId="313766070" sldId="408"/>
            <ac:picMk id="9" creationId="{9917CB3D-02D6-4C61-9FF3-DB03BB6E103B}"/>
          </ac:picMkLst>
        </pc:picChg>
      </pc:sldChg>
      <pc:sldChg chg="delSp">
        <pc:chgData name="Miguel Andres Garzon Ramirez" userId="04bbcaa2-caf7-4d17-acbe-a3976839bfd0" providerId="ADAL" clId="{D0143891-FE7B-4F15-BB42-C5172854E76F}" dt="2021-05-05T03:19:50.638" v="4994"/>
        <pc:sldMkLst>
          <pc:docMk/>
          <pc:sldMk cId="1200549749" sldId="40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200549749" sldId="409"/>
            <ac:spMk id="3" creationId="{9629F4E7-62F6-4D28-B044-E18C5DEB6CA3}"/>
          </ac:spMkLst>
        </pc:sp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887950054" sldId="41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887950054" sldId="410"/>
            <ac:spMk id="3" creationId="{40F29606-FB20-4DA1-86A0-DDBEF93EA119}"/>
          </ac:spMkLst>
        </pc:spChg>
        <pc:spChg chg="del">
          <ac:chgData name="Miguel Andres Garzon Ramirez" userId="04bbcaa2-caf7-4d17-acbe-a3976839bfd0" providerId="ADAL" clId="{D0143891-FE7B-4F15-BB42-C5172854E76F}" dt="2021-05-04T19:02:26.562" v="3524" actId="478"/>
          <ac:spMkLst>
            <pc:docMk/>
            <pc:sldMk cId="3887950054" sldId="410"/>
            <ac:spMk id="3" creationId="{682C3AC3-13E3-9246-B98E-FB74727BFB28}"/>
          </ac:spMkLst>
        </pc:spChg>
        <pc:spChg chg="add del">
          <ac:chgData name="Miguel Andres Garzon Ramirez" userId="04bbcaa2-caf7-4d17-acbe-a3976839bfd0" providerId="ADAL" clId="{D0143891-FE7B-4F15-BB42-C5172854E76F}" dt="2021-05-04T18:50:07.740" v="3077" actId="478"/>
          <ac:spMkLst>
            <pc:docMk/>
            <pc:sldMk cId="3887950054" sldId="410"/>
            <ac:spMk id="4" creationId="{0192CB4F-962D-6346-AC2D-6ED831EAAAE1}"/>
          </ac:spMkLst>
        </pc:spChg>
        <pc:spChg chg="add del mod">
          <ac:chgData name="Miguel Andres Garzon Ramirez" userId="04bbcaa2-caf7-4d17-acbe-a3976839bfd0" providerId="ADAL" clId="{D0143891-FE7B-4F15-BB42-C5172854E76F}" dt="2021-05-04T19:02:28.880" v="3525" actId="478"/>
          <ac:spMkLst>
            <pc:docMk/>
            <pc:sldMk cId="3887950054" sldId="410"/>
            <ac:spMk id="6" creationId="{20D61EA7-4D13-48DD-B1E9-17B415289696}"/>
          </ac:spMkLst>
        </pc:spChg>
        <pc:spChg chg="mod ord">
          <ac:chgData name="Miguel Andres Garzon Ramirez" userId="04bbcaa2-caf7-4d17-acbe-a3976839bfd0" providerId="ADAL" clId="{D0143891-FE7B-4F15-BB42-C5172854E76F}" dt="2021-05-04T19:02:21.857" v="3523" actId="207"/>
          <ac:spMkLst>
            <pc:docMk/>
            <pc:sldMk cId="3887950054" sldId="410"/>
            <ac:spMk id="8" creationId="{1226F565-4DC1-418D-A924-D8B5DB5F7FEE}"/>
          </ac:spMkLst>
        </pc:spChg>
        <pc:spChg chg="del">
          <ac:chgData name="Miguel Andres Garzon Ramirez" userId="04bbcaa2-caf7-4d17-acbe-a3976839bfd0" providerId="ADAL" clId="{D0143891-FE7B-4F15-BB42-C5172854E76F}" dt="2021-05-04T18:49:59.712" v="3074" actId="478"/>
          <ac:spMkLst>
            <pc:docMk/>
            <pc:sldMk cId="3887950054" sldId="410"/>
            <ac:spMk id="10" creationId="{DECDFAF3-FB1D-6D46-B6BA-C22F08E0C0AE}"/>
          </ac:spMkLst>
        </pc:sp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2528117447" sldId="411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528117447" sldId="411"/>
            <ac:spMk id="3" creationId="{01E4F04A-5EFE-4848-954E-EB2E8E81D3FE}"/>
          </ac:spMkLst>
        </pc:spChg>
        <pc:spChg chg="mod ord">
          <ac:chgData name="Miguel Andres Garzon Ramirez" userId="04bbcaa2-caf7-4d17-acbe-a3976839bfd0" providerId="ADAL" clId="{D0143891-FE7B-4F15-BB42-C5172854E76F}" dt="2021-05-04T19:05:04.992" v="3601" actId="20577"/>
          <ac:spMkLst>
            <pc:docMk/>
            <pc:sldMk cId="2528117447" sldId="411"/>
            <ac:spMk id="7" creationId="{8F6DE4D0-A135-5840-9A23-30D8CE403CB8}"/>
          </ac:spMkLst>
        </pc:spChg>
        <pc:spChg chg="add del mod ord">
          <ac:chgData name="Miguel Andres Garzon Ramirez" userId="04bbcaa2-caf7-4d17-acbe-a3976839bfd0" providerId="ADAL" clId="{D0143891-FE7B-4F15-BB42-C5172854E76F}" dt="2021-05-04T19:03:16.633" v="3535" actId="478"/>
          <ac:spMkLst>
            <pc:docMk/>
            <pc:sldMk cId="2528117447" sldId="411"/>
            <ac:spMk id="8" creationId="{115502D6-3F58-409A-AA2B-9A96B9A4A42B}"/>
          </ac:spMkLst>
        </pc:sp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2159488421" sldId="413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159488421" sldId="413"/>
            <ac:spMk id="4" creationId="{633F8F85-9D16-443A-A165-4463CD1E4A12}"/>
          </ac:spMkLst>
        </pc:spChg>
        <pc:picChg chg="del">
          <ac:chgData name="Miguel Andres Garzon Ramirez" userId="04bbcaa2-caf7-4d17-acbe-a3976839bfd0" providerId="ADAL" clId="{D0143891-FE7B-4F15-BB42-C5172854E76F}" dt="2021-05-04T20:12:00.779" v="3777" actId="478"/>
          <ac:picMkLst>
            <pc:docMk/>
            <pc:sldMk cId="2159488421" sldId="413"/>
            <ac:picMk id="9" creationId="{133F14D9-4FC6-459B-8868-C2D1F80EFE35}"/>
          </ac:picMkLst>
        </pc:picChg>
        <pc:picChg chg="add mod">
          <ac:chgData name="Miguel Andres Garzon Ramirez" userId="04bbcaa2-caf7-4d17-acbe-a3976839bfd0" providerId="ADAL" clId="{D0143891-FE7B-4F15-BB42-C5172854E76F}" dt="2021-05-04T20:12:09.377" v="3782" actId="14100"/>
          <ac:picMkLst>
            <pc:docMk/>
            <pc:sldMk cId="2159488421" sldId="413"/>
            <ac:picMk id="10" creationId="{0BDB1792-C613-40BA-966D-6ABCBC937116}"/>
          </ac:picMkLst>
        </pc:pic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600177938" sldId="414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600177938" sldId="414"/>
            <ac:spMk id="3" creationId="{917CBDB4-107A-40A5-B392-F0C9B3491CD4}"/>
          </ac:spMkLst>
        </pc:spChg>
        <pc:spChg chg="mod">
          <ac:chgData name="Miguel Andres Garzon Ramirez" userId="04bbcaa2-caf7-4d17-acbe-a3976839bfd0" providerId="ADAL" clId="{D0143891-FE7B-4F15-BB42-C5172854E76F}" dt="2021-05-04T14:44:59.102" v="1960" actId="20577"/>
          <ac:spMkLst>
            <pc:docMk/>
            <pc:sldMk cId="1600177938" sldId="414"/>
            <ac:spMk id="4" creationId="{E06ED823-2653-41ED-8E28-877E8E062757}"/>
          </ac:spMkLst>
        </pc:spChg>
        <pc:spChg chg="add mod">
          <ac:chgData name="Miguel Andres Garzon Ramirez" userId="04bbcaa2-caf7-4d17-acbe-a3976839bfd0" providerId="ADAL" clId="{D0143891-FE7B-4F15-BB42-C5172854E76F}" dt="2021-05-04T16:51:37.881" v="2134" actId="20577"/>
          <ac:spMkLst>
            <pc:docMk/>
            <pc:sldMk cId="1600177938" sldId="414"/>
            <ac:spMk id="19" creationId="{866E5A59-1FF5-4DDD-A3D5-BD85B2C77094}"/>
          </ac:spMkLst>
        </pc:spChg>
        <pc:spChg chg="mod">
          <ac:chgData name="Miguel Andres Garzon Ramirez" userId="04bbcaa2-caf7-4d17-acbe-a3976839bfd0" providerId="ADAL" clId="{D0143891-FE7B-4F15-BB42-C5172854E76F}" dt="2021-05-04T14:45:16.984" v="1962" actId="14100"/>
          <ac:spMkLst>
            <pc:docMk/>
            <pc:sldMk cId="1600177938" sldId="414"/>
            <ac:spMk id="20" creationId="{5B683172-41C3-448B-BBF5-7DE0385470C6}"/>
          </ac:spMkLst>
        </pc:spChg>
        <pc:spChg chg="mod">
          <ac:chgData name="Miguel Andres Garzon Ramirez" userId="04bbcaa2-caf7-4d17-acbe-a3976839bfd0" providerId="ADAL" clId="{D0143891-FE7B-4F15-BB42-C5172854E76F}" dt="2021-05-04T14:44:38.086" v="1957" actId="404"/>
          <ac:spMkLst>
            <pc:docMk/>
            <pc:sldMk cId="1600177938" sldId="414"/>
            <ac:spMk id="35" creationId="{A2C825CC-208F-4450-983A-AC020F6ABC6F}"/>
          </ac:spMkLst>
        </pc:spChg>
        <pc:cxnChg chg="mod">
          <ac:chgData name="Miguel Andres Garzon Ramirez" userId="04bbcaa2-caf7-4d17-acbe-a3976839bfd0" providerId="ADAL" clId="{D0143891-FE7B-4F15-BB42-C5172854E76F}" dt="2021-05-04T14:44:57.974" v="1959" actId="14100"/>
          <ac:cxnSpMkLst>
            <pc:docMk/>
            <pc:sldMk cId="1600177938" sldId="414"/>
            <ac:cxnSpMk id="10" creationId="{F1B26421-26E1-4954-95B6-44D8D0D3235B}"/>
          </ac:cxnSpMkLst>
        </pc:cxnChg>
        <pc:cxnChg chg="mod">
          <ac:chgData name="Miguel Andres Garzon Ramirez" userId="04bbcaa2-caf7-4d17-acbe-a3976839bfd0" providerId="ADAL" clId="{D0143891-FE7B-4F15-BB42-C5172854E76F}" dt="2021-05-04T14:45:16.984" v="1962" actId="14100"/>
          <ac:cxnSpMkLst>
            <pc:docMk/>
            <pc:sldMk cId="1600177938" sldId="414"/>
            <ac:cxnSpMk id="21" creationId="{DE95FEC5-E918-4D4A-B5A7-97B1A88F57A0}"/>
          </ac:cxnSpMkLst>
        </pc:cxn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50.156" v="5114" actId="478"/>
        <pc:sldMkLst>
          <pc:docMk/>
          <pc:sldMk cId="497355466" sldId="415"/>
        </pc:sldMkLst>
        <pc:spChg chg="mod">
          <ac:chgData name="Miguel Andres Garzon Ramirez" userId="04bbcaa2-caf7-4d17-acbe-a3976839bfd0" providerId="ADAL" clId="{D0143891-FE7B-4F15-BB42-C5172854E76F}" dt="2021-05-04T14:42:42.571" v="1951" actId="20577"/>
          <ac:spMkLst>
            <pc:docMk/>
            <pc:sldMk cId="497355466" sldId="415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D0143891-FE7B-4F15-BB42-C5172854E76F}" dt="2021-05-04T14:44:31.060" v="1956" actId="404"/>
          <ac:spMkLst>
            <pc:docMk/>
            <pc:sldMk cId="497355466" sldId="415"/>
            <ac:spMk id="4" creationId="{E06ED823-2653-41ED-8E28-877E8E062757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497355466" sldId="415"/>
            <ac:spMk id="8" creationId="{86F0A200-16DA-4E2C-960A-C52EAB96D316}"/>
          </ac:spMkLst>
        </pc:spChg>
        <pc:spChg chg="add mod">
          <ac:chgData name="Miguel Andres Garzon Ramirez" userId="04bbcaa2-caf7-4d17-acbe-a3976839bfd0" providerId="ADAL" clId="{D0143891-FE7B-4F15-BB42-C5172854E76F}" dt="2021-05-04T14:43:07.533" v="1952"/>
          <ac:spMkLst>
            <pc:docMk/>
            <pc:sldMk cId="497355466" sldId="415"/>
            <ac:spMk id="18" creationId="{EA67DE70-F8BA-4524-9FA9-EFD35091BC32}"/>
          </ac:spMkLst>
        </pc:spChg>
        <pc:spChg chg="mod">
          <ac:chgData name="Miguel Andres Garzon Ramirez" userId="04bbcaa2-caf7-4d17-acbe-a3976839bfd0" providerId="ADAL" clId="{D0143891-FE7B-4F15-BB42-C5172854E76F}" dt="2021-05-04T14:44:31.060" v="1956" actId="404"/>
          <ac:spMkLst>
            <pc:docMk/>
            <pc:sldMk cId="497355466" sldId="415"/>
            <ac:spMk id="20" creationId="{5B683172-41C3-448B-BBF5-7DE0385470C6}"/>
          </ac:spMkLst>
        </pc:spChg>
        <pc:spChg chg="mod">
          <ac:chgData name="Miguel Andres Garzon Ramirez" userId="04bbcaa2-caf7-4d17-acbe-a3976839bfd0" providerId="ADAL" clId="{D0143891-FE7B-4F15-BB42-C5172854E76F}" dt="2021-05-04T14:44:31.060" v="1956" actId="404"/>
          <ac:spMkLst>
            <pc:docMk/>
            <pc:sldMk cId="497355466" sldId="415"/>
            <ac:spMk id="22" creationId="{32B958DC-3841-4007-9450-FC9E75AF9CD5}"/>
          </ac:spMkLst>
        </pc:spChg>
        <pc:spChg chg="add del mod">
          <ac:chgData name="Miguel Andres Garzon Ramirez" userId="04bbcaa2-caf7-4d17-acbe-a3976839bfd0" providerId="ADAL" clId="{D0143891-FE7B-4F15-BB42-C5172854E76F}" dt="2021-05-05T03:47:50.156" v="5114" actId="478"/>
          <ac:spMkLst>
            <pc:docMk/>
            <pc:sldMk cId="497355466" sldId="415"/>
            <ac:spMk id="23" creationId="{1ED68577-4E84-4B27-8BC3-31ED70F38D12}"/>
          </ac:spMkLst>
        </pc:spChg>
      </pc:sldChg>
      <pc:sldChg chg="addSp delSp modSp del mod">
        <pc:chgData name="Miguel Andres Garzon Ramirez" userId="04bbcaa2-caf7-4d17-acbe-a3976839bfd0" providerId="ADAL" clId="{D0143891-FE7B-4F15-BB42-C5172854E76F}" dt="2021-05-04T17:00:09.316" v="2212" actId="47"/>
        <pc:sldMkLst>
          <pc:docMk/>
          <pc:sldMk cId="371011069" sldId="416"/>
        </pc:sldMkLst>
        <pc:spChg chg="add mod">
          <ac:chgData name="Miguel Andres Garzon Ramirez" userId="04bbcaa2-caf7-4d17-acbe-a3976839bfd0" providerId="ADAL" clId="{D0143891-FE7B-4F15-BB42-C5172854E76F}" dt="2021-05-04T16:53:48.488" v="2196" actId="1076"/>
          <ac:spMkLst>
            <pc:docMk/>
            <pc:sldMk cId="371011069" sldId="416"/>
            <ac:spMk id="13" creationId="{A959A84C-9D41-4673-BFC0-3AB031B2E66F}"/>
          </ac:spMkLst>
        </pc:spChg>
        <pc:picChg chg="add mod">
          <ac:chgData name="Miguel Andres Garzon Ramirez" userId="04bbcaa2-caf7-4d17-acbe-a3976839bfd0" providerId="ADAL" clId="{D0143891-FE7B-4F15-BB42-C5172854E76F}" dt="2021-05-04T16:54:29.096" v="2198"/>
          <ac:picMkLst>
            <pc:docMk/>
            <pc:sldMk cId="371011069" sldId="416"/>
            <ac:picMk id="14" creationId="{3C92C379-B50C-4AA7-8687-0BBA642083BC}"/>
          </ac:picMkLst>
        </pc:picChg>
        <pc:picChg chg="del">
          <ac:chgData name="Miguel Andres Garzon Ramirez" userId="04bbcaa2-caf7-4d17-acbe-a3976839bfd0" providerId="ADAL" clId="{D0143891-FE7B-4F15-BB42-C5172854E76F}" dt="2021-05-04T16:54:28.748" v="2197" actId="478"/>
          <ac:picMkLst>
            <pc:docMk/>
            <pc:sldMk cId="371011069" sldId="416"/>
            <ac:picMk id="18" creationId="{B114D2E0-2B1E-4254-B91C-1FE39F71082E}"/>
          </ac:picMkLst>
        </pc:picChg>
        <pc:cxnChg chg="mod ord">
          <ac:chgData name="Miguel Andres Garzon Ramirez" userId="04bbcaa2-caf7-4d17-acbe-a3976839bfd0" providerId="ADAL" clId="{D0143891-FE7B-4F15-BB42-C5172854E76F}" dt="2021-05-04T16:54:47.384" v="2203" actId="14100"/>
          <ac:cxnSpMkLst>
            <pc:docMk/>
            <pc:sldMk cId="371011069" sldId="416"/>
            <ac:cxnSpMk id="8" creationId="{2246CE7B-4825-4176-B21E-A7C8CF0171D7}"/>
          </ac:cxnSpMkLst>
        </pc:cxnChg>
      </pc:sldChg>
      <pc:sldChg chg="addSp delSp modSp mod addAnim delAnim modAnim">
        <pc:chgData name="Miguel Andres Garzon Ramirez" userId="04bbcaa2-caf7-4d17-acbe-a3976839bfd0" providerId="ADAL" clId="{D0143891-FE7B-4F15-BB42-C5172854E76F}" dt="2021-05-05T03:47:58.614" v="5117" actId="478"/>
        <pc:sldMkLst>
          <pc:docMk/>
          <pc:sldMk cId="1815295219" sldId="417"/>
        </pc:sldMkLst>
        <pc:spChg chg="mod">
          <ac:chgData name="Miguel Andres Garzon Ramirez" userId="04bbcaa2-caf7-4d17-acbe-a3976839bfd0" providerId="ADAL" clId="{D0143891-FE7B-4F15-BB42-C5172854E76F}" dt="2021-05-05T02:54:16.431" v="3974" actId="20577"/>
          <ac:spMkLst>
            <pc:docMk/>
            <pc:sldMk cId="1815295219" sldId="417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815295219" sldId="417"/>
            <ac:spMk id="4" creationId="{F91DE43A-929B-4808-AF1A-302483B77532}"/>
          </ac:spMkLst>
        </pc:spChg>
        <pc:spChg chg="add del">
          <ac:chgData name="Miguel Andres Garzon Ramirez" userId="04bbcaa2-caf7-4d17-acbe-a3976839bfd0" providerId="ADAL" clId="{D0143891-FE7B-4F15-BB42-C5172854E76F}" dt="2021-05-05T03:47:58.614" v="5117" actId="478"/>
          <ac:spMkLst>
            <pc:docMk/>
            <pc:sldMk cId="1815295219" sldId="417"/>
            <ac:spMk id="12" creationId="{6290C583-C5FE-40D6-A95D-BD8F892CB90B}"/>
          </ac:spMkLst>
        </pc:spChg>
        <pc:spChg chg="add mod">
          <ac:chgData name="Miguel Andres Garzon Ramirez" userId="04bbcaa2-caf7-4d17-acbe-a3976839bfd0" providerId="ADAL" clId="{D0143891-FE7B-4F15-BB42-C5172854E76F}" dt="2021-05-04T17:05:30.617" v="2272" actId="404"/>
          <ac:spMkLst>
            <pc:docMk/>
            <pc:sldMk cId="1815295219" sldId="417"/>
            <ac:spMk id="18" creationId="{CDD03498-7E81-4440-AC38-36A1CEAE81E9}"/>
          </ac:spMkLst>
        </pc:spChg>
        <pc:spChg chg="mod">
          <ac:chgData name="Miguel Andres Garzon Ramirez" userId="04bbcaa2-caf7-4d17-acbe-a3976839bfd0" providerId="ADAL" clId="{D0143891-FE7B-4F15-BB42-C5172854E76F}" dt="2021-05-04T17:05:30.617" v="2272" actId="404"/>
          <ac:spMkLst>
            <pc:docMk/>
            <pc:sldMk cId="1815295219" sldId="417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D0143891-FE7B-4F15-BB42-C5172854E76F}" dt="2021-05-04T17:05:30.617" v="2272" actId="404"/>
          <ac:spMkLst>
            <pc:docMk/>
            <pc:sldMk cId="1815295219" sldId="417"/>
            <ac:spMk id="22" creationId="{24D884A7-F068-4F20-896C-148EF3A041B5}"/>
          </ac:spMkLst>
        </pc:spChg>
        <pc:spChg chg="add del mod">
          <ac:chgData name="Miguel Andres Garzon Ramirez" userId="04bbcaa2-caf7-4d17-acbe-a3976839bfd0" providerId="ADAL" clId="{D0143891-FE7B-4F15-BB42-C5172854E76F}" dt="2021-05-04T17:01:42.420" v="2251" actId="478"/>
          <ac:spMkLst>
            <pc:docMk/>
            <pc:sldMk cId="1815295219" sldId="417"/>
            <ac:spMk id="23" creationId="{8684271F-97B4-49E0-96EA-49EECA94C6A8}"/>
          </ac:spMkLst>
        </pc:spChg>
        <pc:spChg chg="mod">
          <ac:chgData name="Miguel Andres Garzon Ramirez" userId="04bbcaa2-caf7-4d17-acbe-a3976839bfd0" providerId="ADAL" clId="{D0143891-FE7B-4F15-BB42-C5172854E76F}" dt="2021-05-04T17:05:30.617" v="2272" actId="404"/>
          <ac:spMkLst>
            <pc:docMk/>
            <pc:sldMk cId="1815295219" sldId="417"/>
            <ac:spMk id="30" creationId="{63A7957F-3AFA-4495-9E84-1DE33DE7C0EC}"/>
          </ac:spMkLst>
        </pc:spChg>
        <pc:cxnChg chg="add del mod">
          <ac:chgData name="Miguel Andres Garzon Ramirez" userId="04bbcaa2-caf7-4d17-acbe-a3976839bfd0" providerId="ADAL" clId="{D0143891-FE7B-4F15-BB42-C5172854E76F}" dt="2021-05-04T17:01:43.723" v="2252" actId="478"/>
          <ac:cxnSpMkLst>
            <pc:docMk/>
            <pc:sldMk cId="1815295219" sldId="417"/>
            <ac:cxnSpMk id="19" creationId="{FFF726E7-CCAD-42AD-9C94-DC8ADB1E4ACC}"/>
          </ac:cxnSpMkLst>
        </pc:cxnChg>
      </pc:sldChg>
      <pc:sldChg chg="del">
        <pc:chgData name="Miguel Andres Garzon Ramirez" userId="04bbcaa2-caf7-4d17-acbe-a3976839bfd0" providerId="ADAL" clId="{D0143891-FE7B-4F15-BB42-C5172854E76F}" dt="2021-05-04T17:02:19.579" v="2261" actId="47"/>
        <pc:sldMkLst>
          <pc:docMk/>
          <pc:sldMk cId="3640171607" sldId="418"/>
        </pc:sldMkLst>
      </pc:sldChg>
      <pc:sldChg chg="delSp modSp mod modAnim">
        <pc:chgData name="Miguel Andres Garzon Ramirez" userId="04bbcaa2-caf7-4d17-acbe-a3976839bfd0" providerId="ADAL" clId="{D0143891-FE7B-4F15-BB42-C5172854E76F}" dt="2021-05-05T03:33:01.563" v="5058" actId="1035"/>
        <pc:sldMkLst>
          <pc:docMk/>
          <pc:sldMk cId="4065183873" sldId="419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4065183873" sldId="419"/>
            <ac:spMk id="3" creationId="{AD534FEC-2BA1-45D2-BAFC-D114DA0A6FF5}"/>
          </ac:spMkLst>
        </pc:spChg>
        <pc:spChg chg="mod">
          <ac:chgData name="Miguel Andres Garzon Ramirez" userId="04bbcaa2-caf7-4d17-acbe-a3976839bfd0" providerId="ADAL" clId="{D0143891-FE7B-4F15-BB42-C5172854E76F}" dt="2021-05-04T17:05:24.352" v="2271" actId="404"/>
          <ac:spMkLst>
            <pc:docMk/>
            <pc:sldMk cId="4065183873" sldId="419"/>
            <ac:spMk id="18" creationId="{1E4CB8B3-7AA7-43AD-8380-CAB1CA8C30CD}"/>
          </ac:spMkLst>
        </pc:spChg>
        <pc:spChg chg="mod">
          <ac:chgData name="Miguel Andres Garzon Ramirez" userId="04bbcaa2-caf7-4d17-acbe-a3976839bfd0" providerId="ADAL" clId="{D0143891-FE7B-4F15-BB42-C5172854E76F}" dt="2021-05-04T17:05:24.352" v="2271" actId="404"/>
          <ac:spMkLst>
            <pc:docMk/>
            <pc:sldMk cId="4065183873" sldId="419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D0143891-FE7B-4F15-BB42-C5172854E76F}" dt="2021-05-04T17:05:24.352" v="2271" actId="404"/>
          <ac:spMkLst>
            <pc:docMk/>
            <pc:sldMk cId="4065183873" sldId="419"/>
            <ac:spMk id="22" creationId="{24D884A7-F068-4F20-896C-148EF3A041B5}"/>
          </ac:spMkLst>
        </pc:spChg>
        <pc:spChg chg="mod">
          <ac:chgData name="Miguel Andres Garzon Ramirez" userId="04bbcaa2-caf7-4d17-acbe-a3976839bfd0" providerId="ADAL" clId="{D0143891-FE7B-4F15-BB42-C5172854E76F}" dt="2021-05-05T03:33:01.563" v="5058" actId="1035"/>
          <ac:spMkLst>
            <pc:docMk/>
            <pc:sldMk cId="4065183873" sldId="419"/>
            <ac:spMk id="30" creationId="{63A7957F-3AFA-4495-9E84-1DE33DE7C0EC}"/>
          </ac:spMkLst>
        </pc:spChg>
        <pc:spChg chg="mod">
          <ac:chgData name="Miguel Andres Garzon Ramirez" userId="04bbcaa2-caf7-4d17-acbe-a3976839bfd0" providerId="ADAL" clId="{D0143891-FE7B-4F15-BB42-C5172854E76F}" dt="2021-05-05T03:33:01.563" v="5058" actId="1035"/>
          <ac:spMkLst>
            <pc:docMk/>
            <pc:sldMk cId="4065183873" sldId="419"/>
            <ac:spMk id="31" creationId="{0CBEF8F1-D1B5-4972-9AC8-13BC360F1A60}"/>
          </ac:spMkLst>
        </pc:spChg>
        <pc:spChg chg="mod">
          <ac:chgData name="Miguel Andres Garzon Ramirez" userId="04bbcaa2-caf7-4d17-acbe-a3976839bfd0" providerId="ADAL" clId="{D0143891-FE7B-4F15-BB42-C5172854E76F}" dt="2021-05-05T03:33:01.563" v="5058" actId="1035"/>
          <ac:spMkLst>
            <pc:docMk/>
            <pc:sldMk cId="4065183873" sldId="419"/>
            <ac:spMk id="32" creationId="{F470F4DF-DE58-47FB-88EE-ED2CA0BCA742}"/>
          </ac:spMkLst>
        </pc:spChg>
        <pc:spChg chg="mod">
          <ac:chgData name="Miguel Andres Garzon Ramirez" userId="04bbcaa2-caf7-4d17-acbe-a3976839bfd0" providerId="ADAL" clId="{D0143891-FE7B-4F15-BB42-C5172854E76F}" dt="2021-05-05T03:33:01.563" v="5058" actId="1035"/>
          <ac:spMkLst>
            <pc:docMk/>
            <pc:sldMk cId="4065183873" sldId="419"/>
            <ac:spMk id="36" creationId="{DC9C8DE2-2FC9-4BB0-9C48-DAE060E5CE53}"/>
          </ac:spMkLst>
        </pc:spChg>
        <pc:picChg chg="mod">
          <ac:chgData name="Miguel Andres Garzon Ramirez" userId="04bbcaa2-caf7-4d17-acbe-a3976839bfd0" providerId="ADAL" clId="{D0143891-FE7B-4F15-BB42-C5172854E76F}" dt="2021-05-05T03:33:01.563" v="5058" actId="1035"/>
          <ac:picMkLst>
            <pc:docMk/>
            <pc:sldMk cId="4065183873" sldId="419"/>
            <ac:picMk id="17" creationId="{5DFCA7F8-C136-4DBF-80DB-230F28AB7D60}"/>
          </ac:picMkLst>
        </pc:picChg>
        <pc:cxnChg chg="mod">
          <ac:chgData name="Miguel Andres Garzon Ramirez" userId="04bbcaa2-caf7-4d17-acbe-a3976839bfd0" providerId="ADAL" clId="{D0143891-FE7B-4F15-BB42-C5172854E76F}" dt="2021-05-05T03:33:01.563" v="5058" actId="1035"/>
          <ac:cxnSpMkLst>
            <pc:docMk/>
            <pc:sldMk cId="4065183873" sldId="419"/>
            <ac:cxnSpMk id="26" creationId="{72253B62-B750-4081-9DC8-8882AD1DA98A}"/>
          </ac:cxnSpMkLst>
        </pc:cxnChg>
        <pc:cxnChg chg="mod">
          <ac:chgData name="Miguel Andres Garzon Ramirez" userId="04bbcaa2-caf7-4d17-acbe-a3976839bfd0" providerId="ADAL" clId="{D0143891-FE7B-4F15-BB42-C5172854E76F}" dt="2021-05-05T03:33:01.563" v="5058" actId="1035"/>
          <ac:cxnSpMkLst>
            <pc:docMk/>
            <pc:sldMk cId="4065183873" sldId="419"/>
            <ac:cxnSpMk id="33" creationId="{C2988187-AB9C-47B9-9324-50F205F53DC3}"/>
          </ac:cxnSpMkLst>
        </pc:cxn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240394520" sldId="42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240394520" sldId="420"/>
            <ac:spMk id="3" creationId="{46F6FA05-648B-4855-9528-C9AC5C134AC7}"/>
          </ac:spMkLst>
        </pc:spChg>
        <pc:spChg chg="mod">
          <ac:chgData name="Miguel Andres Garzon Ramirez" userId="04bbcaa2-caf7-4d17-acbe-a3976839bfd0" providerId="ADAL" clId="{D0143891-FE7B-4F15-BB42-C5172854E76F}" dt="2021-05-04T17:05:15.056" v="2270" actId="404"/>
          <ac:spMkLst>
            <pc:docMk/>
            <pc:sldMk cId="3240394520" sldId="420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D0143891-FE7B-4F15-BB42-C5172854E76F}" dt="2021-05-04T17:05:15.056" v="2270" actId="404"/>
          <ac:spMkLst>
            <pc:docMk/>
            <pc:sldMk cId="3240394520" sldId="420"/>
            <ac:spMk id="22" creationId="{24D884A7-F068-4F20-896C-148EF3A041B5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195136412" sldId="421"/>
        </pc:sldMkLst>
        <pc:spChg chg="mod">
          <ac:chgData name="Miguel Andres Garzon Ramirez" userId="04bbcaa2-caf7-4d17-acbe-a3976839bfd0" providerId="ADAL" clId="{D0143891-FE7B-4F15-BB42-C5172854E76F}" dt="2021-05-04T17:10:05.188" v="2295" actId="20577"/>
          <ac:spMkLst>
            <pc:docMk/>
            <pc:sldMk cId="195136412" sldId="421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95136412" sldId="421"/>
            <ac:spMk id="3" creationId="{4E821BF7-D9AE-46CC-95B8-D58FA6A5A99C}"/>
          </ac:spMkLst>
        </pc:spChg>
      </pc:sldChg>
      <pc:sldChg chg="delSp modSp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467534787" sldId="422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467534787" sldId="422"/>
            <ac:spMk id="3" creationId="{D52B2C9C-A785-4DDA-85A7-0682F8D045A3}"/>
          </ac:spMkLst>
        </pc:spChg>
        <pc:spChg chg="mod">
          <ac:chgData name="Miguel Andres Garzon Ramirez" userId="04bbcaa2-caf7-4d17-acbe-a3976839bfd0" providerId="ADAL" clId="{D0143891-FE7B-4F15-BB42-C5172854E76F}" dt="2021-05-04T17:05:10.614" v="2269" actId="404"/>
          <ac:spMkLst>
            <pc:docMk/>
            <pc:sldMk cId="467534787" sldId="422"/>
            <ac:spMk id="14" creationId="{F4A5C1B4-9E19-42E4-A0F8-7CAD00BD221B}"/>
          </ac:spMkLst>
        </pc:spChg>
        <pc:spChg chg="mod">
          <ac:chgData name="Miguel Andres Garzon Ramirez" userId="04bbcaa2-caf7-4d17-acbe-a3976839bfd0" providerId="ADAL" clId="{D0143891-FE7B-4F15-BB42-C5172854E76F}" dt="2021-05-04T17:05:10.614" v="2269" actId="404"/>
          <ac:spMkLst>
            <pc:docMk/>
            <pc:sldMk cId="467534787" sldId="422"/>
            <ac:spMk id="16" creationId="{F2F31EBB-D52E-408B-9413-67AE7A520AC1}"/>
          </ac:spMkLst>
        </pc:spChg>
        <pc:spChg chg="mod">
          <ac:chgData name="Miguel Andres Garzon Ramirez" userId="04bbcaa2-caf7-4d17-acbe-a3976839bfd0" providerId="ADAL" clId="{D0143891-FE7B-4F15-BB42-C5172854E76F}" dt="2021-05-04T17:05:10.614" v="2269" actId="404"/>
          <ac:spMkLst>
            <pc:docMk/>
            <pc:sldMk cId="467534787" sldId="422"/>
            <ac:spMk id="25" creationId="{1339FD57-77FD-4B15-A96B-315ECB69A873}"/>
          </ac:spMkLst>
        </pc:spChg>
      </pc:sldChg>
      <pc:sldChg chg="delSp modSp add del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527437650" sldId="424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527437650" sldId="424"/>
            <ac:spMk id="6" creationId="{9C5F27EC-89CF-4E3A-A526-4F9F734D9C46}"/>
          </ac:spMkLst>
        </pc:spChg>
        <pc:spChg chg="mod">
          <ac:chgData name="Miguel Andres Garzon Ramirez" userId="04bbcaa2-caf7-4d17-acbe-a3976839bfd0" providerId="ADAL" clId="{D0143891-FE7B-4F15-BB42-C5172854E76F}" dt="2021-05-04T17:05:00.845" v="2267" actId="404"/>
          <ac:spMkLst>
            <pc:docMk/>
            <pc:sldMk cId="527437650" sldId="424"/>
            <ac:spMk id="27" creationId="{59C0D386-E8AF-41B8-8FC0-54662058E99C}"/>
          </ac:spMkLst>
        </pc:spChg>
        <pc:spChg chg="mod">
          <ac:chgData name="Miguel Andres Garzon Ramirez" userId="04bbcaa2-caf7-4d17-acbe-a3976839bfd0" providerId="ADAL" clId="{D0143891-FE7B-4F15-BB42-C5172854E76F}" dt="2021-05-04T17:05:00.845" v="2267" actId="404"/>
          <ac:spMkLst>
            <pc:docMk/>
            <pc:sldMk cId="527437650" sldId="424"/>
            <ac:spMk id="28" creationId="{192C6CE4-1721-423E-BCCA-680B6C58C220}"/>
          </ac:spMkLst>
        </pc:spChg>
        <pc:spChg chg="mod">
          <ac:chgData name="Miguel Andres Garzon Ramirez" userId="04bbcaa2-caf7-4d17-acbe-a3976839bfd0" providerId="ADAL" clId="{D0143891-FE7B-4F15-BB42-C5172854E76F}" dt="2021-05-04T17:05:00.845" v="2267" actId="404"/>
          <ac:spMkLst>
            <pc:docMk/>
            <pc:sldMk cId="527437650" sldId="424"/>
            <ac:spMk id="32" creationId="{E5D8C1F5-8FD7-425A-BDDB-8CBA437A92FC}"/>
          </ac:spMkLst>
        </pc:spChg>
        <pc:spChg chg="mod">
          <ac:chgData name="Miguel Andres Garzon Ramirez" userId="04bbcaa2-caf7-4d17-acbe-a3976839bfd0" providerId="ADAL" clId="{D0143891-FE7B-4F15-BB42-C5172854E76F}" dt="2021-05-04T17:05:00.845" v="2267" actId="404"/>
          <ac:spMkLst>
            <pc:docMk/>
            <pc:sldMk cId="527437650" sldId="424"/>
            <ac:spMk id="33" creationId="{77281F83-B4CA-4977-8F14-1B99F5C3695F}"/>
          </ac:spMkLst>
        </pc:spChg>
      </pc:sldChg>
      <pc:sldChg chg="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3536718456" sldId="426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536718456" sldId="426"/>
            <ac:spMk id="3" creationId="{E42F0A16-FED6-4D54-B1AF-B037DD2FAE5A}"/>
          </ac:spMkLst>
        </pc:spChg>
        <pc:spChg chg="mod">
          <ac:chgData name="Miguel Andres Garzon Ramirez" userId="04bbcaa2-caf7-4d17-acbe-a3976839bfd0" providerId="ADAL" clId="{D0143891-FE7B-4F15-BB42-C5172854E76F}" dt="2021-05-04T14:58:36.506" v="2037" actId="404"/>
          <ac:spMkLst>
            <pc:docMk/>
            <pc:sldMk cId="3536718456" sldId="426"/>
            <ac:spMk id="32" creationId="{A1C3BD07-9C3A-48F7-AA67-1989F3A415D6}"/>
          </ac:spMkLst>
        </pc:spChg>
        <pc:spChg chg="mod">
          <ac:chgData name="Miguel Andres Garzon Ramirez" userId="04bbcaa2-caf7-4d17-acbe-a3976839bfd0" providerId="ADAL" clId="{D0143891-FE7B-4F15-BB42-C5172854E76F}" dt="2021-05-04T14:58:36.506" v="2037" actId="404"/>
          <ac:spMkLst>
            <pc:docMk/>
            <pc:sldMk cId="3536718456" sldId="426"/>
            <ac:spMk id="33" creationId="{373F8B72-DEAB-4050-A5F8-0750EF92A0D5}"/>
          </ac:spMkLst>
        </pc:spChg>
        <pc:spChg chg="mod">
          <ac:chgData name="Miguel Andres Garzon Ramirez" userId="04bbcaa2-caf7-4d17-acbe-a3976839bfd0" providerId="ADAL" clId="{D0143891-FE7B-4F15-BB42-C5172854E76F}" dt="2021-05-04T14:58:36.506" v="2037" actId="404"/>
          <ac:spMkLst>
            <pc:docMk/>
            <pc:sldMk cId="3536718456" sldId="426"/>
            <ac:spMk id="34" creationId="{F70860DB-02B2-4580-B1C2-58F4507B28A9}"/>
          </ac:spMkLst>
        </pc:spChg>
        <pc:spChg chg="mod">
          <ac:chgData name="Miguel Andres Garzon Ramirez" userId="04bbcaa2-caf7-4d17-acbe-a3976839bfd0" providerId="ADAL" clId="{D0143891-FE7B-4F15-BB42-C5172854E76F}" dt="2021-05-04T14:58:36.506" v="2037" actId="404"/>
          <ac:spMkLst>
            <pc:docMk/>
            <pc:sldMk cId="3536718456" sldId="426"/>
            <ac:spMk id="35" creationId="{908C840F-BB6C-4003-A852-B6D954E92EAB}"/>
          </ac:spMkLst>
        </pc:spChg>
      </pc:sldChg>
      <pc:sldChg chg="add del">
        <pc:chgData name="Miguel Andres Garzon Ramirez" userId="04bbcaa2-caf7-4d17-acbe-a3976839bfd0" providerId="ADAL" clId="{D0143891-FE7B-4F15-BB42-C5172854E76F}" dt="2021-05-04T16:44:01.630" v="2063" actId="47"/>
        <pc:sldMkLst>
          <pc:docMk/>
          <pc:sldMk cId="1939769994" sldId="427"/>
        </pc:sldMkLst>
      </pc:sldChg>
      <pc:sldChg chg="addSp delSp modSp mod delAnim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48970098" sldId="428"/>
        </pc:sldMkLst>
        <pc:spChg chg="mod">
          <ac:chgData name="Miguel Andres Garzon Ramirez" userId="04bbcaa2-caf7-4d17-acbe-a3976839bfd0" providerId="ADAL" clId="{D0143891-FE7B-4F15-BB42-C5172854E76F}" dt="2021-05-05T03:10:17.390" v="4629" actId="14100"/>
          <ac:spMkLst>
            <pc:docMk/>
            <pc:sldMk cId="148970098" sldId="428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D0143891-FE7B-4F15-BB42-C5172854E76F}" dt="2021-05-04T17:51:55.887" v="2494" actId="14100"/>
          <ac:spMkLst>
            <pc:docMk/>
            <pc:sldMk cId="148970098" sldId="428"/>
            <ac:spMk id="7" creationId="{DB3914EC-B385-4140-A67E-EA3C768A5CE9}"/>
          </ac:spMkLst>
        </pc:spChg>
        <pc:spChg chg="mod">
          <ac:chgData name="Miguel Andres Garzon Ramirez" userId="04bbcaa2-caf7-4d17-acbe-a3976839bfd0" providerId="ADAL" clId="{D0143891-FE7B-4F15-BB42-C5172854E76F}" dt="2021-05-04T14:58:26.896" v="2036" actId="404"/>
          <ac:spMkLst>
            <pc:docMk/>
            <pc:sldMk cId="148970098" sldId="428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D0143891-FE7B-4F15-BB42-C5172854E76F}" dt="2021-05-05T03:10:28.984" v="4630" actId="1076"/>
          <ac:spMkLst>
            <pc:docMk/>
            <pc:sldMk cId="148970098" sldId="428"/>
            <ac:spMk id="22" creationId="{24D884A7-F068-4F20-896C-148EF3A041B5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48970098" sldId="428"/>
            <ac:spMk id="23" creationId="{AF220A4B-9FF7-46E7-8575-56BCB5D646B2}"/>
          </ac:spMkLst>
        </pc:spChg>
        <pc:spChg chg="del mod">
          <ac:chgData name="Miguel Andres Garzon Ramirez" userId="04bbcaa2-caf7-4d17-acbe-a3976839bfd0" providerId="ADAL" clId="{D0143891-FE7B-4F15-BB42-C5172854E76F}" dt="2021-05-04T17:09:01.339" v="2282" actId="478"/>
          <ac:spMkLst>
            <pc:docMk/>
            <pc:sldMk cId="148970098" sldId="428"/>
            <ac:spMk id="23" creationId="{B2DEDE74-0AB3-44D7-BE95-396A8B5EEA72}"/>
          </ac:spMkLst>
        </pc:spChg>
        <pc:spChg chg="add del mod">
          <ac:chgData name="Miguel Andres Garzon Ramirez" userId="04bbcaa2-caf7-4d17-acbe-a3976839bfd0" providerId="ADAL" clId="{D0143891-FE7B-4F15-BB42-C5172854E76F}" dt="2021-05-05T03:09:59.580" v="4597" actId="478"/>
          <ac:spMkLst>
            <pc:docMk/>
            <pc:sldMk cId="148970098" sldId="428"/>
            <ac:spMk id="25" creationId="{161CF824-91F7-4403-8F37-038237128E6A}"/>
          </ac:spMkLst>
        </pc:spChg>
        <pc:spChg chg="add mod">
          <ac:chgData name="Miguel Andres Garzon Ramirez" userId="04bbcaa2-caf7-4d17-acbe-a3976839bfd0" providerId="ADAL" clId="{D0143891-FE7B-4F15-BB42-C5172854E76F}" dt="2021-05-05T03:13:28.976" v="4733" actId="14100"/>
          <ac:spMkLst>
            <pc:docMk/>
            <pc:sldMk cId="148970098" sldId="428"/>
            <ac:spMk id="27" creationId="{810789D9-0F62-4500-9A33-0A4BF3827724}"/>
          </ac:spMkLst>
        </pc:spChg>
        <pc:spChg chg="del">
          <ac:chgData name="Miguel Andres Garzon Ramirez" userId="04bbcaa2-caf7-4d17-acbe-a3976839bfd0" providerId="ADAL" clId="{D0143891-FE7B-4F15-BB42-C5172854E76F}" dt="2021-05-04T17:09:18.865" v="2285" actId="478"/>
          <ac:spMkLst>
            <pc:docMk/>
            <pc:sldMk cId="148970098" sldId="428"/>
            <ac:spMk id="27" creationId="{D9412366-7F54-460A-B9FD-909F9A5B2494}"/>
          </ac:spMkLst>
        </pc:spChg>
        <pc:spChg chg="del mod">
          <ac:chgData name="Miguel Andres Garzon Ramirez" userId="04bbcaa2-caf7-4d17-acbe-a3976839bfd0" providerId="ADAL" clId="{D0143891-FE7B-4F15-BB42-C5172854E76F}" dt="2021-05-04T17:09:17.721" v="2284" actId="478"/>
          <ac:spMkLst>
            <pc:docMk/>
            <pc:sldMk cId="148970098" sldId="428"/>
            <ac:spMk id="29" creationId="{BFAC928D-4680-4EDD-8E45-150CA83EB921}"/>
          </ac:spMkLst>
        </pc:spChg>
        <pc:spChg chg="add mod ord">
          <ac:chgData name="Miguel Andres Garzon Ramirez" userId="04bbcaa2-caf7-4d17-acbe-a3976839bfd0" providerId="ADAL" clId="{D0143891-FE7B-4F15-BB42-C5172854E76F}" dt="2021-05-04T17:13:47.643" v="2447" actId="167"/>
          <ac:spMkLst>
            <pc:docMk/>
            <pc:sldMk cId="148970098" sldId="428"/>
            <ac:spMk id="32" creationId="{9DF070B0-3721-4B7D-A4DD-0596DF51757D}"/>
          </ac:spMkLst>
        </pc:spChg>
        <pc:spChg chg="add del mod">
          <ac:chgData name="Miguel Andres Garzon Ramirez" userId="04bbcaa2-caf7-4d17-acbe-a3976839bfd0" providerId="ADAL" clId="{D0143891-FE7B-4F15-BB42-C5172854E76F}" dt="2021-05-05T03:13:08.369" v="4694" actId="478"/>
          <ac:spMkLst>
            <pc:docMk/>
            <pc:sldMk cId="148970098" sldId="428"/>
            <ac:spMk id="33" creationId="{0D73FFD9-6D3C-4DB1-9107-7D5FCB2EBA04}"/>
          </ac:spMkLst>
        </pc:spChg>
        <pc:picChg chg="mod">
          <ac:chgData name="Miguel Andres Garzon Ramirez" userId="04bbcaa2-caf7-4d17-acbe-a3976839bfd0" providerId="ADAL" clId="{D0143891-FE7B-4F15-BB42-C5172854E76F}" dt="2021-05-05T01:22:13.488" v="3784" actId="1076"/>
          <ac:picMkLst>
            <pc:docMk/>
            <pc:sldMk cId="148970098" sldId="428"/>
            <ac:picMk id="15" creationId="{F9EC56BA-C8AE-418A-9718-92E3C94CBEF3}"/>
          </ac:picMkLst>
        </pc:picChg>
        <pc:cxnChg chg="mod">
          <ac:chgData name="Miguel Andres Garzon Ramirez" userId="04bbcaa2-caf7-4d17-acbe-a3976839bfd0" providerId="ADAL" clId="{D0143891-FE7B-4F15-BB42-C5172854E76F}" dt="2021-05-05T03:10:34.743" v="4632" actId="14100"/>
          <ac:cxnSpMkLst>
            <pc:docMk/>
            <pc:sldMk cId="148970098" sldId="428"/>
            <ac:cxnSpMk id="17" creationId="{99538326-08C8-453E-91B6-A0941F86AAC5}"/>
          </ac:cxnSpMkLst>
        </pc:cxnChg>
        <pc:cxnChg chg="add mod">
          <ac:chgData name="Miguel Andres Garzon Ramirez" userId="04bbcaa2-caf7-4d17-acbe-a3976839bfd0" providerId="ADAL" clId="{D0143891-FE7B-4F15-BB42-C5172854E76F}" dt="2021-05-05T03:13:32.462" v="4734" actId="14100"/>
          <ac:cxnSpMkLst>
            <pc:docMk/>
            <pc:sldMk cId="148970098" sldId="428"/>
            <ac:cxnSpMk id="29" creationId="{C605FF82-3DF6-40A8-B2DF-675EB9D6117D}"/>
          </ac:cxnSpMkLst>
        </pc:cxnChg>
      </pc:sldChg>
      <pc:sldChg chg="add del">
        <pc:chgData name="Miguel Andres Garzon Ramirez" userId="04bbcaa2-caf7-4d17-acbe-a3976839bfd0" providerId="ADAL" clId="{D0143891-FE7B-4F15-BB42-C5172854E76F}" dt="2021-05-04T16:44:05.835" v="2064" actId="47"/>
        <pc:sldMkLst>
          <pc:docMk/>
          <pc:sldMk cId="4276439308" sldId="429"/>
        </pc:sldMkLst>
      </pc:sldChg>
      <pc:sldChg chg="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902229855" sldId="430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902229855" sldId="430"/>
            <ac:spMk id="8" creationId="{EF7C943F-0930-4D7A-8C2B-149E401C2FC9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19" creationId="{EAFD64B2-92FC-4D67-A958-8868919E1111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24" creationId="{40E00B35-9FF0-4D3B-A3EE-7BB564D29676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26" creationId="{9B623F4A-8943-4435-A86E-EBF0BB418895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27" creationId="{59C0D386-E8AF-41B8-8FC0-54662058E99C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28" creationId="{192C6CE4-1721-423E-BCCA-680B6C58C220}"/>
          </ac:spMkLst>
        </pc:spChg>
        <pc:spChg chg="mod">
          <ac:chgData name="Miguel Andres Garzon Ramirez" userId="04bbcaa2-caf7-4d17-acbe-a3976839bfd0" providerId="ADAL" clId="{D0143891-FE7B-4F15-BB42-C5172854E76F}" dt="2021-05-04T14:58:59.069" v="2040" actId="404"/>
          <ac:spMkLst>
            <pc:docMk/>
            <pc:sldMk cId="1902229855" sldId="430"/>
            <ac:spMk id="35" creationId="{1140855A-B65F-4297-BE70-E7EC814B7FF8}"/>
          </ac:spMkLst>
        </pc:sp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338341000" sldId="431"/>
        </pc:sldMkLst>
        <pc:spChg chg="mod">
          <ac:chgData name="Miguel Andres Garzon Ramirez" userId="04bbcaa2-caf7-4d17-acbe-a3976839bfd0" providerId="ADAL" clId="{D0143891-FE7B-4F15-BB42-C5172854E76F}" dt="2021-05-04T17:52:08.541" v="2498" actId="14100"/>
          <ac:spMkLst>
            <pc:docMk/>
            <pc:sldMk cId="3338341000" sldId="431"/>
            <ac:spMk id="7" creationId="{8F6DE4D0-A135-5840-9A23-30D8CE403CB8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338341000" sldId="431"/>
            <ac:spMk id="8" creationId="{40B394D5-16BB-4C01-9EB0-652C49B654C5}"/>
          </ac:spMkLst>
        </pc:spChg>
        <pc:spChg chg="add del">
          <ac:chgData name="Miguel Andres Garzon Ramirez" userId="04bbcaa2-caf7-4d17-acbe-a3976839bfd0" providerId="ADAL" clId="{D0143891-FE7B-4F15-BB42-C5172854E76F}" dt="2021-05-05T03:14:51.339" v="4805" actId="22"/>
          <ac:spMkLst>
            <pc:docMk/>
            <pc:sldMk cId="3338341000" sldId="431"/>
            <ac:spMk id="18" creationId="{A8D19B5C-08A1-4447-9571-54863A6BAA08}"/>
          </ac:spMkLst>
        </pc:spChg>
        <pc:spChg chg="add mod">
          <ac:chgData name="Miguel Andres Garzon Ramirez" userId="04bbcaa2-caf7-4d17-acbe-a3976839bfd0" providerId="ADAL" clId="{D0143891-FE7B-4F15-BB42-C5172854E76F}" dt="2021-05-05T03:16:37.322" v="4943" actId="14100"/>
          <ac:spMkLst>
            <pc:docMk/>
            <pc:sldMk cId="3338341000" sldId="431"/>
            <ac:spMk id="19" creationId="{25D90CBC-763F-43DB-9DFB-2B00799056F9}"/>
          </ac:spMkLst>
        </pc:spChg>
        <pc:spChg chg="add mod">
          <ac:chgData name="Miguel Andres Garzon Ramirez" userId="04bbcaa2-caf7-4d17-acbe-a3976839bfd0" providerId="ADAL" clId="{D0143891-FE7B-4F15-BB42-C5172854E76F}" dt="2021-05-05T03:16:50.528" v="4979" actId="20577"/>
          <ac:spMkLst>
            <pc:docMk/>
            <pc:sldMk cId="3338341000" sldId="431"/>
            <ac:spMk id="20" creationId="{7EE14EBE-3467-4D06-9D80-06F70A690ECB}"/>
          </ac:spMkLst>
        </pc:spChg>
        <pc:spChg chg="mod">
          <ac:chgData name="Miguel Andres Garzon Ramirez" userId="04bbcaa2-caf7-4d17-acbe-a3976839bfd0" providerId="ADAL" clId="{D0143891-FE7B-4F15-BB42-C5172854E76F}" dt="2021-05-04T17:12:48.029" v="2409" actId="14100"/>
          <ac:spMkLst>
            <pc:docMk/>
            <pc:sldMk cId="3338341000" sldId="431"/>
            <ac:spMk id="26" creationId="{04120AE1-397C-4940-872A-F28F5D8EE879}"/>
          </ac:spMkLst>
        </pc:spChg>
        <pc:spChg chg="mod">
          <ac:chgData name="Miguel Andres Garzon Ramirez" userId="04bbcaa2-caf7-4d17-acbe-a3976839bfd0" providerId="ADAL" clId="{D0143891-FE7B-4F15-BB42-C5172854E76F}" dt="2021-05-04T14:52:38.460" v="2034" actId="404"/>
          <ac:spMkLst>
            <pc:docMk/>
            <pc:sldMk cId="3338341000" sldId="431"/>
            <ac:spMk id="32" creationId="{A1C3BD07-9C3A-48F7-AA67-1989F3A415D6}"/>
          </ac:spMkLst>
        </pc:spChg>
        <pc:spChg chg="mod">
          <ac:chgData name="Miguel Andres Garzon Ramirez" userId="04bbcaa2-caf7-4d17-acbe-a3976839bfd0" providerId="ADAL" clId="{D0143891-FE7B-4F15-BB42-C5172854E76F}" dt="2021-05-04T17:10:39.661" v="2298" actId="14100"/>
          <ac:spMkLst>
            <pc:docMk/>
            <pc:sldMk cId="3338341000" sldId="431"/>
            <ac:spMk id="33" creationId="{373F8B72-DEAB-4050-A5F8-0750EF92A0D5}"/>
          </ac:spMkLst>
        </pc:spChg>
        <pc:spChg chg="mod">
          <ac:chgData name="Miguel Andres Garzon Ramirez" userId="04bbcaa2-caf7-4d17-acbe-a3976839bfd0" providerId="ADAL" clId="{D0143891-FE7B-4F15-BB42-C5172854E76F}" dt="2021-05-04T14:52:38.460" v="2034" actId="404"/>
          <ac:spMkLst>
            <pc:docMk/>
            <pc:sldMk cId="3338341000" sldId="431"/>
            <ac:spMk id="36" creationId="{AE66FBF3-C865-4B9C-89C3-488923B9E716}"/>
          </ac:spMkLst>
        </pc:spChg>
        <pc:picChg chg="mod">
          <ac:chgData name="Miguel Andres Garzon Ramirez" userId="04bbcaa2-caf7-4d17-acbe-a3976839bfd0" providerId="ADAL" clId="{D0143891-FE7B-4F15-BB42-C5172854E76F}" dt="2021-05-05T03:19:11.135" v="4987" actId="1076"/>
          <ac:picMkLst>
            <pc:docMk/>
            <pc:sldMk cId="3338341000" sldId="431"/>
            <ac:picMk id="9" creationId="{869CA26F-5F2E-4EFB-B0C4-AD58597D7A94}"/>
          </ac:picMkLst>
        </pc:picChg>
        <pc:cxnChg chg="mod">
          <ac:chgData name="Miguel Andres Garzon Ramirez" userId="04bbcaa2-caf7-4d17-acbe-a3976839bfd0" providerId="ADAL" clId="{D0143891-FE7B-4F15-BB42-C5172854E76F}" dt="2021-05-04T17:10:39.661" v="2298" actId="14100"/>
          <ac:cxnSpMkLst>
            <pc:docMk/>
            <pc:sldMk cId="3338341000" sldId="431"/>
            <ac:cxnSpMk id="21" creationId="{95C7DB8A-33EA-4473-9B1A-2D8E5B6FD80B}"/>
          </ac:cxnSpMkLst>
        </pc:cxnChg>
        <pc:cxnChg chg="mod">
          <ac:chgData name="Miguel Andres Garzon Ramirez" userId="04bbcaa2-caf7-4d17-acbe-a3976839bfd0" providerId="ADAL" clId="{D0143891-FE7B-4F15-BB42-C5172854E76F}" dt="2021-05-04T17:12:48.029" v="2409" actId="14100"/>
          <ac:cxnSpMkLst>
            <pc:docMk/>
            <pc:sldMk cId="3338341000" sldId="431"/>
            <ac:cxnSpMk id="27" creationId="{4574E6C2-9073-435C-BDC5-7067B99CC39B}"/>
          </ac:cxnSpMkLst>
        </pc:cxnChg>
      </pc:sldChg>
      <pc:sldChg chg="addSp 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774140335" sldId="432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774140335" sldId="432"/>
            <ac:spMk id="3" creationId="{701B64BE-0839-4A87-B7E8-88EE72A014E9}"/>
          </ac:spMkLst>
        </pc:spChg>
        <pc:spChg chg="mod">
          <ac:chgData name="Miguel Andres Garzon Ramirez" userId="04bbcaa2-caf7-4d17-acbe-a3976839bfd0" providerId="ADAL" clId="{D0143891-FE7B-4F15-BB42-C5172854E76F}" dt="2021-05-04T17:51:47.629" v="2493" actId="14100"/>
          <ac:spMkLst>
            <pc:docMk/>
            <pc:sldMk cId="774140335" sldId="432"/>
            <ac:spMk id="9" creationId="{C7DEE83C-BE12-8047-A35E-DCF80362FE78}"/>
          </ac:spMkLst>
        </pc:spChg>
        <pc:spChg chg="add mod">
          <ac:chgData name="Miguel Andres Garzon Ramirez" userId="04bbcaa2-caf7-4d17-acbe-a3976839bfd0" providerId="ADAL" clId="{D0143891-FE7B-4F15-BB42-C5172854E76F}" dt="2021-05-05T03:14:26.889" v="4803" actId="20577"/>
          <ac:spMkLst>
            <pc:docMk/>
            <pc:sldMk cId="774140335" sldId="432"/>
            <ac:spMk id="15" creationId="{AD422F38-6C03-4921-B917-0D2197981491}"/>
          </ac:spMkLst>
        </pc:spChg>
        <pc:spChg chg="add mod">
          <ac:chgData name="Miguel Andres Garzon Ramirez" userId="04bbcaa2-caf7-4d17-acbe-a3976839bfd0" providerId="ADAL" clId="{D0143891-FE7B-4F15-BB42-C5172854E76F}" dt="2021-05-05T03:15:46.896" v="4900" actId="404"/>
          <ac:spMkLst>
            <pc:docMk/>
            <pc:sldMk cId="774140335" sldId="432"/>
            <ac:spMk id="16" creationId="{498A1022-88B6-4052-B32C-91E08BACC9B0}"/>
          </ac:spMkLst>
        </pc:spChg>
        <pc:spChg chg="mod">
          <ac:chgData name="Miguel Andres Garzon Ramirez" userId="04bbcaa2-caf7-4d17-acbe-a3976839bfd0" providerId="ADAL" clId="{D0143891-FE7B-4F15-BB42-C5172854E76F}" dt="2021-05-04T17:51:24.237" v="2489" actId="108"/>
          <ac:spMkLst>
            <pc:docMk/>
            <pc:sldMk cId="774140335" sldId="432"/>
            <ac:spMk id="18" creationId="{FF9AC882-9010-410B-B03A-143BAE7261D0}"/>
          </ac:spMkLst>
        </pc:spChg>
        <pc:spChg chg="mod">
          <ac:chgData name="Miguel Andres Garzon Ramirez" userId="04bbcaa2-caf7-4d17-acbe-a3976839bfd0" providerId="ADAL" clId="{D0143891-FE7B-4F15-BB42-C5172854E76F}" dt="2021-05-04T19:38:40.086" v="3741" actId="14100"/>
          <ac:spMkLst>
            <pc:docMk/>
            <pc:sldMk cId="774140335" sldId="432"/>
            <ac:spMk id="19" creationId="{90664343-08E1-415E-976A-4FF170411A73}"/>
          </ac:spMkLst>
        </pc:spChg>
        <pc:spChg chg="add del mod">
          <ac:chgData name="Miguel Andres Garzon Ramirez" userId="04bbcaa2-caf7-4d17-acbe-a3976839bfd0" providerId="ADAL" clId="{D0143891-FE7B-4F15-BB42-C5172854E76F}" dt="2021-05-04T17:51:33.816" v="2491" actId="478"/>
          <ac:spMkLst>
            <pc:docMk/>
            <pc:sldMk cId="774140335" sldId="432"/>
            <ac:spMk id="22" creationId="{B3F16A80-A610-423B-8C3B-AE8D964757FD}"/>
          </ac:spMkLst>
        </pc:spChg>
        <pc:spChg chg="mod">
          <ac:chgData name="Miguel Andres Garzon Ramirez" userId="04bbcaa2-caf7-4d17-acbe-a3976839bfd0" providerId="ADAL" clId="{D0143891-FE7B-4F15-BB42-C5172854E76F}" dt="2021-05-04T17:51:31.744" v="2490" actId="108"/>
          <ac:spMkLst>
            <pc:docMk/>
            <pc:sldMk cId="774140335" sldId="432"/>
            <ac:spMk id="25" creationId="{563C06DF-BB09-4B72-B870-0E9EDD2224D5}"/>
          </ac:spMkLst>
        </pc:spChg>
        <pc:cxnChg chg="mod">
          <ac:chgData name="Miguel Andres Garzon Ramirez" userId="04bbcaa2-caf7-4d17-acbe-a3976839bfd0" providerId="ADAL" clId="{D0143891-FE7B-4F15-BB42-C5172854E76F}" dt="2021-05-04T19:38:40.086" v="3741" actId="14100"/>
          <ac:cxnSpMkLst>
            <pc:docMk/>
            <pc:sldMk cId="774140335" sldId="432"/>
            <ac:cxnSpMk id="20" creationId="{0E64B62C-1FFD-439D-AB60-DDFA6470661A}"/>
          </ac:cxnSpMkLst>
        </pc:cxnChg>
        <pc:cxnChg chg="mod">
          <ac:chgData name="Miguel Andres Garzon Ramirez" userId="04bbcaa2-caf7-4d17-acbe-a3976839bfd0" providerId="ADAL" clId="{D0143891-FE7B-4F15-BB42-C5172854E76F}" dt="2021-05-04T17:51:39.786" v="2492" actId="13822"/>
          <ac:cxnSpMkLst>
            <pc:docMk/>
            <pc:sldMk cId="774140335" sldId="432"/>
            <ac:cxnSpMk id="21" creationId="{D5DDA1F6-4ED1-48F6-94EE-339E8B7E6DA5}"/>
          </ac:cxnSpMkLst>
        </pc:cxnChg>
        <pc:cxnChg chg="mod">
          <ac:chgData name="Miguel Andres Garzon Ramirez" userId="04bbcaa2-caf7-4d17-acbe-a3976839bfd0" providerId="ADAL" clId="{D0143891-FE7B-4F15-BB42-C5172854E76F}" dt="2021-05-04T17:51:39.786" v="2492" actId="13822"/>
          <ac:cxnSpMkLst>
            <pc:docMk/>
            <pc:sldMk cId="774140335" sldId="432"/>
            <ac:cxnSpMk id="26" creationId="{FD653E87-A62F-4991-86ED-D38DC60779B0}"/>
          </ac:cxnSpMkLst>
        </pc:cxnChg>
      </pc:sldChg>
      <pc:sldChg chg="delSp modSp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2386726892" sldId="433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386726892" sldId="433"/>
            <ac:spMk id="3" creationId="{C64C04B5-D91E-4059-BD87-ECA78C6B7BA3}"/>
          </ac:spMkLst>
        </pc:spChg>
        <pc:spChg chg="mod">
          <ac:chgData name="Miguel Andres Garzon Ramirez" userId="04bbcaa2-caf7-4d17-acbe-a3976839bfd0" providerId="ADAL" clId="{D0143891-FE7B-4F15-BB42-C5172854E76F}" dt="2021-05-04T17:05:05.893" v="2268" actId="404"/>
          <ac:spMkLst>
            <pc:docMk/>
            <pc:sldMk cId="2386726892" sldId="433"/>
            <ac:spMk id="22" creationId="{D049EE01-B6E2-473C-8BA8-5F72A1F3F8F1}"/>
          </ac:spMkLst>
        </pc:spChg>
      </pc:sldChg>
      <pc:sldChg chg="delSp modSp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2236891086" sldId="434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236891086" sldId="434"/>
            <ac:spMk id="3" creationId="{E3A4B3A9-9E87-4EFC-ABCE-E4E2FF72C739}"/>
          </ac:spMkLst>
        </pc:spChg>
        <pc:spChg chg="mod">
          <ac:chgData name="Miguel Andres Garzon Ramirez" userId="04bbcaa2-caf7-4d17-acbe-a3976839bfd0" providerId="ADAL" clId="{D0143891-FE7B-4F15-BB42-C5172854E76F}" dt="2021-05-04T14:58:50.027" v="2039" actId="404"/>
          <ac:spMkLst>
            <pc:docMk/>
            <pc:sldMk cId="2236891086" sldId="434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D0143891-FE7B-4F15-BB42-C5172854E76F}" dt="2021-05-04T14:58:50.027" v="2039" actId="404"/>
          <ac:spMkLst>
            <pc:docMk/>
            <pc:sldMk cId="2236891086" sldId="434"/>
            <ac:spMk id="27" creationId="{11B4A5EC-667B-4C29-A892-81803C22122E}"/>
          </ac:spMkLst>
        </pc:spChg>
      </pc:sldChg>
      <pc:sldChg chg="delSp modSp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74871120" sldId="435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74871120" sldId="435"/>
            <ac:spMk id="3" creationId="{1F2665CD-771D-4823-BD23-91A7F7A118E4}"/>
          </ac:spMkLst>
        </pc:spChg>
        <pc:spChg chg="mod">
          <ac:chgData name="Miguel Andres Garzon Ramirez" userId="04bbcaa2-caf7-4d17-acbe-a3976839bfd0" providerId="ADAL" clId="{D0143891-FE7B-4F15-BB42-C5172854E76F}" dt="2021-05-04T14:58:43.827" v="2038" actId="404"/>
          <ac:spMkLst>
            <pc:docMk/>
            <pc:sldMk cId="174871120" sldId="435"/>
            <ac:spMk id="22" creationId="{D049EE01-B6E2-473C-8BA8-5F72A1F3F8F1}"/>
          </ac:spMkLst>
        </pc:spChg>
        <pc:spChg chg="mod">
          <ac:chgData name="Miguel Andres Garzon Ramirez" userId="04bbcaa2-caf7-4d17-acbe-a3976839bfd0" providerId="ADAL" clId="{D0143891-FE7B-4F15-BB42-C5172854E76F}" dt="2021-05-04T14:58:43.827" v="2038" actId="404"/>
          <ac:spMkLst>
            <pc:docMk/>
            <pc:sldMk cId="174871120" sldId="435"/>
            <ac:spMk id="26" creationId="{7E295ED0-6601-445C-9F0C-C7B17A6ED7A8}"/>
          </ac:spMkLst>
        </pc:spChg>
      </pc:sldChg>
      <pc:sldChg chg="addSp delSp modSp add mod">
        <pc:chgData name="Miguel Andres Garzon Ramirez" userId="04bbcaa2-caf7-4d17-acbe-a3976839bfd0" providerId="ADAL" clId="{D0143891-FE7B-4F15-BB42-C5172854E76F}" dt="2021-05-05T03:31:37.961" v="5015" actId="1076"/>
        <pc:sldMkLst>
          <pc:docMk/>
          <pc:sldMk cId="1801393709" sldId="436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801393709" sldId="436"/>
            <ac:spMk id="2" creationId="{C4B9E181-D130-41B9-8B04-059D1D131B1D}"/>
          </ac:spMkLst>
        </pc:spChg>
        <pc:spChg chg="del">
          <ac:chgData name="Miguel Andres Garzon Ramirez" userId="04bbcaa2-caf7-4d17-acbe-a3976839bfd0" providerId="ADAL" clId="{D0143891-FE7B-4F15-BB42-C5172854E76F}" dt="2021-05-04T13:49:49.266" v="134" actId="478"/>
          <ac:spMkLst>
            <pc:docMk/>
            <pc:sldMk cId="1801393709" sldId="436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D0143891-FE7B-4F15-BB42-C5172854E76F}" dt="2021-05-04T13:49:51.628" v="135" actId="478"/>
          <ac:spMkLst>
            <pc:docMk/>
            <pc:sldMk cId="1801393709" sldId="436"/>
            <ac:spMk id="6" creationId="{9D270B30-B9AC-44E3-82FA-BBBCD1C1EE68}"/>
          </ac:spMkLst>
        </pc:spChg>
        <pc:picChg chg="mod">
          <ac:chgData name="Miguel Andres Garzon Ramirez" userId="04bbcaa2-caf7-4d17-acbe-a3976839bfd0" providerId="ADAL" clId="{D0143891-FE7B-4F15-BB42-C5172854E76F}" dt="2021-05-05T03:31:28.327" v="5013" actId="1076"/>
          <ac:picMkLst>
            <pc:docMk/>
            <pc:sldMk cId="1801393709" sldId="436"/>
            <ac:picMk id="11" creationId="{BC181D00-8345-46D6-BFFF-BE2CB156A809}"/>
          </ac:picMkLst>
        </pc:picChg>
        <pc:picChg chg="add mod">
          <ac:chgData name="Miguel Andres Garzon Ramirez" userId="04bbcaa2-caf7-4d17-acbe-a3976839bfd0" providerId="ADAL" clId="{D0143891-FE7B-4F15-BB42-C5172854E76F}" dt="2021-05-05T03:31:25.535" v="5012" actId="1076"/>
          <ac:picMkLst>
            <pc:docMk/>
            <pc:sldMk cId="1801393709" sldId="436"/>
            <ac:picMk id="12" creationId="{0E7E7BE3-63C3-4526-AA8F-3F5BC2367892}"/>
          </ac:picMkLst>
        </pc:picChg>
        <pc:picChg chg="add mod">
          <ac:chgData name="Miguel Andres Garzon Ramirez" userId="04bbcaa2-caf7-4d17-acbe-a3976839bfd0" providerId="ADAL" clId="{D0143891-FE7B-4F15-BB42-C5172854E76F}" dt="2021-05-05T03:31:32.103" v="5014" actId="1076"/>
          <ac:picMkLst>
            <pc:docMk/>
            <pc:sldMk cId="1801393709" sldId="436"/>
            <ac:picMk id="14" creationId="{347F245E-48A8-4F3A-BF22-FEC871514F8D}"/>
          </ac:picMkLst>
        </pc:picChg>
        <pc:picChg chg="add mod">
          <ac:chgData name="Miguel Andres Garzon Ramirez" userId="04bbcaa2-caf7-4d17-acbe-a3976839bfd0" providerId="ADAL" clId="{D0143891-FE7B-4F15-BB42-C5172854E76F}" dt="2021-05-05T03:31:37.961" v="5015" actId="1076"/>
          <ac:picMkLst>
            <pc:docMk/>
            <pc:sldMk cId="1801393709" sldId="436"/>
            <ac:picMk id="15" creationId="{5E421F77-F3AF-4871-8DCE-5D1C899A0E2F}"/>
          </ac:picMkLst>
        </pc:picChg>
        <pc:picChg chg="add mod">
          <ac:chgData name="Miguel Andres Garzon Ramirez" userId="04bbcaa2-caf7-4d17-acbe-a3976839bfd0" providerId="ADAL" clId="{D0143891-FE7B-4F15-BB42-C5172854E76F}" dt="2021-05-04T13:51:38.711" v="166" actId="571"/>
          <ac:picMkLst>
            <pc:docMk/>
            <pc:sldMk cId="1801393709" sldId="436"/>
            <ac:picMk id="16" creationId="{71AFCCBA-2344-4A5C-8F55-85AD4F264B61}"/>
          </ac:picMkLst>
        </pc:picChg>
        <pc:picChg chg="add mod">
          <ac:chgData name="Miguel Andres Garzon Ramirez" userId="04bbcaa2-caf7-4d17-acbe-a3976839bfd0" providerId="ADAL" clId="{D0143891-FE7B-4F15-BB42-C5172854E76F}" dt="2021-05-04T13:51:38.711" v="166" actId="571"/>
          <ac:picMkLst>
            <pc:docMk/>
            <pc:sldMk cId="1801393709" sldId="436"/>
            <ac:picMk id="17" creationId="{C848EDA5-9A05-4270-9A33-116C7A1BF252}"/>
          </ac:picMkLst>
        </pc:picChg>
      </pc:sldChg>
      <pc:sldChg chg="addSp delSp modSp add mod">
        <pc:chgData name="Miguel Andres Garzon Ramirez" userId="04bbcaa2-caf7-4d17-acbe-a3976839bfd0" providerId="ADAL" clId="{D0143891-FE7B-4F15-BB42-C5172854E76F}" dt="2021-05-05T03:31:11.654" v="5009" actId="1076"/>
        <pc:sldMkLst>
          <pc:docMk/>
          <pc:sldMk cId="955691649" sldId="437"/>
        </pc:sldMkLst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955691649" sldId="437"/>
            <ac:spMk id="2" creationId="{D9DC2FAB-3DD3-49EE-BFEA-092B0F2AFA0C}"/>
          </ac:spMkLst>
        </pc:spChg>
        <pc:spChg chg="del">
          <ac:chgData name="Miguel Andres Garzon Ramirez" userId="04bbcaa2-caf7-4d17-acbe-a3976839bfd0" providerId="ADAL" clId="{D0143891-FE7B-4F15-BB42-C5172854E76F}" dt="2021-05-04T13:53:13.431" v="191" actId="478"/>
          <ac:spMkLst>
            <pc:docMk/>
            <pc:sldMk cId="955691649" sldId="437"/>
            <ac:spMk id="7" creationId="{8F6DE4D0-A135-5840-9A23-30D8CE403CB8}"/>
          </ac:spMkLst>
        </pc:spChg>
        <pc:spChg chg="mod">
          <ac:chgData name="Miguel Andres Garzon Ramirez" userId="04bbcaa2-caf7-4d17-acbe-a3976839bfd0" providerId="ADAL" clId="{D0143891-FE7B-4F15-BB42-C5172854E76F}" dt="2021-05-04T13:52:36.807" v="178" actId="20577"/>
          <ac:spMkLst>
            <pc:docMk/>
            <pc:sldMk cId="955691649" sldId="437"/>
            <ac:spMk id="13" creationId="{AE0CC0D8-70E8-4B3D-B974-BC985A247DBF}"/>
          </ac:spMkLst>
        </pc:spChg>
        <pc:spChg chg="add mod ord">
          <ac:chgData name="Miguel Andres Garzon Ramirez" userId="04bbcaa2-caf7-4d17-acbe-a3976839bfd0" providerId="ADAL" clId="{D0143891-FE7B-4F15-BB42-C5172854E76F}" dt="2021-05-04T13:53:26.872" v="193" actId="167"/>
          <ac:spMkLst>
            <pc:docMk/>
            <pc:sldMk cId="955691649" sldId="437"/>
            <ac:spMk id="19" creationId="{AA52B8A5-7401-4120-871D-7DC78663E11E}"/>
          </ac:spMkLst>
        </pc:spChg>
        <pc:picChg chg="del">
          <ac:chgData name="Miguel Andres Garzon Ramirez" userId="04bbcaa2-caf7-4d17-acbe-a3976839bfd0" providerId="ADAL" clId="{D0143891-FE7B-4F15-BB42-C5172854E76F}" dt="2021-05-04T13:52:34.410" v="175" actId="478"/>
          <ac:picMkLst>
            <pc:docMk/>
            <pc:sldMk cId="955691649" sldId="437"/>
            <ac:picMk id="11" creationId="{BC181D00-8345-46D6-BFFF-BE2CB156A809}"/>
          </ac:picMkLst>
        </pc:picChg>
        <pc:picChg chg="del">
          <ac:chgData name="Miguel Andres Garzon Ramirez" userId="04bbcaa2-caf7-4d17-acbe-a3976839bfd0" providerId="ADAL" clId="{D0143891-FE7B-4F15-BB42-C5172854E76F}" dt="2021-05-04T13:52:33.889" v="174" actId="478"/>
          <ac:picMkLst>
            <pc:docMk/>
            <pc:sldMk cId="955691649" sldId="437"/>
            <ac:picMk id="12" creationId="{0E7E7BE3-63C3-4526-AA8F-3F5BC2367892}"/>
          </ac:picMkLst>
        </pc:picChg>
        <pc:picChg chg="del">
          <ac:chgData name="Miguel Andres Garzon Ramirez" userId="04bbcaa2-caf7-4d17-acbe-a3976839bfd0" providerId="ADAL" clId="{D0143891-FE7B-4F15-BB42-C5172854E76F}" dt="2021-05-04T13:52:33.481" v="173" actId="478"/>
          <ac:picMkLst>
            <pc:docMk/>
            <pc:sldMk cId="955691649" sldId="437"/>
            <ac:picMk id="14" creationId="{347F245E-48A8-4F3A-BF22-FEC871514F8D}"/>
          </ac:picMkLst>
        </pc:picChg>
        <pc:picChg chg="del">
          <ac:chgData name="Miguel Andres Garzon Ramirez" userId="04bbcaa2-caf7-4d17-acbe-a3976839bfd0" providerId="ADAL" clId="{D0143891-FE7B-4F15-BB42-C5172854E76F}" dt="2021-05-04T13:52:33.068" v="172" actId="478"/>
          <ac:picMkLst>
            <pc:docMk/>
            <pc:sldMk cId="955691649" sldId="437"/>
            <ac:picMk id="15" creationId="{5E421F77-F3AF-4871-8DCE-5D1C899A0E2F}"/>
          </ac:picMkLst>
        </pc:picChg>
        <pc:picChg chg="add mod">
          <ac:chgData name="Miguel Andres Garzon Ramirez" userId="04bbcaa2-caf7-4d17-acbe-a3976839bfd0" providerId="ADAL" clId="{D0143891-FE7B-4F15-BB42-C5172854E76F}" dt="2021-05-04T13:53:08.227" v="188" actId="1076"/>
          <ac:picMkLst>
            <pc:docMk/>
            <pc:sldMk cId="955691649" sldId="437"/>
            <ac:picMk id="16" creationId="{A4CD0DD3-5E91-4C17-BDD2-3BC50B2A9320}"/>
          </ac:picMkLst>
        </pc:picChg>
        <pc:picChg chg="add mod">
          <ac:chgData name="Miguel Andres Garzon Ramirez" userId="04bbcaa2-caf7-4d17-acbe-a3976839bfd0" providerId="ADAL" clId="{D0143891-FE7B-4F15-BB42-C5172854E76F}" dt="2021-05-04T13:53:11.427" v="190" actId="1076"/>
          <ac:picMkLst>
            <pc:docMk/>
            <pc:sldMk cId="955691649" sldId="437"/>
            <ac:picMk id="17" creationId="{3DDB4E27-948D-41E6-BF05-BAEEE5323614}"/>
          </ac:picMkLst>
        </pc:picChg>
        <pc:picChg chg="add mod">
          <ac:chgData name="Miguel Andres Garzon Ramirez" userId="04bbcaa2-caf7-4d17-acbe-a3976839bfd0" providerId="ADAL" clId="{D0143891-FE7B-4F15-BB42-C5172854E76F}" dt="2021-05-04T13:53:32.101" v="194" actId="1076"/>
          <ac:picMkLst>
            <pc:docMk/>
            <pc:sldMk cId="955691649" sldId="437"/>
            <ac:picMk id="18" creationId="{34832E5B-282A-41AA-82DD-B5D6D3AAA676}"/>
          </ac:picMkLst>
        </pc:picChg>
        <pc:picChg chg="add mod">
          <ac:chgData name="Miguel Andres Garzon Ramirez" userId="04bbcaa2-caf7-4d17-acbe-a3976839bfd0" providerId="ADAL" clId="{D0143891-FE7B-4F15-BB42-C5172854E76F}" dt="2021-05-04T13:53:50.280" v="197" actId="1076"/>
          <ac:picMkLst>
            <pc:docMk/>
            <pc:sldMk cId="955691649" sldId="437"/>
            <ac:picMk id="20" creationId="{AA855DC1-7F06-41EC-A3E3-992E34B647FA}"/>
          </ac:picMkLst>
        </pc:picChg>
        <pc:picChg chg="add mod">
          <ac:chgData name="Miguel Andres Garzon Ramirez" userId="04bbcaa2-caf7-4d17-acbe-a3976839bfd0" providerId="ADAL" clId="{D0143891-FE7B-4F15-BB42-C5172854E76F}" dt="2021-05-05T03:31:11.654" v="5009" actId="1076"/>
          <ac:picMkLst>
            <pc:docMk/>
            <pc:sldMk cId="955691649" sldId="437"/>
            <ac:picMk id="21" creationId="{5AC97998-224D-44F0-AAE9-3A1DA08438E9}"/>
          </ac:picMkLst>
        </pc:picChg>
        <pc:picChg chg="add mod">
          <ac:chgData name="Miguel Andres Garzon Ramirez" userId="04bbcaa2-caf7-4d17-acbe-a3976839bfd0" providerId="ADAL" clId="{D0143891-FE7B-4F15-BB42-C5172854E76F}" dt="2021-05-04T13:53:47.651" v="196" actId="1076"/>
          <ac:picMkLst>
            <pc:docMk/>
            <pc:sldMk cId="955691649" sldId="437"/>
            <ac:picMk id="22" creationId="{24721170-7D8C-4A8F-82B7-33381A02E7E1}"/>
          </ac:picMkLst>
        </pc:picChg>
      </pc:sldChg>
      <pc:sldChg chg="addSp delSp modSp add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581190734" sldId="438"/>
        </pc:sldMkLst>
        <pc:spChg chg="mod">
          <ac:chgData name="Miguel Andres Garzon Ramirez" userId="04bbcaa2-caf7-4d17-acbe-a3976839bfd0" providerId="ADAL" clId="{D0143891-FE7B-4F15-BB42-C5172854E76F}" dt="2021-05-04T18:30:43.710" v="2895" actId="20577"/>
          <ac:spMkLst>
            <pc:docMk/>
            <pc:sldMk cId="1581190734" sldId="438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581190734" sldId="438"/>
            <ac:spMk id="3" creationId="{D0F9E404-90C4-4B38-ACDD-7AF96832330E}"/>
          </ac:spMkLst>
        </pc:spChg>
        <pc:spChg chg="del">
          <ac:chgData name="Miguel Andres Garzon Ramirez" userId="04bbcaa2-caf7-4d17-acbe-a3976839bfd0" providerId="ADAL" clId="{D0143891-FE7B-4F15-BB42-C5172854E76F}" dt="2021-05-04T17:13:36.291" v="2445" actId="478"/>
          <ac:spMkLst>
            <pc:docMk/>
            <pc:sldMk cId="1581190734" sldId="438"/>
            <ac:spMk id="5" creationId="{1590A928-ECA8-E441-8F4C-1D83DF0F0DF3}"/>
          </ac:spMkLst>
        </pc:spChg>
        <pc:spChg chg="del">
          <ac:chgData name="Miguel Andres Garzon Ramirez" userId="04bbcaa2-caf7-4d17-acbe-a3976839bfd0" providerId="ADAL" clId="{D0143891-FE7B-4F15-BB42-C5172854E76F}" dt="2021-05-04T17:13:24.772" v="2441" actId="478"/>
          <ac:spMkLst>
            <pc:docMk/>
            <pc:sldMk cId="1581190734" sldId="438"/>
            <ac:spMk id="13" creationId="{42874E69-DD24-466F-9B2B-CE85EB350E56}"/>
          </ac:spMkLst>
        </pc:spChg>
        <pc:spChg chg="del">
          <ac:chgData name="Miguel Andres Garzon Ramirez" userId="04bbcaa2-caf7-4d17-acbe-a3976839bfd0" providerId="ADAL" clId="{D0143891-FE7B-4F15-BB42-C5172854E76F}" dt="2021-05-04T17:13:27.914" v="2442" actId="478"/>
          <ac:spMkLst>
            <pc:docMk/>
            <pc:sldMk cId="1581190734" sldId="438"/>
            <ac:spMk id="20" creationId="{61D9CFEA-3F5F-4605-B409-45AA9CE08162}"/>
          </ac:spMkLst>
        </pc:spChg>
        <pc:spChg chg="del">
          <ac:chgData name="Miguel Andres Garzon Ramirez" userId="04bbcaa2-caf7-4d17-acbe-a3976839bfd0" providerId="ADAL" clId="{D0143891-FE7B-4F15-BB42-C5172854E76F}" dt="2021-05-04T17:13:21.972" v="2440" actId="478"/>
          <ac:spMkLst>
            <pc:docMk/>
            <pc:sldMk cId="1581190734" sldId="438"/>
            <ac:spMk id="21" creationId="{F664D83B-BFB1-4C21-8E0B-A0343E171471}"/>
          </ac:spMkLst>
        </pc:spChg>
        <pc:spChg chg="del">
          <ac:chgData name="Miguel Andres Garzon Ramirez" userId="04bbcaa2-caf7-4d17-acbe-a3976839bfd0" providerId="ADAL" clId="{D0143891-FE7B-4F15-BB42-C5172854E76F}" dt="2021-05-04T17:13:21.972" v="2440" actId="478"/>
          <ac:spMkLst>
            <pc:docMk/>
            <pc:sldMk cId="1581190734" sldId="438"/>
            <ac:spMk id="22" creationId="{24D884A7-F068-4F20-896C-148EF3A041B5}"/>
          </ac:spMkLst>
        </pc:spChg>
        <pc:spChg chg="del">
          <ac:chgData name="Miguel Andres Garzon Ramirez" userId="04bbcaa2-caf7-4d17-acbe-a3976839bfd0" providerId="ADAL" clId="{D0143891-FE7B-4F15-BB42-C5172854E76F}" dt="2021-05-04T17:13:21.972" v="2440" actId="478"/>
          <ac:spMkLst>
            <pc:docMk/>
            <pc:sldMk cId="1581190734" sldId="438"/>
            <ac:spMk id="23" creationId="{B2DEDE74-0AB3-44D7-BE95-396A8B5EEA72}"/>
          </ac:spMkLst>
        </pc:spChg>
        <pc:spChg chg="add mod ord">
          <ac:chgData name="Miguel Andres Garzon Ramirez" userId="04bbcaa2-caf7-4d17-acbe-a3976839bfd0" providerId="ADAL" clId="{D0143891-FE7B-4F15-BB42-C5172854E76F}" dt="2021-05-04T17:14:04.412" v="2449" actId="167"/>
          <ac:spMkLst>
            <pc:docMk/>
            <pc:sldMk cId="1581190734" sldId="438"/>
            <ac:spMk id="25" creationId="{C9B18308-9BC8-4D44-91AF-C5C0D6EBF565}"/>
          </ac:spMkLst>
        </pc:spChg>
        <pc:spChg chg="del">
          <ac:chgData name="Miguel Andres Garzon Ramirez" userId="04bbcaa2-caf7-4d17-acbe-a3976839bfd0" providerId="ADAL" clId="{D0143891-FE7B-4F15-BB42-C5172854E76F}" dt="2021-05-04T17:13:24.772" v="2441" actId="478"/>
          <ac:spMkLst>
            <pc:docMk/>
            <pc:sldMk cId="1581190734" sldId="438"/>
            <ac:spMk id="26" creationId="{19364537-A708-4A69-A3A9-88FD437C663D}"/>
          </ac:spMkLst>
        </pc:spChg>
        <pc:spChg chg="del">
          <ac:chgData name="Miguel Andres Garzon Ramirez" userId="04bbcaa2-caf7-4d17-acbe-a3976839bfd0" providerId="ADAL" clId="{D0143891-FE7B-4F15-BB42-C5172854E76F}" dt="2021-05-04T17:13:27.914" v="2442" actId="478"/>
          <ac:spMkLst>
            <pc:docMk/>
            <pc:sldMk cId="1581190734" sldId="438"/>
            <ac:spMk id="27" creationId="{D9412366-7F54-460A-B9FD-909F9A5B2494}"/>
          </ac:spMkLst>
        </pc:spChg>
        <pc:spChg chg="del">
          <ac:chgData name="Miguel Andres Garzon Ramirez" userId="04bbcaa2-caf7-4d17-acbe-a3976839bfd0" providerId="ADAL" clId="{D0143891-FE7B-4F15-BB42-C5172854E76F}" dt="2021-05-04T17:13:24.772" v="2441" actId="478"/>
          <ac:spMkLst>
            <pc:docMk/>
            <pc:sldMk cId="1581190734" sldId="438"/>
            <ac:spMk id="28" creationId="{0013C84D-F269-42AF-9C27-1C923B229532}"/>
          </ac:spMkLst>
        </pc:spChg>
        <pc:spChg chg="del">
          <ac:chgData name="Miguel Andres Garzon Ramirez" userId="04bbcaa2-caf7-4d17-acbe-a3976839bfd0" providerId="ADAL" clId="{D0143891-FE7B-4F15-BB42-C5172854E76F}" dt="2021-05-04T17:13:21.972" v="2440" actId="478"/>
          <ac:spMkLst>
            <pc:docMk/>
            <pc:sldMk cId="1581190734" sldId="438"/>
            <ac:spMk id="29" creationId="{BFAC928D-4680-4EDD-8E45-150CA83EB921}"/>
          </ac:spMkLst>
        </pc:spChg>
        <pc:spChg chg="del">
          <ac:chgData name="Miguel Andres Garzon Ramirez" userId="04bbcaa2-caf7-4d17-acbe-a3976839bfd0" providerId="ADAL" clId="{D0143891-FE7B-4F15-BB42-C5172854E76F}" dt="2021-05-04T17:13:24.772" v="2441" actId="478"/>
          <ac:spMkLst>
            <pc:docMk/>
            <pc:sldMk cId="1581190734" sldId="438"/>
            <ac:spMk id="30" creationId="{EB2670C8-05B1-4E52-BA52-39AF09CA2258}"/>
          </ac:spMkLst>
        </pc:spChg>
        <pc:spChg chg="del">
          <ac:chgData name="Miguel Andres Garzon Ramirez" userId="04bbcaa2-caf7-4d17-acbe-a3976839bfd0" providerId="ADAL" clId="{D0143891-FE7B-4F15-BB42-C5172854E76F}" dt="2021-05-04T17:13:24.772" v="2441" actId="478"/>
          <ac:spMkLst>
            <pc:docMk/>
            <pc:sldMk cId="1581190734" sldId="438"/>
            <ac:spMk id="31" creationId="{AD5BC728-42C0-46DE-950E-7FC4CA29463C}"/>
          </ac:spMkLst>
        </pc:spChg>
        <pc:spChg chg="add mod">
          <ac:chgData name="Miguel Andres Garzon Ramirez" userId="04bbcaa2-caf7-4d17-acbe-a3976839bfd0" providerId="ADAL" clId="{D0143891-FE7B-4F15-BB42-C5172854E76F}" dt="2021-05-04T18:15:08.494" v="2657" actId="1076"/>
          <ac:spMkLst>
            <pc:docMk/>
            <pc:sldMk cId="1581190734" sldId="438"/>
            <ac:spMk id="32" creationId="{4BF6EA48-7BFE-47FF-AE58-EB149652490B}"/>
          </ac:spMkLst>
        </pc:spChg>
        <pc:spChg chg="add mod">
          <ac:chgData name="Miguel Andres Garzon Ramirez" userId="04bbcaa2-caf7-4d17-acbe-a3976839bfd0" providerId="ADAL" clId="{D0143891-FE7B-4F15-BB42-C5172854E76F}" dt="2021-05-04T18:22:26.729" v="2772" actId="1076"/>
          <ac:spMkLst>
            <pc:docMk/>
            <pc:sldMk cId="1581190734" sldId="438"/>
            <ac:spMk id="33" creationId="{1208E419-6D6C-4E64-8014-40E8E6D52809}"/>
          </ac:spMkLst>
        </pc:spChg>
        <pc:spChg chg="add mod">
          <ac:chgData name="Miguel Andres Garzon Ramirez" userId="04bbcaa2-caf7-4d17-acbe-a3976839bfd0" providerId="ADAL" clId="{D0143891-FE7B-4F15-BB42-C5172854E76F}" dt="2021-05-04T18:23:00.924" v="2842" actId="20577"/>
          <ac:spMkLst>
            <pc:docMk/>
            <pc:sldMk cId="1581190734" sldId="438"/>
            <ac:spMk id="35" creationId="{7AFE23FA-CB2A-40B4-97EB-1739E94C3710}"/>
          </ac:spMkLst>
        </pc:spChg>
        <pc:spChg chg="add mod">
          <ac:chgData name="Miguel Andres Garzon Ramirez" userId="04bbcaa2-caf7-4d17-acbe-a3976839bfd0" providerId="ADAL" clId="{D0143891-FE7B-4F15-BB42-C5172854E76F}" dt="2021-05-04T18:21:54.813" v="2764" actId="1076"/>
          <ac:spMkLst>
            <pc:docMk/>
            <pc:sldMk cId="1581190734" sldId="438"/>
            <ac:spMk id="36" creationId="{5EB4B259-6626-4643-B6C7-BE56C7C0BC5F}"/>
          </ac:spMkLst>
        </pc:spChg>
        <pc:spChg chg="add mod">
          <ac:chgData name="Miguel Andres Garzon Ramirez" userId="04bbcaa2-caf7-4d17-acbe-a3976839bfd0" providerId="ADAL" clId="{D0143891-FE7B-4F15-BB42-C5172854E76F}" dt="2021-05-04T18:21:58.892" v="2765" actId="1076"/>
          <ac:spMkLst>
            <pc:docMk/>
            <pc:sldMk cId="1581190734" sldId="438"/>
            <ac:spMk id="38" creationId="{144E8681-2699-4503-97DB-E19101B80579}"/>
          </ac:spMkLst>
        </pc:spChg>
        <pc:spChg chg="add del mod">
          <ac:chgData name="Miguel Andres Garzon Ramirez" userId="04bbcaa2-caf7-4d17-acbe-a3976839bfd0" providerId="ADAL" clId="{D0143891-FE7B-4F15-BB42-C5172854E76F}" dt="2021-05-04T18:28:10.140" v="2863"/>
          <ac:spMkLst>
            <pc:docMk/>
            <pc:sldMk cId="1581190734" sldId="438"/>
            <ac:spMk id="47" creationId="{9DA331BF-0B04-4D2C-BB70-DD656FEE061F}"/>
          </ac:spMkLst>
        </pc:spChg>
        <pc:spChg chg="add del mod">
          <ac:chgData name="Miguel Andres Garzon Ramirez" userId="04bbcaa2-caf7-4d17-acbe-a3976839bfd0" providerId="ADAL" clId="{D0143891-FE7B-4F15-BB42-C5172854E76F}" dt="2021-05-04T18:28:10.140" v="2863"/>
          <ac:spMkLst>
            <pc:docMk/>
            <pc:sldMk cId="1581190734" sldId="438"/>
            <ac:spMk id="48" creationId="{6892136A-03AF-4EB7-9959-8DBDCFEC2F4F}"/>
          </ac:spMkLst>
        </pc:spChg>
        <pc:picChg chg="del">
          <ac:chgData name="Miguel Andres Garzon Ramirez" userId="04bbcaa2-caf7-4d17-acbe-a3976839bfd0" providerId="ADAL" clId="{D0143891-FE7B-4F15-BB42-C5172854E76F}" dt="2021-05-04T17:13:30.730" v="2444" actId="478"/>
          <ac:picMkLst>
            <pc:docMk/>
            <pc:sldMk cId="1581190734" sldId="438"/>
            <ac:picMk id="4" creationId="{D0DFD657-C22F-4AB4-89AF-3E9D4C54EAA4}"/>
          </ac:picMkLst>
        </pc:picChg>
        <pc:picChg chg="del">
          <ac:chgData name="Miguel Andres Garzon Ramirez" userId="04bbcaa2-caf7-4d17-acbe-a3976839bfd0" providerId="ADAL" clId="{D0143891-FE7B-4F15-BB42-C5172854E76F}" dt="2021-05-04T17:13:21.972" v="2440" actId="478"/>
          <ac:picMkLst>
            <pc:docMk/>
            <pc:sldMk cId="1581190734" sldId="438"/>
            <ac:picMk id="8" creationId="{6CA96CFE-F5EB-4BC0-BA64-5BD805B8D159}"/>
          </ac:picMkLst>
        </pc:picChg>
        <pc:picChg chg="add mod">
          <ac:chgData name="Miguel Andres Garzon Ramirez" userId="04bbcaa2-caf7-4d17-acbe-a3976839bfd0" providerId="ADAL" clId="{D0143891-FE7B-4F15-BB42-C5172854E76F}" dt="2021-05-04T18:14:55.675" v="2654" actId="1076"/>
          <ac:picMkLst>
            <pc:docMk/>
            <pc:sldMk cId="1581190734" sldId="438"/>
            <ac:picMk id="10" creationId="{D33B4BE1-01B5-443D-83BA-8FE7D51FFCDD}"/>
          </ac:picMkLst>
        </pc:picChg>
        <pc:picChg chg="add mod">
          <ac:chgData name="Miguel Andres Garzon Ramirez" userId="04bbcaa2-caf7-4d17-acbe-a3976839bfd0" providerId="ADAL" clId="{D0143891-FE7B-4F15-BB42-C5172854E76F}" dt="2021-05-04T18:14:57.548" v="2655" actId="1076"/>
          <ac:picMkLst>
            <pc:docMk/>
            <pc:sldMk cId="1581190734" sldId="438"/>
            <ac:picMk id="14" creationId="{2344A9F0-B6D7-42FC-BF9B-164902153184}"/>
          </ac:picMkLst>
        </pc:picChg>
        <pc:picChg chg="del">
          <ac:chgData name="Miguel Andres Garzon Ramirez" userId="04bbcaa2-caf7-4d17-acbe-a3976839bfd0" providerId="ADAL" clId="{D0143891-FE7B-4F15-BB42-C5172854E76F}" dt="2021-05-04T17:13:29.291" v="2443" actId="478"/>
          <ac:picMkLst>
            <pc:docMk/>
            <pc:sldMk cId="1581190734" sldId="438"/>
            <ac:picMk id="15" creationId="{F9EC56BA-C8AE-418A-9718-92E3C94CBEF3}"/>
          </ac:picMkLst>
        </pc:picChg>
        <pc:cxnChg chg="del mod">
          <ac:chgData name="Miguel Andres Garzon Ramirez" userId="04bbcaa2-caf7-4d17-acbe-a3976839bfd0" providerId="ADAL" clId="{D0143891-FE7B-4F15-BB42-C5172854E76F}" dt="2021-05-04T17:13:27.914" v="2442" actId="478"/>
          <ac:cxnSpMkLst>
            <pc:docMk/>
            <pc:sldMk cId="1581190734" sldId="438"/>
            <ac:cxnSpMk id="12" creationId="{88C0F032-63F3-4EEA-9B66-EC59170F2270}"/>
          </ac:cxnSpMkLst>
        </pc:cxnChg>
        <pc:cxnChg chg="del mod">
          <ac:chgData name="Miguel Andres Garzon Ramirez" userId="04bbcaa2-caf7-4d17-acbe-a3976839bfd0" providerId="ADAL" clId="{D0143891-FE7B-4F15-BB42-C5172854E76F}" dt="2021-05-04T17:13:27.914" v="2442" actId="478"/>
          <ac:cxnSpMkLst>
            <pc:docMk/>
            <pc:sldMk cId="1581190734" sldId="438"/>
            <ac:cxnSpMk id="17" creationId="{99538326-08C8-453E-91B6-A0941F86AAC5}"/>
          </ac:cxnSpMkLst>
        </pc:cxnChg>
        <pc:cxnChg chg="del mod">
          <ac:chgData name="Miguel Andres Garzon Ramirez" userId="04bbcaa2-caf7-4d17-acbe-a3976839bfd0" providerId="ADAL" clId="{D0143891-FE7B-4F15-BB42-C5172854E76F}" dt="2021-05-04T17:13:24.772" v="2441" actId="478"/>
          <ac:cxnSpMkLst>
            <pc:docMk/>
            <pc:sldMk cId="1581190734" sldId="438"/>
            <ac:cxnSpMk id="24" creationId="{6FA3AE22-CC3F-4F5C-ABFF-CDA8736DFD72}"/>
          </ac:cxnSpMkLst>
        </pc:cxnChg>
        <pc:cxnChg chg="add mod">
          <ac:chgData name="Miguel Andres Garzon Ramirez" userId="04bbcaa2-caf7-4d17-acbe-a3976839bfd0" providerId="ADAL" clId="{D0143891-FE7B-4F15-BB42-C5172854E76F}" dt="2021-05-04T18:22:33.160" v="2774" actId="14100"/>
          <ac:cxnSpMkLst>
            <pc:docMk/>
            <pc:sldMk cId="1581190734" sldId="438"/>
            <ac:cxnSpMk id="34" creationId="{65F19B05-98A0-40D0-ABF8-2517E6CA9F80}"/>
          </ac:cxnSpMkLst>
        </pc:cxnChg>
        <pc:cxnChg chg="add mod">
          <ac:chgData name="Miguel Andres Garzon Ramirez" userId="04bbcaa2-caf7-4d17-acbe-a3976839bfd0" providerId="ADAL" clId="{D0143891-FE7B-4F15-BB42-C5172854E76F}" dt="2021-05-04T18:22:19.081" v="2770" actId="14100"/>
          <ac:cxnSpMkLst>
            <pc:docMk/>
            <pc:sldMk cId="1581190734" sldId="438"/>
            <ac:cxnSpMk id="37" creationId="{EF7E487D-4F79-4250-A1EF-ADC50F787CCD}"/>
          </ac:cxnSpMkLst>
        </pc:cxnChg>
        <pc:cxnChg chg="add mod">
          <ac:chgData name="Miguel Andres Garzon Ramirez" userId="04bbcaa2-caf7-4d17-acbe-a3976839bfd0" providerId="ADAL" clId="{D0143891-FE7B-4F15-BB42-C5172854E76F}" dt="2021-05-04T18:22:24.679" v="2771" actId="14100"/>
          <ac:cxnSpMkLst>
            <pc:docMk/>
            <pc:sldMk cId="1581190734" sldId="438"/>
            <ac:cxnSpMk id="39" creationId="{DFFB1015-6130-425C-896D-AECACCF9B986}"/>
          </ac:cxnSpMkLst>
        </pc:cxnChg>
      </pc:sldChg>
      <pc:sldChg chg="addSp delSp modSp add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52747252" sldId="439"/>
        </pc:sldMkLst>
        <pc:spChg chg="mod">
          <ac:chgData name="Miguel Andres Garzon Ramirez" userId="04bbcaa2-caf7-4d17-acbe-a3976839bfd0" providerId="ADAL" clId="{D0143891-FE7B-4F15-BB42-C5172854E76F}" dt="2021-05-04T18:30:46.509" v="2897" actId="20577"/>
          <ac:spMkLst>
            <pc:docMk/>
            <pc:sldMk cId="52747252" sldId="439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52747252" sldId="439"/>
            <ac:spMk id="3" creationId="{3556ECA3-B35A-4EE2-BC8A-94FFF65E023C}"/>
          </ac:spMkLst>
        </pc:spChg>
        <pc:spChg chg="del">
          <ac:chgData name="Miguel Andres Garzon Ramirez" userId="04bbcaa2-caf7-4d17-acbe-a3976839bfd0" providerId="ADAL" clId="{D0143891-FE7B-4F15-BB42-C5172854E76F}" dt="2021-05-04T17:14:09.626" v="2450" actId="478"/>
          <ac:spMkLst>
            <pc:docMk/>
            <pc:sldMk cId="52747252" sldId="439"/>
            <ac:spMk id="18" creationId="{FF9AC882-9010-410B-B03A-143BAE7261D0}"/>
          </ac:spMkLst>
        </pc:spChg>
        <pc:spChg chg="del">
          <ac:chgData name="Miguel Andres Garzon Ramirez" userId="04bbcaa2-caf7-4d17-acbe-a3976839bfd0" providerId="ADAL" clId="{D0143891-FE7B-4F15-BB42-C5172854E76F}" dt="2021-05-04T17:14:09.626" v="2450" actId="478"/>
          <ac:spMkLst>
            <pc:docMk/>
            <pc:sldMk cId="52747252" sldId="439"/>
            <ac:spMk id="19" creationId="{90664343-08E1-415E-976A-4FF170411A73}"/>
          </ac:spMkLst>
        </pc:spChg>
        <pc:spChg chg="add mod">
          <ac:chgData name="Miguel Andres Garzon Ramirez" userId="04bbcaa2-caf7-4d17-acbe-a3976839bfd0" providerId="ADAL" clId="{D0143891-FE7B-4F15-BB42-C5172854E76F}" dt="2021-05-04T18:27:46.851" v="2861" actId="1076"/>
          <ac:spMkLst>
            <pc:docMk/>
            <pc:sldMk cId="52747252" sldId="439"/>
            <ac:spMk id="22" creationId="{C4A2F499-7F28-4E86-994A-E6132C1F9243}"/>
          </ac:spMkLst>
        </pc:spChg>
        <pc:spChg chg="add mod">
          <ac:chgData name="Miguel Andres Garzon Ramirez" userId="04bbcaa2-caf7-4d17-acbe-a3976839bfd0" providerId="ADAL" clId="{D0143891-FE7B-4F15-BB42-C5172854E76F}" dt="2021-05-04T18:27:16.199" v="2852" actId="108"/>
          <ac:spMkLst>
            <pc:docMk/>
            <pc:sldMk cId="52747252" sldId="439"/>
            <ac:spMk id="24" creationId="{CDB6992D-0908-4B1D-A39F-E9C649B7F9E9}"/>
          </ac:spMkLst>
        </pc:spChg>
        <pc:spChg chg="del">
          <ac:chgData name="Miguel Andres Garzon Ramirez" userId="04bbcaa2-caf7-4d17-acbe-a3976839bfd0" providerId="ADAL" clId="{D0143891-FE7B-4F15-BB42-C5172854E76F}" dt="2021-05-04T17:14:09.626" v="2450" actId="478"/>
          <ac:spMkLst>
            <pc:docMk/>
            <pc:sldMk cId="52747252" sldId="439"/>
            <ac:spMk id="25" creationId="{563C06DF-BB09-4B72-B870-0E9EDD2224D5}"/>
          </ac:spMkLst>
        </pc:spChg>
        <pc:spChg chg="add mod">
          <ac:chgData name="Miguel Andres Garzon Ramirez" userId="04bbcaa2-caf7-4d17-acbe-a3976839bfd0" providerId="ADAL" clId="{D0143891-FE7B-4F15-BB42-C5172854E76F}" dt="2021-05-04T18:27:07.852" v="2849" actId="1076"/>
          <ac:spMkLst>
            <pc:docMk/>
            <pc:sldMk cId="52747252" sldId="439"/>
            <ac:spMk id="28" creationId="{9E9C1C4D-922C-4E53-8AFE-EAD54770F7F5}"/>
          </ac:spMkLst>
        </pc:spChg>
        <pc:spChg chg="add del mod">
          <ac:chgData name="Miguel Andres Garzon Ramirez" userId="04bbcaa2-caf7-4d17-acbe-a3976839bfd0" providerId="ADAL" clId="{D0143891-FE7B-4F15-BB42-C5172854E76F}" dt="2021-05-04T18:27:20.076" v="2854" actId="478"/>
          <ac:spMkLst>
            <pc:docMk/>
            <pc:sldMk cId="52747252" sldId="439"/>
            <ac:spMk id="29" creationId="{D77DC571-3A8F-451D-96F4-1B974FF77CB9}"/>
          </ac:spMkLst>
        </pc:spChg>
        <pc:picChg chg="add del mod">
          <ac:chgData name="Miguel Andres Garzon Ramirez" userId="04bbcaa2-caf7-4d17-acbe-a3976839bfd0" providerId="ADAL" clId="{D0143891-FE7B-4F15-BB42-C5172854E76F}" dt="2021-05-04T18:43:26.888" v="3003" actId="478"/>
          <ac:picMkLst>
            <pc:docMk/>
            <pc:sldMk cId="52747252" sldId="439"/>
            <ac:picMk id="5" creationId="{B6BA63E9-4C8B-4B6A-BD3D-C7D3778708DD}"/>
          </ac:picMkLst>
        </pc:picChg>
        <pc:picChg chg="del">
          <ac:chgData name="Miguel Andres Garzon Ramirez" userId="04bbcaa2-caf7-4d17-acbe-a3976839bfd0" providerId="ADAL" clId="{D0143891-FE7B-4F15-BB42-C5172854E76F}" dt="2021-05-04T17:14:11.239" v="2451" actId="478"/>
          <ac:picMkLst>
            <pc:docMk/>
            <pc:sldMk cId="52747252" sldId="439"/>
            <ac:picMk id="7" creationId="{272952B3-E934-43C4-A23A-46800E2E7245}"/>
          </ac:picMkLst>
        </pc:picChg>
        <pc:picChg chg="add mod">
          <ac:chgData name="Miguel Andres Garzon Ramirez" userId="04bbcaa2-caf7-4d17-acbe-a3976839bfd0" providerId="ADAL" clId="{D0143891-FE7B-4F15-BB42-C5172854E76F}" dt="2021-05-04T18:26:30.022" v="2846" actId="1076"/>
          <ac:picMkLst>
            <pc:docMk/>
            <pc:sldMk cId="52747252" sldId="439"/>
            <ac:picMk id="8" creationId="{424778B1-3696-4B08-A60C-77296D90681C}"/>
          </ac:picMkLst>
        </pc:picChg>
        <pc:picChg chg="del">
          <ac:chgData name="Miguel Andres Garzon Ramirez" userId="04bbcaa2-caf7-4d17-acbe-a3976839bfd0" providerId="ADAL" clId="{D0143891-FE7B-4F15-BB42-C5172854E76F}" dt="2021-05-04T17:14:11.677" v="2452" actId="478"/>
          <ac:picMkLst>
            <pc:docMk/>
            <pc:sldMk cId="52747252" sldId="439"/>
            <ac:picMk id="13" creationId="{75D169F9-32A8-4391-BE8C-6B3D82BF2C77}"/>
          </ac:picMkLst>
        </pc:picChg>
        <pc:picChg chg="add mod ord">
          <ac:chgData name="Miguel Andres Garzon Ramirez" userId="04bbcaa2-caf7-4d17-acbe-a3976839bfd0" providerId="ADAL" clId="{D0143891-FE7B-4F15-BB42-C5172854E76F}" dt="2021-05-04T18:43:38.265" v="3010" actId="1076"/>
          <ac:picMkLst>
            <pc:docMk/>
            <pc:sldMk cId="52747252" sldId="439"/>
            <ac:picMk id="30" creationId="{233296D3-DE10-43F8-9B91-26B365192C8D}"/>
          </ac:picMkLst>
        </pc:picChg>
        <pc:cxnChg chg="del mod">
          <ac:chgData name="Miguel Andres Garzon Ramirez" userId="04bbcaa2-caf7-4d17-acbe-a3976839bfd0" providerId="ADAL" clId="{D0143891-FE7B-4F15-BB42-C5172854E76F}" dt="2021-05-04T17:14:09.626" v="2450" actId="478"/>
          <ac:cxnSpMkLst>
            <pc:docMk/>
            <pc:sldMk cId="52747252" sldId="439"/>
            <ac:cxnSpMk id="20" creationId="{0E64B62C-1FFD-439D-AB60-DDFA6470661A}"/>
          </ac:cxnSpMkLst>
        </pc:cxnChg>
        <pc:cxnChg chg="del mod">
          <ac:chgData name="Miguel Andres Garzon Ramirez" userId="04bbcaa2-caf7-4d17-acbe-a3976839bfd0" providerId="ADAL" clId="{D0143891-FE7B-4F15-BB42-C5172854E76F}" dt="2021-05-04T17:14:09.626" v="2450" actId="478"/>
          <ac:cxnSpMkLst>
            <pc:docMk/>
            <pc:sldMk cId="52747252" sldId="439"/>
            <ac:cxnSpMk id="21" creationId="{D5DDA1F6-4ED1-48F6-94EE-339E8B7E6DA5}"/>
          </ac:cxnSpMkLst>
        </pc:cxnChg>
        <pc:cxnChg chg="add mod">
          <ac:chgData name="Miguel Andres Garzon Ramirez" userId="04bbcaa2-caf7-4d17-acbe-a3976839bfd0" providerId="ADAL" clId="{D0143891-FE7B-4F15-BB42-C5172854E76F}" dt="2021-05-04T18:27:46.851" v="2861" actId="1076"/>
          <ac:cxnSpMkLst>
            <pc:docMk/>
            <pc:sldMk cId="52747252" sldId="439"/>
            <ac:cxnSpMk id="23" creationId="{C0848DAE-43BB-49F3-93C9-9CEF9B3F8250}"/>
          </ac:cxnSpMkLst>
        </pc:cxnChg>
        <pc:cxnChg chg="del mod">
          <ac:chgData name="Miguel Andres Garzon Ramirez" userId="04bbcaa2-caf7-4d17-acbe-a3976839bfd0" providerId="ADAL" clId="{D0143891-FE7B-4F15-BB42-C5172854E76F}" dt="2021-05-04T17:14:09.626" v="2450" actId="478"/>
          <ac:cxnSpMkLst>
            <pc:docMk/>
            <pc:sldMk cId="52747252" sldId="439"/>
            <ac:cxnSpMk id="26" creationId="{FD653E87-A62F-4991-86ED-D38DC60779B0}"/>
          </ac:cxnSpMkLst>
        </pc:cxnChg>
        <pc:cxnChg chg="add mod">
          <ac:chgData name="Miguel Andres Garzon Ramirez" userId="04bbcaa2-caf7-4d17-acbe-a3976839bfd0" providerId="ADAL" clId="{D0143891-FE7B-4F15-BB42-C5172854E76F}" dt="2021-05-04T18:27:33.374" v="2857" actId="14100"/>
          <ac:cxnSpMkLst>
            <pc:docMk/>
            <pc:sldMk cId="52747252" sldId="439"/>
            <ac:cxnSpMk id="27" creationId="{2C9699BF-132D-4A9B-A761-F1E58AB5DBA2}"/>
          </ac:cxnSpMkLst>
        </pc:cxnChg>
      </pc:sldChg>
      <pc:sldChg chg="addSp delSp modSp add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2447612680" sldId="440"/>
        </pc:sldMkLst>
        <pc:spChg chg="mod">
          <ac:chgData name="Miguel Andres Garzon Ramirez" userId="04bbcaa2-caf7-4d17-acbe-a3976839bfd0" providerId="ADAL" clId="{D0143891-FE7B-4F15-BB42-C5172854E76F}" dt="2021-05-04T18:30:49.133" v="2899" actId="20577"/>
          <ac:spMkLst>
            <pc:docMk/>
            <pc:sldMk cId="2447612680" sldId="440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2447612680" sldId="440"/>
            <ac:spMk id="3" creationId="{80CAC239-6CDA-4C64-B944-C67BF53315EC}"/>
          </ac:spMkLst>
        </pc:spChg>
        <pc:spChg chg="add mod">
          <ac:chgData name="Miguel Andres Garzon Ramirez" userId="04bbcaa2-caf7-4d17-acbe-a3976839bfd0" providerId="ADAL" clId="{D0143891-FE7B-4F15-BB42-C5172854E76F}" dt="2021-05-04T18:20:22.175" v="2744" actId="1076"/>
          <ac:spMkLst>
            <pc:docMk/>
            <pc:sldMk cId="2447612680" sldId="440"/>
            <ac:spMk id="22" creationId="{131BCC76-CEFF-47A6-95B5-0D37A5F9D20A}"/>
          </ac:spMkLst>
        </pc:spChg>
        <pc:spChg chg="add del mod">
          <ac:chgData name="Miguel Andres Garzon Ramirez" userId="04bbcaa2-caf7-4d17-acbe-a3976839bfd0" providerId="ADAL" clId="{D0143891-FE7B-4F15-BB42-C5172854E76F}" dt="2021-05-04T18:21:18.505" v="2757" actId="21"/>
          <ac:spMkLst>
            <pc:docMk/>
            <pc:sldMk cId="2447612680" sldId="440"/>
            <ac:spMk id="24" creationId="{CB9A50C8-6C82-463E-B7C3-D0402147FE3A}"/>
          </ac:spMkLst>
        </pc:spChg>
        <pc:spChg chg="add del mod">
          <ac:chgData name="Miguel Andres Garzon Ramirez" userId="04bbcaa2-caf7-4d17-acbe-a3976839bfd0" providerId="ADAL" clId="{D0143891-FE7B-4F15-BB42-C5172854E76F}" dt="2021-05-04T17:52:25.835" v="2501" actId="478"/>
          <ac:spMkLst>
            <pc:docMk/>
            <pc:sldMk cId="2447612680" sldId="440"/>
            <ac:spMk id="25" creationId="{52170385-89A2-4C1B-B7BB-7363415FEF2F}"/>
          </ac:spMkLst>
        </pc:spChg>
        <pc:spChg chg="del">
          <ac:chgData name="Miguel Andres Garzon Ramirez" userId="04bbcaa2-caf7-4d17-acbe-a3976839bfd0" providerId="ADAL" clId="{D0143891-FE7B-4F15-BB42-C5172854E76F}" dt="2021-05-04T17:14:15.905" v="2453" actId="478"/>
          <ac:spMkLst>
            <pc:docMk/>
            <pc:sldMk cId="2447612680" sldId="440"/>
            <ac:spMk id="26" creationId="{04120AE1-397C-4940-872A-F28F5D8EE879}"/>
          </ac:spMkLst>
        </pc:spChg>
        <pc:spChg chg="add mod">
          <ac:chgData name="Miguel Andres Garzon Ramirez" userId="04bbcaa2-caf7-4d17-acbe-a3976839bfd0" providerId="ADAL" clId="{D0143891-FE7B-4F15-BB42-C5172854E76F}" dt="2021-05-04T17:53:20.577" v="2534" actId="1076"/>
          <ac:spMkLst>
            <pc:docMk/>
            <pc:sldMk cId="2447612680" sldId="440"/>
            <ac:spMk id="28" creationId="{304D3AA4-EBEE-4947-8600-9ABB1BC2FF1A}"/>
          </ac:spMkLst>
        </pc:spChg>
        <pc:spChg chg="del">
          <ac:chgData name="Miguel Andres Garzon Ramirez" userId="04bbcaa2-caf7-4d17-acbe-a3976839bfd0" providerId="ADAL" clId="{D0143891-FE7B-4F15-BB42-C5172854E76F}" dt="2021-05-04T17:14:15.905" v="2453" actId="478"/>
          <ac:spMkLst>
            <pc:docMk/>
            <pc:sldMk cId="2447612680" sldId="440"/>
            <ac:spMk id="32" creationId="{A1C3BD07-9C3A-48F7-AA67-1989F3A415D6}"/>
          </ac:spMkLst>
        </pc:spChg>
        <pc:spChg chg="del">
          <ac:chgData name="Miguel Andres Garzon Ramirez" userId="04bbcaa2-caf7-4d17-acbe-a3976839bfd0" providerId="ADAL" clId="{D0143891-FE7B-4F15-BB42-C5172854E76F}" dt="2021-05-04T17:14:15.905" v="2453" actId="478"/>
          <ac:spMkLst>
            <pc:docMk/>
            <pc:sldMk cId="2447612680" sldId="440"/>
            <ac:spMk id="33" creationId="{373F8B72-DEAB-4050-A5F8-0750EF92A0D5}"/>
          </ac:spMkLst>
        </pc:spChg>
        <pc:spChg chg="add mod">
          <ac:chgData name="Miguel Andres Garzon Ramirez" userId="04bbcaa2-caf7-4d17-acbe-a3976839bfd0" providerId="ADAL" clId="{D0143891-FE7B-4F15-BB42-C5172854E76F}" dt="2021-05-04T18:20:52.570" v="2751" actId="1076"/>
          <ac:spMkLst>
            <pc:docMk/>
            <pc:sldMk cId="2447612680" sldId="440"/>
            <ac:spMk id="35" creationId="{6E6BCDD7-492F-4C93-B04F-ECC01BF7A44F}"/>
          </ac:spMkLst>
        </pc:spChg>
        <pc:spChg chg="del">
          <ac:chgData name="Miguel Andres Garzon Ramirez" userId="04bbcaa2-caf7-4d17-acbe-a3976839bfd0" providerId="ADAL" clId="{D0143891-FE7B-4F15-BB42-C5172854E76F}" dt="2021-05-04T17:14:15.905" v="2453" actId="478"/>
          <ac:spMkLst>
            <pc:docMk/>
            <pc:sldMk cId="2447612680" sldId="440"/>
            <ac:spMk id="36" creationId="{AE66FBF3-C865-4B9C-89C3-488923B9E716}"/>
          </ac:spMkLst>
        </pc:spChg>
        <pc:spChg chg="add del mod">
          <ac:chgData name="Miguel Andres Garzon Ramirez" userId="04bbcaa2-caf7-4d17-acbe-a3976839bfd0" providerId="ADAL" clId="{D0143891-FE7B-4F15-BB42-C5172854E76F}" dt="2021-05-04T18:19:07.621" v="2708" actId="478"/>
          <ac:spMkLst>
            <pc:docMk/>
            <pc:sldMk cId="2447612680" sldId="440"/>
            <ac:spMk id="42" creationId="{71E64F67-C0BE-4AAD-8EA1-ECA3AD98F15C}"/>
          </ac:spMkLst>
        </pc:spChg>
        <pc:spChg chg="add del mod">
          <ac:chgData name="Miguel Andres Garzon Ramirez" userId="04bbcaa2-caf7-4d17-acbe-a3976839bfd0" providerId="ADAL" clId="{D0143891-FE7B-4F15-BB42-C5172854E76F}" dt="2021-05-04T18:21:37.661" v="2762" actId="478"/>
          <ac:spMkLst>
            <pc:docMk/>
            <pc:sldMk cId="2447612680" sldId="440"/>
            <ac:spMk id="58" creationId="{058EE24D-9A18-4071-9E0F-6CB2152124BA}"/>
          </ac:spMkLst>
        </pc:spChg>
        <pc:picChg chg="del">
          <ac:chgData name="Miguel Andres Garzon Ramirez" userId="04bbcaa2-caf7-4d17-acbe-a3976839bfd0" providerId="ADAL" clId="{D0143891-FE7B-4F15-BB42-C5172854E76F}" dt="2021-05-04T17:14:18.979" v="2455" actId="478"/>
          <ac:picMkLst>
            <pc:docMk/>
            <pc:sldMk cId="2447612680" sldId="440"/>
            <ac:picMk id="6" creationId="{9E3B5D9F-C0E9-4CCF-932E-05B60C9A2BEC}"/>
          </ac:picMkLst>
        </pc:picChg>
        <pc:picChg chg="add del mod">
          <ac:chgData name="Miguel Andres Garzon Ramirez" userId="04bbcaa2-caf7-4d17-acbe-a3976839bfd0" providerId="ADAL" clId="{D0143891-FE7B-4F15-BB42-C5172854E76F}" dt="2021-05-04T18:19:00.339" v="2705" actId="478"/>
          <ac:picMkLst>
            <pc:docMk/>
            <pc:sldMk cId="2447612680" sldId="440"/>
            <ac:picMk id="8" creationId="{4469EE2B-B534-42A4-A704-A0028AB49398}"/>
          </ac:picMkLst>
        </pc:picChg>
        <pc:picChg chg="del">
          <ac:chgData name="Miguel Andres Garzon Ramirez" userId="04bbcaa2-caf7-4d17-acbe-a3976839bfd0" providerId="ADAL" clId="{D0143891-FE7B-4F15-BB42-C5172854E76F}" dt="2021-05-04T17:14:19.733" v="2456" actId="478"/>
          <ac:picMkLst>
            <pc:docMk/>
            <pc:sldMk cId="2447612680" sldId="440"/>
            <ac:picMk id="11" creationId="{CFB47EC9-B97C-4514-A837-DDF3D7F2AD33}"/>
          </ac:picMkLst>
        </pc:picChg>
        <pc:picChg chg="add del mod">
          <ac:chgData name="Miguel Andres Garzon Ramirez" userId="04bbcaa2-caf7-4d17-acbe-a3976839bfd0" providerId="ADAL" clId="{D0143891-FE7B-4F15-BB42-C5172854E76F}" dt="2021-05-04T18:19:09.475" v="2709" actId="478"/>
          <ac:picMkLst>
            <pc:docMk/>
            <pc:sldMk cId="2447612680" sldId="440"/>
            <ac:picMk id="12" creationId="{F1B1A8F0-B47A-4255-A592-FCE89D5228EF}"/>
          </ac:picMkLst>
        </pc:picChg>
        <pc:picChg chg="add mod ord">
          <ac:chgData name="Miguel Andres Garzon Ramirez" userId="04bbcaa2-caf7-4d17-acbe-a3976839bfd0" providerId="ADAL" clId="{D0143891-FE7B-4F15-BB42-C5172854E76F}" dt="2021-05-04T18:43:46.506" v="3011" actId="1076"/>
          <ac:picMkLst>
            <pc:docMk/>
            <pc:sldMk cId="2447612680" sldId="440"/>
            <ac:picMk id="44" creationId="{B6E156FA-6724-4D26-9F4E-53A815904464}"/>
          </ac:picMkLst>
        </pc:picChg>
        <pc:picChg chg="add mod ord">
          <ac:chgData name="Miguel Andres Garzon Ramirez" userId="04bbcaa2-caf7-4d17-acbe-a3976839bfd0" providerId="ADAL" clId="{D0143891-FE7B-4F15-BB42-C5172854E76F}" dt="2021-05-04T18:20:17.327" v="2743" actId="171"/>
          <ac:picMkLst>
            <pc:docMk/>
            <pc:sldMk cId="2447612680" sldId="440"/>
            <ac:picMk id="46" creationId="{8C72F979-DFD9-4BFA-97F6-252884CA4554}"/>
          </ac:picMkLst>
        </pc:picChg>
        <pc:cxnChg chg="del mod">
          <ac:chgData name="Miguel Andres Garzon Ramirez" userId="04bbcaa2-caf7-4d17-acbe-a3976839bfd0" providerId="ADAL" clId="{D0143891-FE7B-4F15-BB42-C5172854E76F}" dt="2021-05-04T17:14:17.987" v="2454" actId="478"/>
          <ac:cxnSpMkLst>
            <pc:docMk/>
            <pc:sldMk cId="2447612680" sldId="440"/>
            <ac:cxnSpMk id="21" creationId="{95C7DB8A-33EA-4473-9B1A-2D8E5B6FD80B}"/>
          </ac:cxnSpMkLst>
        </pc:cxnChg>
        <pc:cxnChg chg="del mod">
          <ac:chgData name="Miguel Andres Garzon Ramirez" userId="04bbcaa2-caf7-4d17-acbe-a3976839bfd0" providerId="ADAL" clId="{D0143891-FE7B-4F15-BB42-C5172854E76F}" dt="2021-05-04T17:14:17.987" v="2454" actId="478"/>
          <ac:cxnSpMkLst>
            <pc:docMk/>
            <pc:sldMk cId="2447612680" sldId="440"/>
            <ac:cxnSpMk id="23" creationId="{3AE48086-6E74-4552-86D8-BD1B19A37401}"/>
          </ac:cxnSpMkLst>
        </pc:cxnChg>
        <pc:cxnChg chg="del mod">
          <ac:chgData name="Miguel Andres Garzon Ramirez" userId="04bbcaa2-caf7-4d17-acbe-a3976839bfd0" providerId="ADAL" clId="{D0143891-FE7B-4F15-BB42-C5172854E76F}" dt="2021-05-04T17:14:17.987" v="2454" actId="478"/>
          <ac:cxnSpMkLst>
            <pc:docMk/>
            <pc:sldMk cId="2447612680" sldId="440"/>
            <ac:cxnSpMk id="27" creationId="{4574E6C2-9073-435C-BDC5-7067B99CC39B}"/>
          </ac:cxnSpMkLst>
        </pc:cxnChg>
        <pc:cxnChg chg="add mod">
          <ac:chgData name="Miguel Andres Garzon Ramirez" userId="04bbcaa2-caf7-4d17-acbe-a3976839bfd0" providerId="ADAL" clId="{D0143891-FE7B-4F15-BB42-C5172854E76F}" dt="2021-05-04T18:20:38.440" v="2747" actId="14100"/>
          <ac:cxnSpMkLst>
            <pc:docMk/>
            <pc:sldMk cId="2447612680" sldId="440"/>
            <ac:cxnSpMk id="29" creationId="{3C665F66-72EC-4723-9C51-0F289C7BEEB6}"/>
          </ac:cxnSpMkLst>
        </pc:cxnChg>
        <pc:cxnChg chg="del mod">
          <ac:chgData name="Miguel Andres Garzon Ramirez" userId="04bbcaa2-caf7-4d17-acbe-a3976839bfd0" providerId="ADAL" clId="{D0143891-FE7B-4F15-BB42-C5172854E76F}" dt="2021-05-04T17:14:17.987" v="2454" actId="478"/>
          <ac:cxnSpMkLst>
            <pc:docMk/>
            <pc:sldMk cId="2447612680" sldId="440"/>
            <ac:cxnSpMk id="37" creationId="{619F3FF4-08BA-4952-BB77-7C5025E1B82E}"/>
          </ac:cxnSpMkLst>
        </pc:cxnChg>
        <pc:cxnChg chg="add mod">
          <ac:chgData name="Miguel Andres Garzon Ramirez" userId="04bbcaa2-caf7-4d17-acbe-a3976839bfd0" providerId="ADAL" clId="{D0143891-FE7B-4F15-BB42-C5172854E76F}" dt="2021-05-04T18:21:10.484" v="2756" actId="14100"/>
          <ac:cxnSpMkLst>
            <pc:docMk/>
            <pc:sldMk cId="2447612680" sldId="440"/>
            <ac:cxnSpMk id="38" creationId="{008A5347-50DE-49DA-B1F9-11CAE09103A9}"/>
          </ac:cxnSpMkLst>
        </pc:cxnChg>
      </pc:sldChg>
      <pc:sldChg chg="addSp delSp modSp add mod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3045622445" sldId="441"/>
        </pc:sldMkLst>
        <pc:spChg chg="mod">
          <ac:chgData name="Miguel Andres Garzon Ramirez" userId="04bbcaa2-caf7-4d17-acbe-a3976839bfd0" providerId="ADAL" clId="{D0143891-FE7B-4F15-BB42-C5172854E76F}" dt="2021-05-04T18:30:54.373" v="2901" actId="20577"/>
          <ac:spMkLst>
            <pc:docMk/>
            <pc:sldMk cId="3045622445" sldId="441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045622445" sldId="441"/>
            <ac:spMk id="3" creationId="{C6FBBBFA-159E-461C-B412-011A1FFD6551}"/>
          </ac:spMkLst>
        </pc:spChg>
        <pc:spChg chg="add mod">
          <ac:chgData name="Miguel Andres Garzon Ramirez" userId="04bbcaa2-caf7-4d17-acbe-a3976839bfd0" providerId="ADAL" clId="{D0143891-FE7B-4F15-BB42-C5172854E76F}" dt="2021-05-04T18:33:00.018" v="2908"/>
          <ac:spMkLst>
            <pc:docMk/>
            <pc:sldMk cId="3045622445" sldId="441"/>
            <ac:spMk id="10" creationId="{37C83B77-A17A-40A1-8AF6-CB031C16474A}"/>
          </ac:spMkLst>
        </pc:spChg>
        <pc:spChg chg="add mod">
          <ac:chgData name="Miguel Andres Garzon Ramirez" userId="04bbcaa2-caf7-4d17-acbe-a3976839bfd0" providerId="ADAL" clId="{D0143891-FE7B-4F15-BB42-C5172854E76F}" dt="2021-05-04T18:35:11.302" v="2914" actId="1076"/>
          <ac:spMkLst>
            <pc:docMk/>
            <pc:sldMk cId="3045622445" sldId="441"/>
            <ac:spMk id="12" creationId="{52061034-A13A-4E2A-B89B-AF339D0C2583}"/>
          </ac:spMkLst>
        </pc:spChg>
        <pc:spChg chg="add mod">
          <ac:chgData name="Miguel Andres Garzon Ramirez" userId="04bbcaa2-caf7-4d17-acbe-a3976839bfd0" providerId="ADAL" clId="{D0143891-FE7B-4F15-BB42-C5172854E76F}" dt="2021-05-04T18:35:33.429" v="2915"/>
          <ac:spMkLst>
            <pc:docMk/>
            <pc:sldMk cId="3045622445" sldId="441"/>
            <ac:spMk id="13" creationId="{84681BB4-1C33-4DF2-B06E-BFF5A470FBC8}"/>
          </ac:spMkLst>
        </pc:spChg>
        <pc:spChg chg="add mod">
          <ac:chgData name="Miguel Andres Garzon Ramirez" userId="04bbcaa2-caf7-4d17-acbe-a3976839bfd0" providerId="ADAL" clId="{D0143891-FE7B-4F15-BB42-C5172854E76F}" dt="2021-05-04T18:38:14.359" v="2991" actId="1076"/>
          <ac:spMkLst>
            <pc:docMk/>
            <pc:sldMk cId="3045622445" sldId="441"/>
            <ac:spMk id="14" creationId="{13699AF3-32E5-4E65-BA33-4027F90FD35D}"/>
          </ac:spMkLst>
        </pc:spChg>
        <pc:spChg chg="add mod">
          <ac:chgData name="Miguel Andres Garzon Ramirez" userId="04bbcaa2-caf7-4d17-acbe-a3976839bfd0" providerId="ADAL" clId="{D0143891-FE7B-4F15-BB42-C5172854E76F}" dt="2021-05-04T18:38:30.649" v="2995" actId="1076"/>
          <ac:spMkLst>
            <pc:docMk/>
            <pc:sldMk cId="3045622445" sldId="441"/>
            <ac:spMk id="15" creationId="{D9F82AA6-FB5D-416A-830F-153BA2032443}"/>
          </ac:spMkLst>
        </pc:spChg>
        <pc:spChg chg="add mod">
          <ac:chgData name="Miguel Andres Garzon Ramirez" userId="04bbcaa2-caf7-4d17-acbe-a3976839bfd0" providerId="ADAL" clId="{D0143891-FE7B-4F15-BB42-C5172854E76F}" dt="2021-05-04T18:38:46.979" v="2998" actId="1076"/>
          <ac:spMkLst>
            <pc:docMk/>
            <pc:sldMk cId="3045622445" sldId="441"/>
            <ac:spMk id="17" creationId="{81294448-B0D0-4E3F-9E39-430ACD1AF0DE}"/>
          </ac:spMkLst>
        </pc:spChg>
        <pc:picChg chg="add mod">
          <ac:chgData name="Miguel Andres Garzon Ramirez" userId="04bbcaa2-caf7-4d17-acbe-a3976839bfd0" providerId="ADAL" clId="{D0143891-FE7B-4F15-BB42-C5172854E76F}" dt="2021-05-04T18:35:07.933" v="2912" actId="1076"/>
          <ac:picMkLst>
            <pc:docMk/>
            <pc:sldMk cId="3045622445" sldId="441"/>
            <ac:picMk id="4" creationId="{B25B4F56-420D-4000-A6FC-2B4FF91F501A}"/>
          </ac:picMkLst>
        </pc:picChg>
        <pc:picChg chg="add mod">
          <ac:chgData name="Miguel Andres Garzon Ramirez" userId="04bbcaa2-caf7-4d17-acbe-a3976839bfd0" providerId="ADAL" clId="{D0143891-FE7B-4F15-BB42-C5172854E76F}" dt="2021-05-04T18:35:00.124" v="2911" actId="1076"/>
          <ac:picMkLst>
            <pc:docMk/>
            <pc:sldMk cId="3045622445" sldId="441"/>
            <ac:picMk id="8" creationId="{5C2329BB-FEF4-44FE-AE93-9A13EACE0245}"/>
          </ac:picMkLst>
        </pc:picChg>
        <pc:cxnChg chg="add mod">
          <ac:chgData name="Miguel Andres Garzon Ramirez" userId="04bbcaa2-caf7-4d17-acbe-a3976839bfd0" providerId="ADAL" clId="{D0143891-FE7B-4F15-BB42-C5172854E76F}" dt="2021-05-04T18:38:36.436" v="2997" actId="14100"/>
          <ac:cxnSpMkLst>
            <pc:docMk/>
            <pc:sldMk cId="3045622445" sldId="441"/>
            <ac:cxnSpMk id="16" creationId="{E4C6402B-9451-443F-A058-930A38BD6377}"/>
          </ac:cxnSpMkLst>
        </pc:cxnChg>
        <pc:cxnChg chg="add mod">
          <ac:chgData name="Miguel Andres Garzon Ramirez" userId="04bbcaa2-caf7-4d17-acbe-a3976839bfd0" providerId="ADAL" clId="{D0143891-FE7B-4F15-BB42-C5172854E76F}" dt="2021-05-04T18:38:52.981" v="3000" actId="14100"/>
          <ac:cxnSpMkLst>
            <pc:docMk/>
            <pc:sldMk cId="3045622445" sldId="441"/>
            <ac:cxnSpMk id="18" creationId="{D59AED2F-99B9-4678-80FC-B7F55763B94A}"/>
          </ac:cxnSpMkLst>
        </pc:cxnChg>
      </pc:sldChg>
      <pc:sldChg chg="add del">
        <pc:chgData name="Miguel Andres Garzon Ramirez" userId="04bbcaa2-caf7-4d17-acbe-a3976839bfd0" providerId="ADAL" clId="{D0143891-FE7B-4F15-BB42-C5172854E76F}" dt="2021-05-04T17:57:13.966" v="2648"/>
        <pc:sldMkLst>
          <pc:docMk/>
          <pc:sldMk cId="4107563853" sldId="441"/>
        </pc:sldMkLst>
      </pc:sldChg>
      <pc:sldChg chg="addSp delSp modSp add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797956350" sldId="442"/>
        </pc:sldMkLst>
        <pc:spChg chg="mod">
          <ac:chgData name="Miguel Andres Garzon Ramirez" userId="04bbcaa2-caf7-4d17-acbe-a3976839bfd0" providerId="ADAL" clId="{D0143891-FE7B-4F15-BB42-C5172854E76F}" dt="2021-05-04T18:30:57.093" v="2903" actId="20577"/>
          <ac:spMkLst>
            <pc:docMk/>
            <pc:sldMk cId="797956350" sldId="442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797956350" sldId="442"/>
            <ac:spMk id="3" creationId="{232FACD9-FE37-45E1-AA72-092760BAE704}"/>
          </ac:spMkLst>
        </pc:spChg>
        <pc:spChg chg="add mod">
          <ac:chgData name="Miguel Andres Garzon Ramirez" userId="04bbcaa2-caf7-4d17-acbe-a3976839bfd0" providerId="ADAL" clId="{D0143891-FE7B-4F15-BB42-C5172854E76F}" dt="2021-05-04T18:33:01.166" v="2909"/>
          <ac:spMkLst>
            <pc:docMk/>
            <pc:sldMk cId="797956350" sldId="442"/>
            <ac:spMk id="7" creationId="{AB07DA35-76AF-4029-8E3D-64C6BCD74625}"/>
          </ac:spMkLst>
        </pc:spChg>
        <pc:spChg chg="add mod">
          <ac:chgData name="Miguel Andres Garzon Ramirez" userId="04bbcaa2-caf7-4d17-acbe-a3976839bfd0" providerId="ADAL" clId="{D0143891-FE7B-4F15-BB42-C5172854E76F}" dt="2021-05-04T18:45:09.510" v="3017" actId="108"/>
          <ac:spMkLst>
            <pc:docMk/>
            <pc:sldMk cId="797956350" sldId="442"/>
            <ac:spMk id="12" creationId="{45E3D3C1-38D6-4F64-88D1-95F6DA6FBA1C}"/>
          </ac:spMkLst>
        </pc:spChg>
        <pc:spChg chg="add mod">
          <ac:chgData name="Miguel Andres Garzon Ramirez" userId="04bbcaa2-caf7-4d17-acbe-a3976839bfd0" providerId="ADAL" clId="{D0143891-FE7B-4F15-BB42-C5172854E76F}" dt="2021-05-04T18:45:19.436" v="3021" actId="1076"/>
          <ac:spMkLst>
            <pc:docMk/>
            <pc:sldMk cId="797956350" sldId="442"/>
            <ac:spMk id="14" creationId="{6C4F1D31-C18D-466C-8CEA-DB9E65DB5881}"/>
          </ac:spMkLst>
        </pc:spChg>
        <pc:spChg chg="add del mod">
          <ac:chgData name="Miguel Andres Garzon Ramirez" userId="04bbcaa2-caf7-4d17-acbe-a3976839bfd0" providerId="ADAL" clId="{D0143891-FE7B-4F15-BB42-C5172854E76F}" dt="2021-05-04T18:45:16.557" v="3020" actId="478"/>
          <ac:spMkLst>
            <pc:docMk/>
            <pc:sldMk cId="797956350" sldId="442"/>
            <ac:spMk id="16" creationId="{3CA28DB0-B8CF-43C7-A3F8-D2A64E078073}"/>
          </ac:spMkLst>
        </pc:spChg>
        <pc:spChg chg="add mod">
          <ac:chgData name="Miguel Andres Garzon Ramirez" userId="04bbcaa2-caf7-4d17-acbe-a3976839bfd0" providerId="ADAL" clId="{D0143891-FE7B-4F15-BB42-C5172854E76F}" dt="2021-05-04T18:45:52.741" v="3027"/>
          <ac:spMkLst>
            <pc:docMk/>
            <pc:sldMk cId="797956350" sldId="442"/>
            <ac:spMk id="22" creationId="{E590D76A-14E1-4B37-94F1-70B239A9B540}"/>
          </ac:spMkLst>
        </pc:spChg>
        <pc:picChg chg="add mod">
          <ac:chgData name="Miguel Andres Garzon Ramirez" userId="04bbcaa2-caf7-4d17-acbe-a3976839bfd0" providerId="ADAL" clId="{D0143891-FE7B-4F15-BB42-C5172854E76F}" dt="2021-05-04T18:43:01.058" v="3002" actId="1076"/>
          <ac:picMkLst>
            <pc:docMk/>
            <pc:sldMk cId="797956350" sldId="442"/>
            <ac:picMk id="5" creationId="{D4FF5422-C115-4FA6-BDC3-77179F1A292D}"/>
          </ac:picMkLst>
        </pc:picChg>
        <pc:picChg chg="add mod">
          <ac:chgData name="Miguel Andres Garzon Ramirez" userId="04bbcaa2-caf7-4d17-acbe-a3976839bfd0" providerId="ADAL" clId="{D0143891-FE7B-4F15-BB42-C5172854E76F}" dt="2021-05-04T18:44:21.301" v="3013" actId="1076"/>
          <ac:picMkLst>
            <pc:docMk/>
            <pc:sldMk cId="797956350" sldId="442"/>
            <ac:picMk id="8" creationId="{43FB0A6F-FE5E-4BB6-ABAB-FBB1A109085E}"/>
          </ac:picMkLst>
        </pc:picChg>
        <pc:cxnChg chg="add mod">
          <ac:chgData name="Miguel Andres Garzon Ramirez" userId="04bbcaa2-caf7-4d17-acbe-a3976839bfd0" providerId="ADAL" clId="{D0143891-FE7B-4F15-BB42-C5172854E76F}" dt="2021-05-04T18:45:33.766" v="3024" actId="14100"/>
          <ac:cxnSpMkLst>
            <pc:docMk/>
            <pc:sldMk cId="797956350" sldId="442"/>
            <ac:cxnSpMk id="13" creationId="{530B34DC-EAE9-434A-95AB-0C8C49092907}"/>
          </ac:cxnSpMkLst>
        </pc:cxnChg>
        <pc:cxnChg chg="add mod">
          <ac:chgData name="Miguel Andres Garzon Ramirez" userId="04bbcaa2-caf7-4d17-acbe-a3976839bfd0" providerId="ADAL" clId="{D0143891-FE7B-4F15-BB42-C5172854E76F}" dt="2021-05-04T18:45:39.862" v="3026" actId="14100"/>
          <ac:cxnSpMkLst>
            <pc:docMk/>
            <pc:sldMk cId="797956350" sldId="442"/>
            <ac:cxnSpMk id="15" creationId="{4D31B5AE-047B-4C4F-9DD8-C3EE05D357FC}"/>
          </ac:cxnSpMkLst>
        </pc:cxnChg>
      </pc:sldChg>
      <pc:sldChg chg="add del">
        <pc:chgData name="Miguel Andres Garzon Ramirez" userId="04bbcaa2-caf7-4d17-acbe-a3976839bfd0" providerId="ADAL" clId="{D0143891-FE7B-4F15-BB42-C5172854E76F}" dt="2021-05-04T17:57:13.966" v="2648"/>
        <pc:sldMkLst>
          <pc:docMk/>
          <pc:sldMk cId="1567151665" sldId="442"/>
        </pc:sldMkLst>
      </pc:sldChg>
      <pc:sldChg chg="add del">
        <pc:chgData name="Miguel Andres Garzon Ramirez" userId="04bbcaa2-caf7-4d17-acbe-a3976839bfd0" providerId="ADAL" clId="{D0143891-FE7B-4F15-BB42-C5172854E76F}" dt="2021-05-04T17:57:13.966" v="2648"/>
        <pc:sldMkLst>
          <pc:docMk/>
          <pc:sldMk cId="2714127013" sldId="443"/>
        </pc:sldMkLst>
      </pc:sldChg>
      <pc:sldChg chg="delSp modSp add mod">
        <pc:chgData name="Miguel Andres Garzon Ramirez" userId="04bbcaa2-caf7-4d17-acbe-a3976839bfd0" providerId="ADAL" clId="{D0143891-FE7B-4F15-BB42-C5172854E76F}" dt="2021-05-05T03:19:50.638" v="4994"/>
        <pc:sldMkLst>
          <pc:docMk/>
          <pc:sldMk cId="3442637307" sldId="443"/>
        </pc:sldMkLst>
        <pc:spChg chg="mod">
          <ac:chgData name="Miguel Andres Garzon Ramirez" userId="04bbcaa2-caf7-4d17-acbe-a3976839bfd0" providerId="ADAL" clId="{D0143891-FE7B-4F15-BB42-C5172854E76F}" dt="2021-05-04T18:30:59.888" v="2905" actId="20577"/>
          <ac:spMkLst>
            <pc:docMk/>
            <pc:sldMk cId="3442637307" sldId="443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442637307" sldId="443"/>
            <ac:spMk id="3" creationId="{E3B97E59-8D7D-4951-8871-58C93B370ACA}"/>
          </ac:spMkLst>
        </pc:spChg>
      </pc:sldChg>
      <pc:sldChg chg="addSp delSp modSp add mod ord delAnim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1709811971" sldId="444"/>
        </pc:sldMkLst>
        <pc:spChg chg="mod">
          <ac:chgData name="Miguel Andres Garzon Ramirez" userId="04bbcaa2-caf7-4d17-acbe-a3976839bfd0" providerId="ADAL" clId="{D0143891-FE7B-4F15-BB42-C5172854E76F}" dt="2021-05-05T03:00:18.468" v="4153" actId="14100"/>
          <ac:spMkLst>
            <pc:docMk/>
            <pc:sldMk cId="1709811971" sldId="444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13" creationId="{42874E69-DD24-466F-9B2B-CE85EB350E5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1709811971" sldId="444"/>
            <ac:spMk id="18" creationId="{26981C92-F383-48C5-9B9A-EC821454D57F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20" creationId="{61D9CFEA-3F5F-4605-B409-45AA9CE08162}"/>
          </ac:spMkLst>
        </pc:spChg>
        <pc:spChg chg="del">
          <ac:chgData name="Miguel Andres Garzon Ramirez" userId="04bbcaa2-caf7-4d17-acbe-a3976839bfd0" providerId="ADAL" clId="{D0143891-FE7B-4F15-BB42-C5172854E76F}" dt="2021-05-05T02:45:30.181" v="3787" actId="478"/>
          <ac:spMkLst>
            <pc:docMk/>
            <pc:sldMk cId="1709811971" sldId="444"/>
            <ac:spMk id="21" creationId="{F664D83B-BFB1-4C21-8E0B-A0343E171471}"/>
          </ac:spMkLst>
        </pc:spChg>
        <pc:spChg chg="del">
          <ac:chgData name="Miguel Andres Garzon Ramirez" userId="04bbcaa2-caf7-4d17-acbe-a3976839bfd0" providerId="ADAL" clId="{D0143891-FE7B-4F15-BB42-C5172854E76F}" dt="2021-05-05T02:45:30.181" v="3787" actId="478"/>
          <ac:spMkLst>
            <pc:docMk/>
            <pc:sldMk cId="1709811971" sldId="444"/>
            <ac:spMk id="22" creationId="{24D884A7-F068-4F20-896C-148EF3A041B5}"/>
          </ac:spMkLst>
        </pc:spChg>
        <pc:spChg chg="del">
          <ac:chgData name="Miguel Andres Garzon Ramirez" userId="04bbcaa2-caf7-4d17-acbe-a3976839bfd0" providerId="ADAL" clId="{D0143891-FE7B-4F15-BB42-C5172854E76F}" dt="2021-05-05T02:45:30.181" v="3787" actId="478"/>
          <ac:spMkLst>
            <pc:docMk/>
            <pc:sldMk cId="1709811971" sldId="444"/>
            <ac:spMk id="25" creationId="{161CF824-91F7-4403-8F37-038237128E6A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26" creationId="{19364537-A708-4A69-A3A9-88FD437C663D}"/>
          </ac:spMkLst>
        </pc:spChg>
        <pc:spChg chg="add mod">
          <ac:chgData name="Miguel Andres Garzon Ramirez" userId="04bbcaa2-caf7-4d17-acbe-a3976839bfd0" providerId="ADAL" clId="{D0143891-FE7B-4F15-BB42-C5172854E76F}" dt="2021-05-05T02:53:03.304" v="3860" actId="20577"/>
          <ac:spMkLst>
            <pc:docMk/>
            <pc:sldMk cId="1709811971" sldId="444"/>
            <ac:spMk id="27" creationId="{F3C76B77-8829-4F53-99A0-61CE1137B21F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28" creationId="{0013C84D-F269-42AF-9C27-1C923B229532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30" creationId="{EB2670C8-05B1-4E52-BA52-39AF09CA2258}"/>
          </ac:spMkLst>
        </pc:spChg>
        <pc:spChg chg="del">
          <ac:chgData name="Miguel Andres Garzon Ramirez" userId="04bbcaa2-caf7-4d17-acbe-a3976839bfd0" providerId="ADAL" clId="{D0143891-FE7B-4F15-BB42-C5172854E76F}" dt="2021-05-05T02:45:33.632" v="3788" actId="478"/>
          <ac:spMkLst>
            <pc:docMk/>
            <pc:sldMk cId="1709811971" sldId="444"/>
            <ac:spMk id="31" creationId="{AD5BC728-42C0-46DE-950E-7FC4CA29463C}"/>
          </ac:spMkLst>
        </pc:spChg>
        <pc:picChg chg="del">
          <ac:chgData name="Miguel Andres Garzon Ramirez" userId="04bbcaa2-caf7-4d17-acbe-a3976839bfd0" providerId="ADAL" clId="{D0143891-FE7B-4F15-BB42-C5172854E76F}" dt="2021-05-05T02:45:33.632" v="3788" actId="478"/>
          <ac:picMkLst>
            <pc:docMk/>
            <pc:sldMk cId="1709811971" sldId="444"/>
            <ac:picMk id="4" creationId="{D0DFD657-C22F-4AB4-89AF-3E9D4C54EAA4}"/>
          </ac:picMkLst>
        </pc:picChg>
        <pc:picChg chg="del">
          <ac:chgData name="Miguel Andres Garzon Ramirez" userId="04bbcaa2-caf7-4d17-acbe-a3976839bfd0" providerId="ADAL" clId="{D0143891-FE7B-4F15-BB42-C5172854E76F}" dt="2021-05-05T02:45:30.181" v="3787" actId="478"/>
          <ac:picMkLst>
            <pc:docMk/>
            <pc:sldMk cId="1709811971" sldId="444"/>
            <ac:picMk id="8" creationId="{6CA96CFE-F5EB-4BC0-BA64-5BD805B8D159}"/>
          </ac:picMkLst>
        </pc:picChg>
        <pc:picChg chg="add mod">
          <ac:chgData name="Miguel Andres Garzon Ramirez" userId="04bbcaa2-caf7-4d17-acbe-a3976839bfd0" providerId="ADAL" clId="{D0143891-FE7B-4F15-BB42-C5172854E76F}" dt="2021-05-05T02:51:29.703" v="3794" actId="14100"/>
          <ac:picMkLst>
            <pc:docMk/>
            <pc:sldMk cId="1709811971" sldId="444"/>
            <ac:picMk id="10" creationId="{6DEA6A35-D9B1-48C7-ADFB-FCC45C01EEA7}"/>
          </ac:picMkLst>
        </pc:picChg>
        <pc:picChg chg="add mod">
          <ac:chgData name="Miguel Andres Garzon Ramirez" userId="04bbcaa2-caf7-4d17-acbe-a3976839bfd0" providerId="ADAL" clId="{D0143891-FE7B-4F15-BB42-C5172854E76F}" dt="2021-05-05T02:52:14.790" v="3797" actId="1076"/>
          <ac:picMkLst>
            <pc:docMk/>
            <pc:sldMk cId="1709811971" sldId="444"/>
            <ac:picMk id="14" creationId="{D1C6142F-226B-4B69-90D6-9BED5FEC0F37}"/>
          </ac:picMkLst>
        </pc:picChg>
        <pc:picChg chg="del">
          <ac:chgData name="Miguel Andres Garzon Ramirez" userId="04bbcaa2-caf7-4d17-acbe-a3976839bfd0" providerId="ADAL" clId="{D0143891-FE7B-4F15-BB42-C5172854E76F}" dt="2021-05-05T02:45:33.632" v="3788" actId="478"/>
          <ac:picMkLst>
            <pc:docMk/>
            <pc:sldMk cId="1709811971" sldId="444"/>
            <ac:picMk id="15" creationId="{F9EC56BA-C8AE-418A-9718-92E3C94CBEF3}"/>
          </ac:picMkLst>
        </pc:picChg>
        <pc:cxnChg chg="del mod">
          <ac:chgData name="Miguel Andres Garzon Ramirez" userId="04bbcaa2-caf7-4d17-acbe-a3976839bfd0" providerId="ADAL" clId="{D0143891-FE7B-4F15-BB42-C5172854E76F}" dt="2021-05-05T02:45:36.674" v="3789" actId="478"/>
          <ac:cxnSpMkLst>
            <pc:docMk/>
            <pc:sldMk cId="1709811971" sldId="444"/>
            <ac:cxnSpMk id="12" creationId="{88C0F032-63F3-4EEA-9B66-EC59170F2270}"/>
          </ac:cxnSpMkLst>
        </pc:cxnChg>
        <pc:cxnChg chg="del mod">
          <ac:chgData name="Miguel Andres Garzon Ramirez" userId="04bbcaa2-caf7-4d17-acbe-a3976839bfd0" providerId="ADAL" clId="{D0143891-FE7B-4F15-BB42-C5172854E76F}" dt="2021-05-05T02:45:36.674" v="3789" actId="478"/>
          <ac:cxnSpMkLst>
            <pc:docMk/>
            <pc:sldMk cId="1709811971" sldId="444"/>
            <ac:cxnSpMk id="17" creationId="{99538326-08C8-453E-91B6-A0941F86AAC5}"/>
          </ac:cxnSpMkLst>
        </pc:cxnChg>
        <pc:cxnChg chg="del mod">
          <ac:chgData name="Miguel Andres Garzon Ramirez" userId="04bbcaa2-caf7-4d17-acbe-a3976839bfd0" providerId="ADAL" clId="{D0143891-FE7B-4F15-BB42-C5172854E76F}" dt="2021-05-05T02:45:36.674" v="3789" actId="478"/>
          <ac:cxnSpMkLst>
            <pc:docMk/>
            <pc:sldMk cId="1709811971" sldId="444"/>
            <ac:cxnSpMk id="24" creationId="{6FA3AE22-CC3F-4F5C-ABFF-CDA8736DFD72}"/>
          </ac:cxnSpMkLst>
        </pc:cxnChg>
        <pc:cxnChg chg="add mod">
          <ac:chgData name="Miguel Andres Garzon Ramirez" userId="04bbcaa2-caf7-4d17-acbe-a3976839bfd0" providerId="ADAL" clId="{D0143891-FE7B-4F15-BB42-C5172854E76F}" dt="2021-05-05T02:52:52.837" v="3834" actId="14100"/>
          <ac:cxnSpMkLst>
            <pc:docMk/>
            <pc:sldMk cId="1709811971" sldId="444"/>
            <ac:cxnSpMk id="29" creationId="{9D6D5E50-5B78-4775-95E1-7AA039228FC8}"/>
          </ac:cxnSpMkLst>
        </pc:cxnChg>
      </pc:sldChg>
      <pc:sldChg chg="addSp delSp modSp add mod delAnim modAnim">
        <pc:chgData name="Miguel Andres Garzon Ramirez" userId="04bbcaa2-caf7-4d17-acbe-a3976839bfd0" providerId="ADAL" clId="{D0143891-FE7B-4F15-BB42-C5172854E76F}" dt="2021-05-05T03:19:50.638" v="4994"/>
        <pc:sldMkLst>
          <pc:docMk/>
          <pc:sldMk cId="3010985399" sldId="445"/>
        </pc:sldMkLst>
        <pc:spChg chg="mod">
          <ac:chgData name="Miguel Andres Garzon Ramirez" userId="04bbcaa2-caf7-4d17-acbe-a3976839bfd0" providerId="ADAL" clId="{D0143891-FE7B-4F15-BB42-C5172854E76F}" dt="2021-05-05T03:00:09.471" v="4128" actId="14100"/>
          <ac:spMkLst>
            <pc:docMk/>
            <pc:sldMk cId="3010985399" sldId="445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5" creationId="{1590A928-ECA8-E441-8F4C-1D83DF0F0DF3}"/>
          </ac:spMkLst>
        </pc:spChg>
        <pc:spChg chg="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6" creationId="{7AEEDA42-A029-9047-AC27-57257B56280D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010985399" sldId="445"/>
            <ac:spMk id="16" creationId="{764911F0-C748-4E9D-B3B3-9849EE14E815}"/>
          </ac:spMkLst>
        </pc:spChg>
        <pc:spChg chg="add del mod">
          <ac:chgData name="Miguel Andres Garzon Ramirez" userId="04bbcaa2-caf7-4d17-acbe-a3976839bfd0" providerId="ADAL" clId="{D0143891-FE7B-4F15-BB42-C5172854E76F}" dt="2021-05-05T03:04:34.692" v="4299" actId="478"/>
          <ac:spMkLst>
            <pc:docMk/>
            <pc:sldMk cId="3010985399" sldId="445"/>
            <ac:spMk id="17" creationId="{509CF418-86E5-413F-A846-EED8B02DC8F2}"/>
          </ac:spMkLst>
        </pc:spChg>
        <pc:spChg chg="add 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21" creationId="{E5EB6545-227E-4567-AFFB-844F4E3B2C47}"/>
          </ac:spMkLst>
        </pc:spChg>
        <pc:spChg chg="add 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22" creationId="{07D5FDF0-BE33-4013-A5AD-68A2BE048BAF}"/>
          </ac:spMkLst>
        </pc:spChg>
        <pc:spChg chg="add 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23" creationId="{0B6BBA07-C7FD-4553-AC3C-290DAF06EA65}"/>
          </ac:spMkLst>
        </pc:spChg>
        <pc:spChg chg="add 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24" creationId="{E891E6A1-FD5C-4984-932F-E7FFB4D333DA}"/>
          </ac:spMkLst>
        </pc:spChg>
        <pc:spChg chg="add mod">
          <ac:chgData name="Miguel Andres Garzon Ramirez" userId="04bbcaa2-caf7-4d17-acbe-a3976839bfd0" providerId="ADAL" clId="{D0143891-FE7B-4F15-BB42-C5172854E76F}" dt="2021-05-05T03:08:00.353" v="4444" actId="1036"/>
          <ac:spMkLst>
            <pc:docMk/>
            <pc:sldMk cId="3010985399" sldId="445"/>
            <ac:spMk id="25" creationId="{4760814B-0724-41FA-90E8-2148EF13AE16}"/>
          </ac:spMkLst>
        </pc:spChg>
        <pc:spChg chg="add mod">
          <ac:chgData name="Miguel Andres Garzon Ramirez" userId="04bbcaa2-caf7-4d17-acbe-a3976839bfd0" providerId="ADAL" clId="{D0143891-FE7B-4F15-BB42-C5172854E76F}" dt="2021-05-05T03:08:41.828" v="4541" actId="14100"/>
          <ac:spMkLst>
            <pc:docMk/>
            <pc:sldMk cId="3010985399" sldId="445"/>
            <ac:spMk id="26" creationId="{7C9E5CBB-C742-419B-9E0F-EE47DF561FCD}"/>
          </ac:spMkLst>
        </pc:spChg>
        <pc:spChg chg="mod">
          <ac:chgData name="Miguel Andres Garzon Ramirez" userId="04bbcaa2-caf7-4d17-acbe-a3976839bfd0" providerId="ADAL" clId="{D0143891-FE7B-4F15-BB42-C5172854E76F}" dt="2021-05-05T03:09:14.024" v="4596" actId="1076"/>
          <ac:spMkLst>
            <pc:docMk/>
            <pc:sldMk cId="3010985399" sldId="445"/>
            <ac:spMk id="27" creationId="{F3C76B77-8829-4F53-99A0-61CE1137B21F}"/>
          </ac:spMkLst>
        </pc:spChg>
        <pc:picChg chg="add mod">
          <ac:chgData name="Miguel Andres Garzon Ramirez" userId="04bbcaa2-caf7-4d17-acbe-a3976839bfd0" providerId="ADAL" clId="{D0143891-FE7B-4F15-BB42-C5172854E76F}" dt="2021-05-05T03:08:00.353" v="4444" actId="1036"/>
          <ac:picMkLst>
            <pc:docMk/>
            <pc:sldMk cId="3010985399" sldId="445"/>
            <ac:picMk id="4" creationId="{C1C0936A-A241-4596-8B03-631F358AFE3D}"/>
          </ac:picMkLst>
        </pc:picChg>
        <pc:picChg chg="del mod">
          <ac:chgData name="Miguel Andres Garzon Ramirez" userId="04bbcaa2-caf7-4d17-acbe-a3976839bfd0" providerId="ADAL" clId="{D0143891-FE7B-4F15-BB42-C5172854E76F}" dt="2021-05-05T02:58:40.816" v="3983" actId="478"/>
          <ac:picMkLst>
            <pc:docMk/>
            <pc:sldMk cId="3010985399" sldId="445"/>
            <ac:picMk id="10" creationId="{6DEA6A35-D9B1-48C7-ADFB-FCC45C01EEA7}"/>
          </ac:picMkLst>
        </pc:picChg>
        <pc:picChg chg="add del mod">
          <ac:chgData name="Miguel Andres Garzon Ramirez" userId="04bbcaa2-caf7-4d17-acbe-a3976839bfd0" providerId="ADAL" clId="{D0143891-FE7B-4F15-BB42-C5172854E76F}" dt="2021-05-05T03:04:31.926" v="4298" actId="478"/>
          <ac:picMkLst>
            <pc:docMk/>
            <pc:sldMk cId="3010985399" sldId="445"/>
            <ac:picMk id="12" creationId="{B79403BE-7CA4-4179-8405-51C738CAD73E}"/>
          </ac:picMkLst>
        </pc:picChg>
        <pc:picChg chg="del">
          <ac:chgData name="Miguel Andres Garzon Ramirez" userId="04bbcaa2-caf7-4d17-acbe-a3976839bfd0" providerId="ADAL" clId="{D0143891-FE7B-4F15-BB42-C5172854E76F}" dt="2021-05-05T02:58:42.537" v="3984" actId="478"/>
          <ac:picMkLst>
            <pc:docMk/>
            <pc:sldMk cId="3010985399" sldId="445"/>
            <ac:picMk id="14" creationId="{D1C6142F-226B-4B69-90D6-9BED5FEC0F37}"/>
          </ac:picMkLst>
        </pc:picChg>
        <pc:picChg chg="add del mod">
          <ac:chgData name="Miguel Andres Garzon Ramirez" userId="04bbcaa2-caf7-4d17-acbe-a3976839bfd0" providerId="ADAL" clId="{D0143891-FE7B-4F15-BB42-C5172854E76F}" dt="2021-05-05T03:04:59.777" v="4304" actId="478"/>
          <ac:picMkLst>
            <pc:docMk/>
            <pc:sldMk cId="3010985399" sldId="445"/>
            <ac:picMk id="15" creationId="{FF1BD6E4-98FA-421A-9669-C7FE96608359}"/>
          </ac:picMkLst>
        </pc:picChg>
        <pc:picChg chg="add mod">
          <ac:chgData name="Miguel Andres Garzon Ramirez" userId="04bbcaa2-caf7-4d17-acbe-a3976839bfd0" providerId="ADAL" clId="{D0143891-FE7B-4F15-BB42-C5172854E76F}" dt="2021-05-05T03:05:02.666" v="4306" actId="1076"/>
          <ac:picMkLst>
            <pc:docMk/>
            <pc:sldMk cId="3010985399" sldId="445"/>
            <ac:picMk id="20" creationId="{10C24310-4CBC-415C-BD58-E07D325DEC1A}"/>
          </ac:picMkLst>
        </pc:picChg>
        <pc:cxnChg chg="del mod">
          <ac:chgData name="Miguel Andres Garzon Ramirez" userId="04bbcaa2-caf7-4d17-acbe-a3976839bfd0" providerId="ADAL" clId="{D0143891-FE7B-4F15-BB42-C5172854E76F}" dt="2021-05-05T02:59:12.702" v="3990" actId="478"/>
          <ac:cxnSpMkLst>
            <pc:docMk/>
            <pc:sldMk cId="3010985399" sldId="445"/>
            <ac:cxnSpMk id="29" creationId="{9D6D5E50-5B78-4775-95E1-7AA039228FC8}"/>
          </ac:cxnSpMkLst>
        </pc:cxnChg>
      </pc:sldChg>
      <pc:sldChg chg="addSp delSp modSp add mod delAnim">
        <pc:chgData name="Miguel Andres Garzon Ramirez" userId="04bbcaa2-caf7-4d17-acbe-a3976839bfd0" providerId="ADAL" clId="{D0143891-FE7B-4F15-BB42-C5172854E76F}" dt="2021-05-05T03:53:46.189" v="5119" actId="478"/>
        <pc:sldMkLst>
          <pc:docMk/>
          <pc:sldMk cId="3829914433" sldId="446"/>
        </pc:sldMkLst>
        <pc:spChg chg="mod">
          <ac:chgData name="Miguel Andres Garzon Ramirez" userId="04bbcaa2-caf7-4d17-acbe-a3976839bfd0" providerId="ADAL" clId="{D0143891-FE7B-4F15-BB42-C5172854E76F}" dt="2021-05-05T03:05:28.870" v="4340" actId="27636"/>
          <ac:spMkLst>
            <pc:docMk/>
            <pc:sldMk cId="3829914433" sldId="446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D0143891-FE7B-4F15-BB42-C5172854E76F}" dt="2021-05-05T03:19:50.638" v="4994"/>
          <ac:spMkLst>
            <pc:docMk/>
            <pc:sldMk cId="3829914433" sldId="446"/>
            <ac:spMk id="3" creationId="{3CDBB3F9-3ED9-40B5-9509-C03AE1CE0FA6}"/>
          </ac:spMkLst>
        </pc:spChg>
        <pc:spChg chg="mod">
          <ac:chgData name="Miguel Andres Garzon Ramirez" userId="04bbcaa2-caf7-4d17-acbe-a3976839bfd0" providerId="ADAL" clId="{D0143891-FE7B-4F15-BB42-C5172854E76F}" dt="2021-05-05T03:06:19.827" v="4414" actId="20577"/>
          <ac:spMkLst>
            <pc:docMk/>
            <pc:sldMk cId="3829914433" sldId="446"/>
            <ac:spMk id="17" creationId="{509CF418-86E5-413F-A846-EED8B02DC8F2}"/>
          </ac:spMkLst>
        </pc:spChg>
        <pc:spChg chg="del">
          <ac:chgData name="Miguel Andres Garzon Ramirez" userId="04bbcaa2-caf7-4d17-acbe-a3976839bfd0" providerId="ADAL" clId="{D0143891-FE7B-4F15-BB42-C5172854E76F}" dt="2021-05-05T03:05:42.623" v="4341" actId="478"/>
          <ac:spMkLst>
            <pc:docMk/>
            <pc:sldMk cId="3829914433" sldId="446"/>
            <ac:spMk id="27" creationId="{F3C76B77-8829-4F53-99A0-61CE1137B21F}"/>
          </ac:spMkLst>
        </pc:spChg>
        <pc:picChg chg="del">
          <ac:chgData name="Miguel Andres Garzon Ramirez" userId="04bbcaa2-caf7-4d17-acbe-a3976839bfd0" providerId="ADAL" clId="{D0143891-FE7B-4F15-BB42-C5172854E76F}" dt="2021-05-05T03:05:42.623" v="4341" actId="478"/>
          <ac:picMkLst>
            <pc:docMk/>
            <pc:sldMk cId="3829914433" sldId="446"/>
            <ac:picMk id="4" creationId="{C1C0936A-A241-4596-8B03-631F358AFE3D}"/>
          </ac:picMkLst>
        </pc:picChg>
        <pc:picChg chg="add del mod">
          <ac:chgData name="Miguel Andres Garzon Ramirez" userId="04bbcaa2-caf7-4d17-acbe-a3976839bfd0" providerId="ADAL" clId="{D0143891-FE7B-4F15-BB42-C5172854E76F}" dt="2021-05-05T03:47:30.308" v="5097" actId="22"/>
          <ac:picMkLst>
            <pc:docMk/>
            <pc:sldMk cId="3829914433" sldId="446"/>
            <ac:picMk id="11" creationId="{38CDC1B2-4B68-440F-8CEE-21B5E2FB115E}"/>
          </ac:picMkLst>
        </pc:picChg>
        <pc:picChg chg="add del mod">
          <ac:chgData name="Miguel Andres Garzon Ramirez" userId="04bbcaa2-caf7-4d17-acbe-a3976839bfd0" providerId="ADAL" clId="{D0143891-FE7B-4F15-BB42-C5172854E76F}" dt="2021-05-05T03:53:46.189" v="5119" actId="478"/>
          <ac:picMkLst>
            <pc:docMk/>
            <pc:sldMk cId="3829914433" sldId="446"/>
            <ac:picMk id="12" creationId="{B79403BE-7CA4-4179-8405-51C738CAD73E}"/>
          </ac:picMkLst>
        </pc:picChg>
        <pc:picChg chg="add mod">
          <ac:chgData name="Miguel Andres Garzon Ramirez" userId="04bbcaa2-caf7-4d17-acbe-a3976839bfd0" providerId="ADAL" clId="{D0143891-FE7B-4F15-BB42-C5172854E76F}" dt="2021-05-05T03:53:42.632" v="5118"/>
          <ac:picMkLst>
            <pc:docMk/>
            <pc:sldMk cId="3829914433" sldId="446"/>
            <ac:picMk id="13" creationId="{FAC5EDD9-F623-4704-B6E0-879038F17B9A}"/>
          </ac:picMkLst>
        </pc:picChg>
        <pc:picChg chg="mod">
          <ac:chgData name="Miguel Andres Garzon Ramirez" userId="04bbcaa2-caf7-4d17-acbe-a3976839bfd0" providerId="ADAL" clId="{D0143891-FE7B-4F15-BB42-C5172854E76F}" dt="2021-05-05T03:06:23.502" v="4416" actId="1076"/>
          <ac:picMkLst>
            <pc:docMk/>
            <pc:sldMk cId="3829914433" sldId="446"/>
            <ac:picMk id="15" creationId="{FF1BD6E4-98FA-421A-9669-C7FE96608359}"/>
          </ac:picMkLst>
        </pc:picChg>
      </pc:sldChg>
      <pc:sldMasterChg chg="modSp mod modSldLayout">
        <pc:chgData name="Miguel Andres Garzon Ramirez" userId="04bbcaa2-caf7-4d17-acbe-a3976839bfd0" providerId="ADAL" clId="{D0143891-FE7B-4F15-BB42-C5172854E76F}" dt="2021-05-05T03:47:45.619" v="5111" actId="1076"/>
        <pc:sldMasterMkLst>
          <pc:docMk/>
          <pc:sldMasterMk cId="3725685037" sldId="2147483648"/>
        </pc:sldMasterMkLst>
        <pc:spChg chg="mod">
          <ac:chgData name="Miguel Andres Garzon Ramirez" userId="04bbcaa2-caf7-4d17-acbe-a3976839bfd0" providerId="ADAL" clId="{D0143891-FE7B-4F15-BB42-C5172854E76F}" dt="2021-05-05T02:35:24.346" v="3785" actId="20577"/>
          <ac:spMkLst>
            <pc:docMk/>
            <pc:sldMasterMk cId="3725685037" sldId="2147483648"/>
            <ac:spMk id="6" creationId="{87D3BB89-70C9-3F40-92D5-079562E9706C}"/>
          </ac:spMkLst>
        </pc:spChg>
        <pc:sldLayoutChg chg="modSp mod">
          <pc:chgData name="Miguel Andres Garzon Ramirez" userId="04bbcaa2-caf7-4d17-acbe-a3976839bfd0" providerId="ADAL" clId="{D0143891-FE7B-4F15-BB42-C5172854E76F}" dt="2021-05-05T03:47:45.619" v="5111" actId="1076"/>
          <pc:sldLayoutMkLst>
            <pc:docMk/>
            <pc:sldMasterMk cId="3725685037" sldId="2147483648"/>
            <pc:sldLayoutMk cId="705771098" sldId="2147483649"/>
          </pc:sldLayoutMkLst>
          <pc:spChg chg="mod">
            <ac:chgData name="Miguel Andres Garzon Ramirez" userId="04bbcaa2-caf7-4d17-acbe-a3976839bfd0" providerId="ADAL" clId="{D0143891-FE7B-4F15-BB42-C5172854E76F}" dt="2021-05-05T03:47:45.619" v="5111" actId="1076"/>
            <ac:spMkLst>
              <pc:docMk/>
              <pc:sldMasterMk cId="3725685037" sldId="2147483648"/>
              <pc:sldLayoutMk cId="705771098" sldId="2147483649"/>
              <ac:spMk id="6" creationId="{C177D3DD-6360-044D-8414-3C9BBDF00457}"/>
            </ac:spMkLst>
          </pc:spChg>
        </pc:sldLayoutChg>
        <pc:sldLayoutChg chg="addSp delSp modSp mod">
          <pc:chgData name="Miguel Andres Garzon Ramirez" userId="04bbcaa2-caf7-4d17-acbe-a3976839bfd0" providerId="ADAL" clId="{D0143891-FE7B-4F15-BB42-C5172854E76F}" dt="2021-05-05T03:47:44.642" v="5109" actId="14100"/>
          <pc:sldLayoutMkLst>
            <pc:docMk/>
            <pc:sldMasterMk cId="3725685037" sldId="2147483648"/>
            <pc:sldLayoutMk cId="4252383294" sldId="2147483650"/>
          </pc:sldLayoutMkLst>
          <pc:spChg chg="add del mod">
            <ac:chgData name="Miguel Andres Garzon Ramirez" userId="04bbcaa2-caf7-4d17-acbe-a3976839bfd0" providerId="ADAL" clId="{D0143891-FE7B-4F15-BB42-C5172854E76F}" dt="2021-05-05T03:33:39.919" v="5062" actId="1076"/>
            <ac:spMkLst>
              <pc:docMk/>
              <pc:sldMasterMk cId="3725685037" sldId="2147483648"/>
              <pc:sldLayoutMk cId="4252383294" sldId="2147483650"/>
              <ac:spMk id="4" creationId="{7C811DCE-CBB5-4949-B04F-4AE19331232A}"/>
            </ac:spMkLst>
          </pc:spChg>
          <pc:spChg chg="add del mod">
            <ac:chgData name="Miguel Andres Garzon Ramirez" userId="04bbcaa2-caf7-4d17-acbe-a3976839bfd0" providerId="ADAL" clId="{D0143891-FE7B-4F15-BB42-C5172854E76F}" dt="2021-05-05T03:33:43.882" v="5063" actId="1076"/>
            <ac:spMkLst>
              <pc:docMk/>
              <pc:sldMasterMk cId="3725685037" sldId="2147483648"/>
              <pc:sldLayoutMk cId="4252383294" sldId="2147483650"/>
              <ac:spMk id="5" creationId="{FBD16765-F179-4842-AB8F-F7932B1C4999}"/>
            </ac:spMkLst>
          </pc:spChg>
          <pc:spChg chg="add del mod">
            <ac:chgData name="Miguel Andres Garzon Ramirez" userId="04bbcaa2-caf7-4d17-acbe-a3976839bfd0" providerId="ADAL" clId="{D0143891-FE7B-4F15-BB42-C5172854E76F}" dt="2021-05-05T03:47:44.642" v="5109" actId="14100"/>
            <ac:spMkLst>
              <pc:docMk/>
              <pc:sldMasterMk cId="3725685037" sldId="2147483648"/>
              <pc:sldLayoutMk cId="4252383294" sldId="2147483650"/>
              <ac:spMk id="6" creationId="{E8B7E0FA-FA9B-C242-8857-23F37288E4F3}"/>
            </ac:spMkLst>
          </pc:spChg>
          <pc:spChg chg="add del mod">
            <ac:chgData name="Miguel Andres Garzon Ramirez" userId="04bbcaa2-caf7-4d17-acbe-a3976839bfd0" providerId="ADAL" clId="{D0143891-FE7B-4F15-BB42-C5172854E76F}" dt="2021-05-05T03:19:51.971" v="4996"/>
            <ac:spMkLst>
              <pc:docMk/>
              <pc:sldMasterMk cId="3725685037" sldId="2147483648"/>
              <pc:sldLayoutMk cId="4252383294" sldId="2147483650"/>
              <ac:spMk id="7" creationId="{73D8BDD9-58BB-422A-9FA5-D743CBA425B6}"/>
            </ac:spMkLst>
          </pc:spChg>
          <pc:spChg chg="add del mod">
            <ac:chgData name="Miguel Andres Garzon Ramirez" userId="04bbcaa2-caf7-4d17-acbe-a3976839bfd0" providerId="ADAL" clId="{D0143891-FE7B-4F15-BB42-C5172854E76F}" dt="2021-05-05T03:19:51.971" v="4996"/>
            <ac:spMkLst>
              <pc:docMk/>
              <pc:sldMasterMk cId="3725685037" sldId="2147483648"/>
              <pc:sldLayoutMk cId="4252383294" sldId="2147483650"/>
              <ac:spMk id="8" creationId="{B7FDB3B2-53CF-4268-80A3-43BB3D2577C9}"/>
            </ac:spMkLst>
          </pc:spChg>
          <pc:spChg chg="add del mod">
            <ac:chgData name="Miguel Andres Garzon Ramirez" userId="04bbcaa2-caf7-4d17-acbe-a3976839bfd0" providerId="ADAL" clId="{D0143891-FE7B-4F15-BB42-C5172854E76F}" dt="2021-05-05T03:19:51.971" v="4996"/>
            <ac:spMkLst>
              <pc:docMk/>
              <pc:sldMasterMk cId="3725685037" sldId="2147483648"/>
              <pc:sldLayoutMk cId="4252383294" sldId="2147483650"/>
              <ac:spMk id="9" creationId="{18B79A64-30E0-4AE9-97B5-3E6759840F0F}"/>
            </ac:spMkLst>
          </pc:spChg>
        </pc:sldLayoutChg>
      </pc:sldMasterChg>
    </pc:docChg>
  </pc:docChgLst>
  <pc:docChgLst>
    <pc:chgData name="Miguel Andres Garzon Ramirez" userId="04bbcaa2-caf7-4d17-acbe-a3976839bfd0" providerId="ADAL" clId="{B31626BA-7B1A-41F2-A9B5-FD0499C6A7A5}"/>
    <pc:docChg chg="undo redo custSel addSld delSld modSld sldOrd">
      <pc:chgData name="Miguel Andres Garzon Ramirez" userId="04bbcaa2-caf7-4d17-acbe-a3976839bfd0" providerId="ADAL" clId="{B31626BA-7B1A-41F2-A9B5-FD0499C6A7A5}" dt="2021-05-04T04:07:41.257" v="17102" actId="478"/>
      <pc:docMkLst>
        <pc:docMk/>
      </pc:docMkLst>
      <pc:sldChg chg="modSp mod">
        <pc:chgData name="Miguel Andres Garzon Ramirez" userId="04bbcaa2-caf7-4d17-acbe-a3976839bfd0" providerId="ADAL" clId="{B31626BA-7B1A-41F2-A9B5-FD0499C6A7A5}" dt="2021-05-03T03:21:14.725" v="34" actId="20577"/>
        <pc:sldMkLst>
          <pc:docMk/>
          <pc:sldMk cId="831305400" sldId="256"/>
        </pc:sldMkLst>
        <pc:spChg chg="mod">
          <ac:chgData name="Miguel Andres Garzon Ramirez" userId="04bbcaa2-caf7-4d17-acbe-a3976839bfd0" providerId="ADAL" clId="{B31626BA-7B1A-41F2-A9B5-FD0499C6A7A5}" dt="2021-05-03T03:21:14.725" v="34" actId="20577"/>
          <ac:spMkLst>
            <pc:docMk/>
            <pc:sldMk cId="831305400" sldId="256"/>
            <ac:spMk id="2" creationId="{BBE35C50-F84C-5440-8212-5F737059E3E0}"/>
          </ac:spMkLst>
        </pc:spChg>
      </pc:sldChg>
      <pc:sldChg chg="del">
        <pc:chgData name="Miguel Andres Garzon Ramirez" userId="04bbcaa2-caf7-4d17-acbe-a3976839bfd0" providerId="ADAL" clId="{B31626BA-7B1A-41F2-A9B5-FD0499C6A7A5}" dt="2021-05-03T15:24:50.536" v="1428" actId="47"/>
        <pc:sldMkLst>
          <pc:docMk/>
          <pc:sldMk cId="4122065941" sldId="257"/>
        </pc:sldMkLst>
      </pc:sldChg>
      <pc:sldChg chg="addSp delSp modSp mod ord">
        <pc:chgData name="Miguel Andres Garzon Ramirez" userId="04bbcaa2-caf7-4d17-acbe-a3976839bfd0" providerId="ADAL" clId="{B31626BA-7B1A-41F2-A9B5-FD0499C6A7A5}" dt="2021-05-03T20:17:14.608" v="5958" actId="20577"/>
        <pc:sldMkLst>
          <pc:docMk/>
          <pc:sldMk cId="1031999326" sldId="259"/>
        </pc:sldMkLst>
        <pc:spChg chg="del mod">
          <ac:chgData name="Miguel Andres Garzon Ramirez" userId="04bbcaa2-caf7-4d17-acbe-a3976839bfd0" providerId="ADAL" clId="{B31626BA-7B1A-41F2-A9B5-FD0499C6A7A5}" dt="2021-05-03T15:23:58.080" v="1387" actId="478"/>
          <ac:spMkLst>
            <pc:docMk/>
            <pc:sldMk cId="1031999326" sldId="259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0:17:14.608" v="5958" actId="20577"/>
          <ac:spMkLst>
            <pc:docMk/>
            <pc:sldMk cId="1031999326" sldId="25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15:15:58.419" v="1308" actId="20577"/>
          <ac:spMkLst>
            <pc:docMk/>
            <pc:sldMk cId="1031999326" sldId="259"/>
            <ac:spMk id="7" creationId="{DB3914EC-B385-4140-A67E-EA3C768A5CE9}"/>
          </ac:spMkLst>
        </pc:spChg>
        <pc:spChg chg="add mod">
          <ac:chgData name="Miguel Andres Garzon Ramirez" userId="04bbcaa2-caf7-4d17-acbe-a3976839bfd0" providerId="ADAL" clId="{B31626BA-7B1A-41F2-A9B5-FD0499C6A7A5}" dt="2021-05-03T15:15:54.395" v="1306" actId="1076"/>
          <ac:spMkLst>
            <pc:docMk/>
            <pc:sldMk cId="1031999326" sldId="259"/>
            <ac:spMk id="12" creationId="{1469DB42-3963-4063-A3C0-084C29B9ADE4}"/>
          </ac:spMkLst>
        </pc:spChg>
        <pc:spChg chg="add del mod">
          <ac:chgData name="Miguel Andres Garzon Ramirez" userId="04bbcaa2-caf7-4d17-acbe-a3976839bfd0" providerId="ADAL" clId="{B31626BA-7B1A-41F2-A9B5-FD0499C6A7A5}" dt="2021-05-03T15:24:04.261" v="1390" actId="478"/>
          <ac:spMkLst>
            <pc:docMk/>
            <pc:sldMk cId="1031999326" sldId="259"/>
            <ac:spMk id="18" creationId="{488730B9-B109-4D0D-A8B7-43EAAC8E9406}"/>
          </ac:spMkLst>
        </pc:spChg>
        <pc:spChg chg="add del mod">
          <ac:chgData name="Miguel Andres Garzon Ramirez" userId="04bbcaa2-caf7-4d17-acbe-a3976839bfd0" providerId="ADAL" clId="{B31626BA-7B1A-41F2-A9B5-FD0499C6A7A5}" dt="2021-05-03T15:24:01.920" v="1389"/>
          <ac:spMkLst>
            <pc:docMk/>
            <pc:sldMk cId="1031999326" sldId="259"/>
            <ac:spMk id="19" creationId="{53EA6E1A-D203-4224-AF8D-3AAB70A49269}"/>
          </ac:spMkLst>
        </pc:spChg>
        <pc:spChg chg="add mod">
          <ac:chgData name="Miguel Andres Garzon Ramirez" userId="04bbcaa2-caf7-4d17-acbe-a3976839bfd0" providerId="ADAL" clId="{B31626BA-7B1A-41F2-A9B5-FD0499C6A7A5}" dt="2021-05-03T15:24:04.550" v="1391"/>
          <ac:spMkLst>
            <pc:docMk/>
            <pc:sldMk cId="1031999326" sldId="259"/>
            <ac:spMk id="20" creationId="{5FFD3A6D-CD78-4C30-BA29-D2D7362F563D}"/>
          </ac:spMkLst>
        </pc:spChg>
        <pc:picChg chg="del">
          <ac:chgData name="Miguel Andres Garzon Ramirez" userId="04bbcaa2-caf7-4d17-acbe-a3976839bfd0" providerId="ADAL" clId="{B31626BA-7B1A-41F2-A9B5-FD0499C6A7A5}" dt="2021-05-03T13:52:03.757" v="843" actId="478"/>
          <ac:picMkLst>
            <pc:docMk/>
            <pc:sldMk cId="1031999326" sldId="259"/>
            <ac:picMk id="8" creationId="{B760243E-7B71-4028-926D-2DD263B278B0}"/>
          </ac:picMkLst>
        </pc:picChg>
        <pc:picChg chg="add del mod">
          <ac:chgData name="Miguel Andres Garzon Ramirez" userId="04bbcaa2-caf7-4d17-acbe-a3976839bfd0" providerId="ADAL" clId="{B31626BA-7B1A-41F2-A9B5-FD0499C6A7A5}" dt="2021-05-03T15:13:28.200" v="1297" actId="478"/>
          <ac:picMkLst>
            <pc:docMk/>
            <pc:sldMk cId="1031999326" sldId="259"/>
            <ac:picMk id="10" creationId="{A3C50D6B-BEE4-477A-9E71-B340DD89DABB}"/>
          </ac:picMkLst>
        </pc:picChg>
        <pc:picChg chg="add mod">
          <ac:chgData name="Miguel Andres Garzon Ramirez" userId="04bbcaa2-caf7-4d17-acbe-a3976839bfd0" providerId="ADAL" clId="{B31626BA-7B1A-41F2-A9B5-FD0499C6A7A5}" dt="2021-05-03T15:19:24.686" v="1343" actId="1076"/>
          <ac:picMkLst>
            <pc:docMk/>
            <pc:sldMk cId="1031999326" sldId="259"/>
            <ac:picMk id="14" creationId="{9C0F5ED4-201A-41E5-8D05-0BD3DCE1D9CB}"/>
          </ac:picMkLst>
        </pc:picChg>
        <pc:picChg chg="add mod">
          <ac:chgData name="Miguel Andres Garzon Ramirez" userId="04bbcaa2-caf7-4d17-acbe-a3976839bfd0" providerId="ADAL" clId="{B31626BA-7B1A-41F2-A9B5-FD0499C6A7A5}" dt="2021-05-03T15:19:25.999" v="1344" actId="1076"/>
          <ac:picMkLst>
            <pc:docMk/>
            <pc:sldMk cId="1031999326" sldId="259"/>
            <ac:picMk id="16" creationId="{5C637493-F5F3-4B21-8E0F-AA9AC23AB591}"/>
          </ac:picMkLst>
        </pc:picChg>
      </pc:sldChg>
      <pc:sldChg chg="del">
        <pc:chgData name="Miguel Andres Garzon Ramirez" userId="04bbcaa2-caf7-4d17-acbe-a3976839bfd0" providerId="ADAL" clId="{B31626BA-7B1A-41F2-A9B5-FD0499C6A7A5}" dt="2021-05-03T15:24:48.374" v="1426" actId="47"/>
        <pc:sldMkLst>
          <pc:docMk/>
          <pc:sldMk cId="4020623942" sldId="260"/>
        </pc:sldMkLst>
      </pc:sldChg>
      <pc:sldChg chg="del">
        <pc:chgData name="Miguel Andres Garzon Ramirez" userId="04bbcaa2-caf7-4d17-acbe-a3976839bfd0" providerId="ADAL" clId="{B31626BA-7B1A-41F2-A9B5-FD0499C6A7A5}" dt="2021-05-03T15:24:49.146" v="1427" actId="47"/>
        <pc:sldMkLst>
          <pc:docMk/>
          <pc:sldMk cId="1443630633" sldId="261"/>
        </pc:sldMkLst>
      </pc:sldChg>
      <pc:sldChg chg="addSp delSp modSp mod ord">
        <pc:chgData name="Miguel Andres Garzon Ramirez" userId="04bbcaa2-caf7-4d17-acbe-a3976839bfd0" providerId="ADAL" clId="{B31626BA-7B1A-41F2-A9B5-FD0499C6A7A5}" dt="2021-05-04T02:40:31.734" v="13458" actId="14100"/>
        <pc:sldMkLst>
          <pc:docMk/>
          <pc:sldMk cId="1434487579" sldId="267"/>
        </pc:sldMkLst>
        <pc:spChg chg="mod">
          <ac:chgData name="Miguel Andres Garzon Ramirez" userId="04bbcaa2-caf7-4d17-acbe-a3976839bfd0" providerId="ADAL" clId="{B31626BA-7B1A-41F2-A9B5-FD0499C6A7A5}" dt="2021-05-03T22:21:48.048" v="8408" actId="20577"/>
          <ac:spMkLst>
            <pc:docMk/>
            <pc:sldMk cId="1434487579" sldId="267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2:27:59.232" v="8808" actId="14100"/>
          <ac:spMkLst>
            <pc:docMk/>
            <pc:sldMk cId="1434487579" sldId="267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2:33:22.339" v="9225" actId="20577"/>
          <ac:spMkLst>
            <pc:docMk/>
            <pc:sldMk cId="1434487579" sldId="267"/>
            <ac:spMk id="4" creationId="{0192CB4F-962D-6346-AC2D-6ED831EAAAE1}"/>
          </ac:spMkLst>
        </pc:spChg>
        <pc:spChg chg="add del mod">
          <ac:chgData name="Miguel Andres Garzon Ramirez" userId="04bbcaa2-caf7-4d17-acbe-a3976839bfd0" providerId="ADAL" clId="{B31626BA-7B1A-41F2-A9B5-FD0499C6A7A5}" dt="2021-05-03T22:26:37.084" v="8522" actId="478"/>
          <ac:spMkLst>
            <pc:docMk/>
            <pc:sldMk cId="1434487579" sldId="267"/>
            <ac:spMk id="12" creationId="{5E540A09-57CE-45EF-9B0A-6B757F9BD99E}"/>
          </ac:spMkLst>
        </pc:spChg>
        <pc:spChg chg="add mod">
          <ac:chgData name="Miguel Andres Garzon Ramirez" userId="04bbcaa2-caf7-4d17-acbe-a3976839bfd0" providerId="ADAL" clId="{B31626BA-7B1A-41F2-A9B5-FD0499C6A7A5}" dt="2021-05-03T22:28:57.125" v="8821" actId="20577"/>
          <ac:spMkLst>
            <pc:docMk/>
            <pc:sldMk cId="1434487579" sldId="267"/>
            <ac:spMk id="13" creationId="{EB4DAA2E-4667-4272-AEC6-4094DFF787F1}"/>
          </ac:spMkLst>
        </pc:spChg>
        <pc:spChg chg="add mod">
          <ac:chgData name="Miguel Andres Garzon Ramirez" userId="04bbcaa2-caf7-4d17-acbe-a3976839bfd0" providerId="ADAL" clId="{B31626BA-7B1A-41F2-A9B5-FD0499C6A7A5}" dt="2021-05-03T22:32:34.276" v="9216" actId="20577"/>
          <ac:spMkLst>
            <pc:docMk/>
            <pc:sldMk cId="1434487579" sldId="267"/>
            <ac:spMk id="15" creationId="{E27438E1-BB07-4C59-B159-9D179264F387}"/>
          </ac:spMkLst>
        </pc:spChg>
        <pc:spChg chg="add mod">
          <ac:chgData name="Miguel Andres Garzon Ramirez" userId="04bbcaa2-caf7-4d17-acbe-a3976839bfd0" providerId="ADAL" clId="{B31626BA-7B1A-41F2-A9B5-FD0499C6A7A5}" dt="2021-05-03T22:35:21.883" v="9486" actId="20577"/>
          <ac:spMkLst>
            <pc:docMk/>
            <pc:sldMk cId="1434487579" sldId="267"/>
            <ac:spMk id="21" creationId="{8BB1FC6A-D40C-4002-8C9E-08B961F3ACA7}"/>
          </ac:spMkLst>
        </pc:spChg>
        <pc:spChg chg="add mod">
          <ac:chgData name="Miguel Andres Garzon Ramirez" userId="04bbcaa2-caf7-4d17-acbe-a3976839bfd0" providerId="ADAL" clId="{B31626BA-7B1A-41F2-A9B5-FD0499C6A7A5}" dt="2021-05-03T22:37:46.962" v="9500"/>
          <ac:spMkLst>
            <pc:docMk/>
            <pc:sldMk cId="1434487579" sldId="267"/>
            <ac:spMk id="29" creationId="{DDA07087-6503-42C6-89D2-CB6CAAC3613B}"/>
          </ac:spMkLst>
        </pc:spChg>
        <pc:picChg chg="del">
          <ac:chgData name="Miguel Andres Garzon Ramirez" userId="04bbcaa2-caf7-4d17-acbe-a3976839bfd0" providerId="ADAL" clId="{B31626BA-7B1A-41F2-A9B5-FD0499C6A7A5}" dt="2021-05-03T22:21:57.629" v="8409" actId="478"/>
          <ac:picMkLst>
            <pc:docMk/>
            <pc:sldMk cId="1434487579" sldId="267"/>
            <ac:picMk id="6" creationId="{9742D9BB-4B76-4C36-B8E4-830C2FEAC145}"/>
          </ac:picMkLst>
        </pc:picChg>
        <pc:picChg chg="add del mod">
          <ac:chgData name="Miguel Andres Garzon Ramirez" userId="04bbcaa2-caf7-4d17-acbe-a3976839bfd0" providerId="ADAL" clId="{B31626BA-7B1A-41F2-A9B5-FD0499C6A7A5}" dt="2021-05-04T02:38:44.244" v="13407" actId="478"/>
          <ac:picMkLst>
            <pc:docMk/>
            <pc:sldMk cId="1434487579" sldId="267"/>
            <ac:picMk id="10" creationId="{AD86FB5E-E82F-47D5-BA61-064547F56CAC}"/>
          </ac:picMkLst>
        </pc:picChg>
        <pc:picChg chg="add mod">
          <ac:chgData name="Miguel Andres Garzon Ramirez" userId="04bbcaa2-caf7-4d17-acbe-a3976839bfd0" providerId="ADAL" clId="{B31626BA-7B1A-41F2-A9B5-FD0499C6A7A5}" dt="2021-05-03T22:27:00.408" v="8524" actId="1076"/>
          <ac:picMkLst>
            <pc:docMk/>
            <pc:sldMk cId="1434487579" sldId="267"/>
            <ac:picMk id="11" creationId="{9ED52ED9-B8A3-4B06-933C-ABEEA4B8EC20}"/>
          </ac:picMkLst>
        </pc:picChg>
        <pc:picChg chg="add mod ord">
          <ac:chgData name="Miguel Andres Garzon Ramirez" userId="04bbcaa2-caf7-4d17-acbe-a3976839bfd0" providerId="ADAL" clId="{B31626BA-7B1A-41F2-A9B5-FD0499C6A7A5}" dt="2021-05-04T02:39:58.164" v="13450" actId="1036"/>
          <ac:picMkLst>
            <pc:docMk/>
            <pc:sldMk cId="1434487579" sldId="267"/>
            <ac:picMk id="31" creationId="{F37BA35A-9572-414A-B475-94AE10435BD9}"/>
          </ac:picMkLst>
        </pc:picChg>
        <pc:cxnChg chg="add mod">
          <ac:chgData name="Miguel Andres Garzon Ramirez" userId="04bbcaa2-caf7-4d17-acbe-a3976839bfd0" providerId="ADAL" clId="{B31626BA-7B1A-41F2-A9B5-FD0499C6A7A5}" dt="2021-05-04T02:40:05.915" v="13451" actId="14100"/>
          <ac:cxnSpMkLst>
            <pc:docMk/>
            <pc:sldMk cId="1434487579" sldId="267"/>
            <ac:cxnSpMk id="14" creationId="{1A81753C-238A-48C1-AC34-E8CE48A4C097}"/>
          </ac:cxnSpMkLst>
        </pc:cxnChg>
        <pc:cxnChg chg="add mod">
          <ac:chgData name="Miguel Andres Garzon Ramirez" userId="04bbcaa2-caf7-4d17-acbe-a3976839bfd0" providerId="ADAL" clId="{B31626BA-7B1A-41F2-A9B5-FD0499C6A7A5}" dt="2021-05-04T02:40:09.259" v="13452" actId="14100"/>
          <ac:cxnSpMkLst>
            <pc:docMk/>
            <pc:sldMk cId="1434487579" sldId="267"/>
            <ac:cxnSpMk id="16" creationId="{B554121B-9801-441D-AF7D-66BF33B6CD17}"/>
          </ac:cxnSpMkLst>
        </pc:cxnChg>
        <pc:cxnChg chg="add mod">
          <ac:chgData name="Miguel Andres Garzon Ramirez" userId="04bbcaa2-caf7-4d17-acbe-a3976839bfd0" providerId="ADAL" clId="{B31626BA-7B1A-41F2-A9B5-FD0499C6A7A5}" dt="2021-05-04T02:40:31.734" v="13458" actId="14100"/>
          <ac:cxnSpMkLst>
            <pc:docMk/>
            <pc:sldMk cId="1434487579" sldId="267"/>
            <ac:cxnSpMk id="20" creationId="{AD083A4A-769B-4AA5-B402-BCCDBD353D6A}"/>
          </ac:cxnSpMkLst>
        </pc:cxnChg>
        <pc:cxnChg chg="add mod">
          <ac:chgData name="Miguel Andres Garzon Ramirez" userId="04bbcaa2-caf7-4d17-acbe-a3976839bfd0" providerId="ADAL" clId="{B31626BA-7B1A-41F2-A9B5-FD0499C6A7A5}" dt="2021-05-04T02:40:22.501" v="13456" actId="14100"/>
          <ac:cxnSpMkLst>
            <pc:docMk/>
            <pc:sldMk cId="1434487579" sldId="267"/>
            <ac:cxnSpMk id="24" creationId="{4EEED70D-BE79-463E-A3D6-6AD3903C9AD8}"/>
          </ac:cxnSpMkLst>
        </pc:cxnChg>
        <pc:cxnChg chg="add mod">
          <ac:chgData name="Miguel Andres Garzon Ramirez" userId="04bbcaa2-caf7-4d17-acbe-a3976839bfd0" providerId="ADAL" clId="{B31626BA-7B1A-41F2-A9B5-FD0499C6A7A5}" dt="2021-05-04T02:40:18.012" v="13454" actId="14100"/>
          <ac:cxnSpMkLst>
            <pc:docMk/>
            <pc:sldMk cId="1434487579" sldId="267"/>
            <ac:cxnSpMk id="26" creationId="{CB8A861A-A566-460D-855D-D01842CE74FF}"/>
          </ac:cxnSpMkLst>
        </pc:cxnChg>
      </pc:sldChg>
      <pc:sldChg chg="addSp delSp modSp mod ord addAnim delAnim">
        <pc:chgData name="Miguel Andres Garzon Ramirez" userId="04bbcaa2-caf7-4d17-acbe-a3976839bfd0" providerId="ADAL" clId="{B31626BA-7B1A-41F2-A9B5-FD0499C6A7A5}" dt="2021-05-03T22:37:54.540" v="9502" actId="478"/>
        <pc:sldMkLst>
          <pc:docMk/>
          <pc:sldMk cId="4159297812" sldId="268"/>
        </pc:sldMkLst>
        <pc:spChg chg="mod">
          <ac:chgData name="Miguel Andres Garzon Ramirez" userId="04bbcaa2-caf7-4d17-acbe-a3976839bfd0" providerId="ADAL" clId="{B31626BA-7B1A-41F2-A9B5-FD0499C6A7A5}" dt="2021-05-03T21:48:58.332" v="7183" actId="20577"/>
          <ac:spMkLst>
            <pc:docMk/>
            <pc:sldMk cId="4159297812" sldId="268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3T22:37:54.540" v="9502" actId="478"/>
          <ac:spMkLst>
            <pc:docMk/>
            <pc:sldMk cId="4159297812" sldId="268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2:01:35.097" v="7638" actId="6549"/>
          <ac:spMkLst>
            <pc:docMk/>
            <pc:sldMk cId="4159297812" sldId="268"/>
            <ac:spMk id="9" creationId="{C7DEE83C-BE12-8047-A35E-DCF80362FE78}"/>
          </ac:spMkLst>
        </pc:spChg>
        <pc:spChg chg="add mod">
          <ac:chgData name="Miguel Andres Garzon Ramirez" userId="04bbcaa2-caf7-4d17-acbe-a3976839bfd0" providerId="ADAL" clId="{B31626BA-7B1A-41F2-A9B5-FD0499C6A7A5}" dt="2021-05-03T22:18:57.424" v="8322" actId="20577"/>
          <ac:spMkLst>
            <pc:docMk/>
            <pc:sldMk cId="4159297812" sldId="268"/>
            <ac:spMk id="14" creationId="{F4A5C1B4-9E19-42E4-A0F8-7CAD00BD221B}"/>
          </ac:spMkLst>
        </pc:spChg>
        <pc:spChg chg="add mod">
          <ac:chgData name="Miguel Andres Garzon Ramirez" userId="04bbcaa2-caf7-4d17-acbe-a3976839bfd0" providerId="ADAL" clId="{B31626BA-7B1A-41F2-A9B5-FD0499C6A7A5}" dt="2021-05-03T22:20:33.526" v="8392" actId="20577"/>
          <ac:spMkLst>
            <pc:docMk/>
            <pc:sldMk cId="4159297812" sldId="268"/>
            <ac:spMk id="16" creationId="{F2F31EBB-D52E-408B-9413-67AE7A520AC1}"/>
          </ac:spMkLst>
        </pc:spChg>
        <pc:spChg chg="add mod">
          <ac:chgData name="Miguel Andres Garzon Ramirez" userId="04bbcaa2-caf7-4d17-acbe-a3976839bfd0" providerId="ADAL" clId="{B31626BA-7B1A-41F2-A9B5-FD0499C6A7A5}" dt="2021-05-03T22:21:29.726" v="8401" actId="1076"/>
          <ac:spMkLst>
            <pc:docMk/>
            <pc:sldMk cId="4159297812" sldId="268"/>
            <ac:spMk id="24" creationId="{D380D311-9F57-4A91-85C2-77883304C745}"/>
          </ac:spMkLst>
        </pc:spChg>
        <pc:picChg chg="add mod">
          <ac:chgData name="Miguel Andres Garzon Ramirez" userId="04bbcaa2-caf7-4d17-acbe-a3976839bfd0" providerId="ADAL" clId="{B31626BA-7B1A-41F2-A9B5-FD0499C6A7A5}" dt="2021-05-03T22:02:19.408" v="7643" actId="1076"/>
          <ac:picMkLst>
            <pc:docMk/>
            <pc:sldMk cId="4159297812" sldId="268"/>
            <ac:picMk id="6" creationId="{DB5A0DC2-00DA-4EE1-8A3B-2FFACCE88983}"/>
          </ac:picMkLst>
        </pc:picChg>
        <pc:picChg chg="add del">
          <ac:chgData name="Miguel Andres Garzon Ramirez" userId="04bbcaa2-caf7-4d17-acbe-a3976839bfd0" providerId="ADAL" clId="{B31626BA-7B1A-41F2-A9B5-FD0499C6A7A5}" dt="2021-05-03T21:50:51.254" v="7195" actId="478"/>
          <ac:picMkLst>
            <pc:docMk/>
            <pc:sldMk cId="4159297812" sldId="268"/>
            <ac:picMk id="7" creationId="{BEB8C79C-30FA-4765-9825-7E84AAD5EC27}"/>
          </ac:picMkLst>
        </pc:picChg>
        <pc:picChg chg="add del">
          <ac:chgData name="Miguel Andres Garzon Ramirez" userId="04bbcaa2-caf7-4d17-acbe-a3976839bfd0" providerId="ADAL" clId="{B31626BA-7B1A-41F2-A9B5-FD0499C6A7A5}" dt="2021-05-03T21:50:52.033" v="7196" actId="478"/>
          <ac:picMkLst>
            <pc:docMk/>
            <pc:sldMk cId="4159297812" sldId="268"/>
            <ac:picMk id="8" creationId="{0B9306BA-12F9-4D7A-9FE0-43EAC10E11D7}"/>
          </ac:picMkLst>
        </pc:picChg>
        <pc:picChg chg="add mod">
          <ac:chgData name="Miguel Andres Garzon Ramirez" userId="04bbcaa2-caf7-4d17-acbe-a3976839bfd0" providerId="ADAL" clId="{B31626BA-7B1A-41F2-A9B5-FD0499C6A7A5}" dt="2021-05-03T22:37:52.147" v="9501" actId="1076"/>
          <ac:picMkLst>
            <pc:docMk/>
            <pc:sldMk cId="4159297812" sldId="268"/>
            <ac:picMk id="13" creationId="{130E6611-DB7D-4E05-AF28-F4976C88A870}"/>
          </ac:picMkLst>
        </pc:picChg>
        <pc:cxnChg chg="add mod">
          <ac:chgData name="Miguel Andres Garzon Ramirez" userId="04bbcaa2-caf7-4d17-acbe-a3976839bfd0" providerId="ADAL" clId="{B31626BA-7B1A-41F2-A9B5-FD0499C6A7A5}" dt="2021-05-03T22:21:06.137" v="8398" actId="14100"/>
          <ac:cxnSpMkLst>
            <pc:docMk/>
            <pc:sldMk cId="4159297812" sldId="268"/>
            <ac:cxnSpMk id="15" creationId="{F806BFF3-E525-4C0E-A86B-442253A392A7}"/>
          </ac:cxnSpMkLst>
        </pc:cxnChg>
        <pc:cxnChg chg="add mod">
          <ac:chgData name="Miguel Andres Garzon Ramirez" userId="04bbcaa2-caf7-4d17-acbe-a3976839bfd0" providerId="ADAL" clId="{B31626BA-7B1A-41F2-A9B5-FD0499C6A7A5}" dt="2021-05-03T22:20:52.337" v="8395" actId="14100"/>
          <ac:cxnSpMkLst>
            <pc:docMk/>
            <pc:sldMk cId="4159297812" sldId="268"/>
            <ac:cxnSpMk id="17" creationId="{82E688FC-E82C-415F-B558-9E71F22A6A54}"/>
          </ac:cxnSpMkLst>
        </pc:cxnChg>
      </pc:sldChg>
      <pc:sldChg chg="addSp delSp modSp mod ord">
        <pc:chgData name="Miguel Andres Garzon Ramirez" userId="04bbcaa2-caf7-4d17-acbe-a3976839bfd0" providerId="ADAL" clId="{B31626BA-7B1A-41F2-A9B5-FD0499C6A7A5}" dt="2021-05-04T03:48:21.586" v="15969" actId="1076"/>
        <pc:sldMkLst>
          <pc:docMk/>
          <pc:sldMk cId="3560608547" sldId="269"/>
        </pc:sldMkLst>
        <pc:spChg chg="mod">
          <ac:chgData name="Miguel Andres Garzon Ramirez" userId="04bbcaa2-caf7-4d17-acbe-a3976839bfd0" providerId="ADAL" clId="{B31626BA-7B1A-41F2-A9B5-FD0499C6A7A5}" dt="2021-05-03T21:42:45.368" v="7142" actId="6549"/>
          <ac:spMkLst>
            <pc:docMk/>
            <pc:sldMk cId="3560608547" sldId="269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2:15:09.917" v="8119"/>
          <ac:spMkLst>
            <pc:docMk/>
            <pc:sldMk cId="3560608547" sldId="269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B31626BA-7B1A-41F2-A9B5-FD0499C6A7A5}" dt="2021-05-03T22:11:13.298" v="7926" actId="478"/>
          <ac:spMkLst>
            <pc:docMk/>
            <pc:sldMk cId="3560608547" sldId="269"/>
            <ac:spMk id="7" creationId="{DB3914EC-B385-4140-A67E-EA3C768A5CE9}"/>
          </ac:spMkLst>
        </pc:spChg>
        <pc:spChg chg="add mod ord">
          <ac:chgData name="Miguel Andres Garzon Ramirez" userId="04bbcaa2-caf7-4d17-acbe-a3976839bfd0" providerId="ADAL" clId="{B31626BA-7B1A-41F2-A9B5-FD0499C6A7A5}" dt="2021-05-04T03:48:21.586" v="15969" actId="1076"/>
          <ac:spMkLst>
            <pc:docMk/>
            <pc:sldMk cId="3560608547" sldId="269"/>
            <ac:spMk id="12" creationId="{6290C583-C5FE-40D6-A95D-BD8F892CB90B}"/>
          </ac:spMkLst>
        </pc:spChg>
        <pc:spChg chg="add del mod">
          <ac:chgData name="Miguel Andres Garzon Ramirez" userId="04bbcaa2-caf7-4d17-acbe-a3976839bfd0" providerId="ADAL" clId="{B31626BA-7B1A-41F2-A9B5-FD0499C6A7A5}" dt="2021-05-03T22:17:01.879" v="8237" actId="478"/>
          <ac:spMkLst>
            <pc:docMk/>
            <pc:sldMk cId="3560608547" sldId="269"/>
            <ac:spMk id="15" creationId="{73DD8197-BDC4-4556-A272-954224AF0333}"/>
          </ac:spMkLst>
        </pc:spChg>
        <pc:spChg chg="add mod">
          <ac:chgData name="Miguel Andres Garzon Ramirez" userId="04bbcaa2-caf7-4d17-acbe-a3976839bfd0" providerId="ADAL" clId="{B31626BA-7B1A-41F2-A9B5-FD0499C6A7A5}" dt="2021-05-03T22:17:00.340" v="8236"/>
          <ac:spMkLst>
            <pc:docMk/>
            <pc:sldMk cId="3560608547" sldId="269"/>
            <ac:spMk id="20" creationId="{61D9CFEA-3F5F-4605-B409-45AA9CE08162}"/>
          </ac:spMkLst>
        </pc:spChg>
        <pc:spChg chg="add mod">
          <ac:chgData name="Miguel Andres Garzon Ramirez" userId="04bbcaa2-caf7-4d17-acbe-a3976839bfd0" providerId="ADAL" clId="{B31626BA-7B1A-41F2-A9B5-FD0499C6A7A5}" dt="2021-05-03T23:04:59.455" v="9901" actId="20577"/>
          <ac:spMkLst>
            <pc:docMk/>
            <pc:sldMk cId="3560608547" sldId="269"/>
            <ac:spMk id="21" creationId="{F664D83B-BFB1-4C21-8E0B-A0343E171471}"/>
          </ac:spMkLst>
        </pc:spChg>
        <pc:picChg chg="del">
          <ac:chgData name="Miguel Andres Garzon Ramirez" userId="04bbcaa2-caf7-4d17-acbe-a3976839bfd0" providerId="ADAL" clId="{B31626BA-7B1A-41F2-A9B5-FD0499C6A7A5}" dt="2021-05-03T21:42:52.070" v="7143" actId="478"/>
          <ac:picMkLst>
            <pc:docMk/>
            <pc:sldMk cId="3560608547" sldId="269"/>
            <ac:picMk id="8" creationId="{D96B86C6-9231-4D2D-945E-894C06F8F4FB}"/>
          </ac:picMkLst>
        </pc:picChg>
        <pc:picChg chg="add del mod">
          <ac:chgData name="Miguel Andres Garzon Ramirez" userId="04bbcaa2-caf7-4d17-acbe-a3976839bfd0" providerId="ADAL" clId="{B31626BA-7B1A-41F2-A9B5-FD0499C6A7A5}" dt="2021-05-03T21:42:57.709" v="7147"/>
          <ac:picMkLst>
            <pc:docMk/>
            <pc:sldMk cId="3560608547" sldId="269"/>
            <ac:picMk id="10" creationId="{BECA3485-4866-4035-885B-A894CAD63178}"/>
          </ac:picMkLst>
        </pc:picChg>
        <pc:picChg chg="add del mod modCrop">
          <ac:chgData name="Miguel Andres Garzon Ramirez" userId="04bbcaa2-caf7-4d17-acbe-a3976839bfd0" providerId="ADAL" clId="{B31626BA-7B1A-41F2-A9B5-FD0499C6A7A5}" dt="2021-05-03T22:11:14.461" v="7927" actId="478"/>
          <ac:picMkLst>
            <pc:docMk/>
            <pc:sldMk cId="3560608547" sldId="269"/>
            <ac:picMk id="11" creationId="{56F56DBE-E909-4E05-983C-8356BA86C674}"/>
          </ac:picMkLst>
        </pc:picChg>
        <pc:picChg chg="add del mod modCrop">
          <ac:chgData name="Miguel Andres Garzon Ramirez" userId="04bbcaa2-caf7-4d17-acbe-a3976839bfd0" providerId="ADAL" clId="{B31626BA-7B1A-41F2-A9B5-FD0499C6A7A5}" dt="2021-05-03T22:11:11.846" v="7924" actId="478"/>
          <ac:picMkLst>
            <pc:docMk/>
            <pc:sldMk cId="3560608547" sldId="269"/>
            <ac:picMk id="13" creationId="{187F9951-4A1D-4223-89F0-D16741F27BF2}"/>
          </ac:picMkLst>
        </pc:picChg>
        <pc:picChg chg="add del mod">
          <ac:chgData name="Miguel Andres Garzon Ramirez" userId="04bbcaa2-caf7-4d17-acbe-a3976839bfd0" providerId="ADAL" clId="{B31626BA-7B1A-41F2-A9B5-FD0499C6A7A5}" dt="2021-05-03T22:38:16.386" v="9503" actId="478"/>
          <ac:picMkLst>
            <pc:docMk/>
            <pc:sldMk cId="3560608547" sldId="269"/>
            <ac:picMk id="14" creationId="{B090B474-FE8A-4E91-A4F7-E9671D779C99}"/>
          </ac:picMkLst>
        </pc:picChg>
        <pc:picChg chg="add mod">
          <ac:chgData name="Miguel Andres Garzon Ramirez" userId="04bbcaa2-caf7-4d17-acbe-a3976839bfd0" providerId="ADAL" clId="{B31626BA-7B1A-41F2-A9B5-FD0499C6A7A5}" dt="2021-05-03T22:12:03.463" v="7932" actId="1076"/>
          <ac:picMkLst>
            <pc:docMk/>
            <pc:sldMk cId="3560608547" sldId="269"/>
            <ac:picMk id="17" creationId="{D3602BF4-EAA3-4212-8665-49734A1F9971}"/>
          </ac:picMkLst>
        </pc:picChg>
        <pc:picChg chg="add mod">
          <ac:chgData name="Miguel Andres Garzon Ramirez" userId="04bbcaa2-caf7-4d17-acbe-a3976839bfd0" providerId="ADAL" clId="{B31626BA-7B1A-41F2-A9B5-FD0499C6A7A5}" dt="2021-05-03T22:12:31.178" v="7934" actId="1076"/>
          <ac:picMkLst>
            <pc:docMk/>
            <pc:sldMk cId="3560608547" sldId="269"/>
            <ac:picMk id="19" creationId="{2260E73C-1052-462B-B62F-F06B941A1EEE}"/>
          </ac:picMkLst>
        </pc:picChg>
        <pc:picChg chg="add del mod">
          <ac:chgData name="Miguel Andres Garzon Ramirez" userId="04bbcaa2-caf7-4d17-acbe-a3976839bfd0" providerId="ADAL" clId="{B31626BA-7B1A-41F2-A9B5-FD0499C6A7A5}" dt="2021-05-03T23:04:29.001" v="9866" actId="478"/>
          <ac:picMkLst>
            <pc:docMk/>
            <pc:sldMk cId="3560608547" sldId="269"/>
            <ac:picMk id="23" creationId="{66EB08F6-86F9-4F4D-862F-C776D460AD6E}"/>
          </ac:picMkLst>
        </pc:picChg>
        <pc:picChg chg="add mod">
          <ac:chgData name="Miguel Andres Garzon Ramirez" userId="04bbcaa2-caf7-4d17-acbe-a3976839bfd0" providerId="ADAL" clId="{B31626BA-7B1A-41F2-A9B5-FD0499C6A7A5}" dt="2021-05-03T23:04:44.668" v="9869"/>
          <ac:picMkLst>
            <pc:docMk/>
            <pc:sldMk cId="3560608547" sldId="269"/>
            <ac:picMk id="24" creationId="{5278C472-6412-4F87-8FBC-CE198061E1B7}"/>
          </ac:picMkLst>
        </pc:picChg>
      </pc:sldChg>
      <pc:sldChg chg="del">
        <pc:chgData name="Miguel Andres Garzon Ramirez" userId="04bbcaa2-caf7-4d17-acbe-a3976839bfd0" providerId="ADAL" clId="{B31626BA-7B1A-41F2-A9B5-FD0499C6A7A5}" dt="2021-05-03T21:40:18.353" v="6931" actId="47"/>
        <pc:sldMkLst>
          <pc:docMk/>
          <pc:sldMk cId="2602101388" sldId="270"/>
        </pc:sldMkLst>
      </pc:sldChg>
      <pc:sldChg chg="del">
        <pc:chgData name="Miguel Andres Garzon Ramirez" userId="04bbcaa2-caf7-4d17-acbe-a3976839bfd0" providerId="ADAL" clId="{B31626BA-7B1A-41F2-A9B5-FD0499C6A7A5}" dt="2021-05-03T21:40:22.098" v="6932" actId="47"/>
        <pc:sldMkLst>
          <pc:docMk/>
          <pc:sldMk cId="1484896498" sldId="271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311143234" sldId="272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37704169" sldId="274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759008748" sldId="275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336395239" sldId="280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1299165166" sldId="282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2929847298" sldId="283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6173965" sldId="284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2798529686" sldId="285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1179370460" sldId="286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002383174" sldId="287"/>
        </pc:sldMkLst>
      </pc:sldChg>
      <pc:sldChg chg="del">
        <pc:chgData name="Miguel Andres Garzon Ramirez" userId="04bbcaa2-caf7-4d17-acbe-a3976839bfd0" providerId="ADAL" clId="{B31626BA-7B1A-41F2-A9B5-FD0499C6A7A5}" dt="2021-05-03T20:13:51.038" v="5703" actId="47"/>
        <pc:sldMkLst>
          <pc:docMk/>
          <pc:sldMk cId="709528484" sldId="288"/>
        </pc:sldMkLst>
      </pc:sldChg>
      <pc:sldChg chg="addSp delSp modSp mod">
        <pc:chgData name="Miguel Andres Garzon Ramirez" userId="04bbcaa2-caf7-4d17-acbe-a3976839bfd0" providerId="ADAL" clId="{B31626BA-7B1A-41F2-A9B5-FD0499C6A7A5}" dt="2021-05-03T21:00:42.572" v="6274" actId="14100"/>
        <pc:sldMkLst>
          <pc:docMk/>
          <pc:sldMk cId="1185713263" sldId="289"/>
        </pc:sldMkLst>
        <pc:spChg chg="mod">
          <ac:chgData name="Miguel Andres Garzon Ramirez" userId="04bbcaa2-caf7-4d17-acbe-a3976839bfd0" providerId="ADAL" clId="{B31626BA-7B1A-41F2-A9B5-FD0499C6A7A5}" dt="2021-05-03T20:57:16.794" v="6040" actId="20577"/>
          <ac:spMkLst>
            <pc:docMk/>
            <pc:sldMk cId="1185713263" sldId="289"/>
            <ac:spMk id="2" creationId="{6C39052A-A1EA-8B49-A941-68F4FCA5EA86}"/>
          </ac:spMkLst>
        </pc:spChg>
        <pc:spChg chg="add del mod">
          <ac:chgData name="Miguel Andres Garzon Ramirez" userId="04bbcaa2-caf7-4d17-acbe-a3976839bfd0" providerId="ADAL" clId="{B31626BA-7B1A-41F2-A9B5-FD0499C6A7A5}" dt="2021-05-03T20:49:06.828" v="5961" actId="22"/>
          <ac:spMkLst>
            <pc:docMk/>
            <pc:sldMk cId="1185713263" sldId="28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0:49:46.266" v="5969" actId="1076"/>
          <ac:spMkLst>
            <pc:docMk/>
            <pc:sldMk cId="1185713263" sldId="289"/>
            <ac:spMk id="7" creationId="{8F6DE4D0-A135-5840-9A23-30D8CE403CB8}"/>
          </ac:spMkLst>
        </pc:spChg>
        <pc:spChg chg="add mod">
          <ac:chgData name="Miguel Andres Garzon Ramirez" userId="04bbcaa2-caf7-4d17-acbe-a3976839bfd0" providerId="ADAL" clId="{B31626BA-7B1A-41F2-A9B5-FD0499C6A7A5}" dt="2021-05-03T20:58:19.841" v="6196" actId="1076"/>
          <ac:spMkLst>
            <pc:docMk/>
            <pc:sldMk cId="1185713263" sldId="289"/>
            <ac:spMk id="17" creationId="{80245E67-F28B-47A6-AD41-C9B67B79FAC3}"/>
          </ac:spMkLst>
        </pc:spChg>
        <pc:spChg chg="add mod">
          <ac:chgData name="Miguel Andres Garzon Ramirez" userId="04bbcaa2-caf7-4d17-acbe-a3976839bfd0" providerId="ADAL" clId="{B31626BA-7B1A-41F2-A9B5-FD0499C6A7A5}" dt="2021-05-03T21:00:24.266" v="6269" actId="14100"/>
          <ac:spMkLst>
            <pc:docMk/>
            <pc:sldMk cId="1185713263" sldId="289"/>
            <ac:spMk id="25" creationId="{143D991C-C912-479E-B5FD-28C61FC85D47}"/>
          </ac:spMkLst>
        </pc:spChg>
        <pc:picChg chg="del">
          <ac:chgData name="Miguel Andres Garzon Ramirez" userId="04bbcaa2-caf7-4d17-acbe-a3976839bfd0" providerId="ADAL" clId="{B31626BA-7B1A-41F2-A9B5-FD0499C6A7A5}" dt="2021-05-03T20:14:05.658" v="5707" actId="478"/>
          <ac:picMkLst>
            <pc:docMk/>
            <pc:sldMk cId="1185713263" sldId="289"/>
            <ac:picMk id="6" creationId="{F5469E02-3FC0-4E47-B94A-C793B940057D}"/>
          </ac:picMkLst>
        </pc:picChg>
        <pc:picChg chg="add del mod ord">
          <ac:chgData name="Miguel Andres Garzon Ramirez" userId="04bbcaa2-caf7-4d17-acbe-a3976839bfd0" providerId="ADAL" clId="{B31626BA-7B1A-41F2-A9B5-FD0499C6A7A5}" dt="2021-05-03T20:49:06.828" v="5961" actId="22"/>
          <ac:picMkLst>
            <pc:docMk/>
            <pc:sldMk cId="1185713263" sldId="289"/>
            <ac:picMk id="10" creationId="{D3289B41-1716-4CC7-8868-149C5092B096}"/>
          </ac:picMkLst>
        </pc:picChg>
        <pc:picChg chg="add del mod">
          <ac:chgData name="Miguel Andres Garzon Ramirez" userId="04bbcaa2-caf7-4d17-acbe-a3976839bfd0" providerId="ADAL" clId="{B31626BA-7B1A-41F2-A9B5-FD0499C6A7A5}" dt="2021-05-03T20:49:29.574" v="5964" actId="478"/>
          <ac:picMkLst>
            <pc:docMk/>
            <pc:sldMk cId="1185713263" sldId="289"/>
            <ac:picMk id="12" creationId="{9FD87435-D464-4149-9793-64A2A24A520D}"/>
          </ac:picMkLst>
        </pc:picChg>
        <pc:picChg chg="add del mod">
          <ac:chgData name="Miguel Andres Garzon Ramirez" userId="04bbcaa2-caf7-4d17-acbe-a3976839bfd0" providerId="ADAL" clId="{B31626BA-7B1A-41F2-A9B5-FD0499C6A7A5}" dt="2021-05-03T20:50:54.435" v="5981" actId="478"/>
          <ac:picMkLst>
            <pc:docMk/>
            <pc:sldMk cId="1185713263" sldId="289"/>
            <ac:picMk id="14" creationId="{5389AB7D-CAC1-4942-8788-20A7A236B6BB}"/>
          </ac:picMkLst>
        </pc:picChg>
        <pc:picChg chg="add mod">
          <ac:chgData name="Miguel Andres Garzon Ramirez" userId="04bbcaa2-caf7-4d17-acbe-a3976839bfd0" providerId="ADAL" clId="{B31626BA-7B1A-41F2-A9B5-FD0499C6A7A5}" dt="2021-05-03T20:59:00.053" v="6205" actId="1076"/>
          <ac:picMkLst>
            <pc:docMk/>
            <pc:sldMk cId="1185713263" sldId="289"/>
            <ac:picMk id="16" creationId="{7C431327-D6D9-4DE2-B78F-5F768B1182B0}"/>
          </ac:picMkLst>
        </pc:picChg>
        <pc:cxnChg chg="add mod">
          <ac:chgData name="Miguel Andres Garzon Ramirez" userId="04bbcaa2-caf7-4d17-acbe-a3976839bfd0" providerId="ADAL" clId="{B31626BA-7B1A-41F2-A9B5-FD0499C6A7A5}" dt="2021-05-03T20:58:29.509" v="6198" actId="14100"/>
          <ac:cxnSpMkLst>
            <pc:docMk/>
            <pc:sldMk cId="1185713263" sldId="289"/>
            <ac:cxnSpMk id="19" creationId="{043F601F-42FD-476D-A92D-07A78E4F678B}"/>
          </ac:cxnSpMkLst>
        </pc:cxnChg>
        <pc:cxnChg chg="add mod">
          <ac:chgData name="Miguel Andres Garzon Ramirez" userId="04bbcaa2-caf7-4d17-acbe-a3976839bfd0" providerId="ADAL" clId="{B31626BA-7B1A-41F2-A9B5-FD0499C6A7A5}" dt="2021-05-03T20:59:40.373" v="6257" actId="14100"/>
          <ac:cxnSpMkLst>
            <pc:docMk/>
            <pc:sldMk cId="1185713263" sldId="289"/>
            <ac:cxnSpMk id="21" creationId="{8368BF52-11DA-4364-A72F-C3968DAC6F96}"/>
          </ac:cxnSpMkLst>
        </pc:cxnChg>
        <pc:cxnChg chg="add mod">
          <ac:chgData name="Miguel Andres Garzon Ramirez" userId="04bbcaa2-caf7-4d17-acbe-a3976839bfd0" providerId="ADAL" clId="{B31626BA-7B1A-41F2-A9B5-FD0499C6A7A5}" dt="2021-05-03T20:59:37.219" v="6256" actId="14100"/>
          <ac:cxnSpMkLst>
            <pc:docMk/>
            <pc:sldMk cId="1185713263" sldId="289"/>
            <ac:cxnSpMk id="26" creationId="{284DEA97-D014-4C99-9EFA-AABDDE6A78FD}"/>
          </ac:cxnSpMkLst>
        </pc:cxnChg>
        <pc:cxnChg chg="add mod">
          <ac:chgData name="Miguel Andres Garzon Ramirez" userId="04bbcaa2-caf7-4d17-acbe-a3976839bfd0" providerId="ADAL" clId="{B31626BA-7B1A-41F2-A9B5-FD0499C6A7A5}" dt="2021-05-03T21:00:36.491" v="6271" actId="14100"/>
          <ac:cxnSpMkLst>
            <pc:docMk/>
            <pc:sldMk cId="1185713263" sldId="289"/>
            <ac:cxnSpMk id="31" creationId="{FD2CE2E6-05EC-47FD-9E96-B0D090AACED2}"/>
          </ac:cxnSpMkLst>
        </pc:cxnChg>
        <pc:cxnChg chg="add mod">
          <ac:chgData name="Miguel Andres Garzon Ramirez" userId="04bbcaa2-caf7-4d17-acbe-a3976839bfd0" providerId="ADAL" clId="{B31626BA-7B1A-41F2-A9B5-FD0499C6A7A5}" dt="2021-05-03T21:00:42.572" v="6274" actId="14100"/>
          <ac:cxnSpMkLst>
            <pc:docMk/>
            <pc:sldMk cId="1185713263" sldId="289"/>
            <ac:cxnSpMk id="38" creationId="{AB356F74-4C80-4C75-889C-053B5A485174}"/>
          </ac:cxnSpMkLst>
        </pc:cxnChg>
      </pc:sldChg>
      <pc:sldChg chg="addSp delSp modSp mod">
        <pc:chgData name="Miguel Andres Garzon Ramirez" userId="04bbcaa2-caf7-4d17-acbe-a3976839bfd0" providerId="ADAL" clId="{B31626BA-7B1A-41F2-A9B5-FD0499C6A7A5}" dt="2021-05-03T21:31:18.703" v="6773" actId="1076"/>
        <pc:sldMkLst>
          <pc:docMk/>
          <pc:sldMk cId="1261841386" sldId="290"/>
        </pc:sldMkLst>
        <pc:spChg chg="mod">
          <ac:chgData name="Miguel Andres Garzon Ramirez" userId="04bbcaa2-caf7-4d17-acbe-a3976839bfd0" providerId="ADAL" clId="{B31626BA-7B1A-41F2-A9B5-FD0499C6A7A5}" dt="2021-05-03T21:10:19.610" v="6482" actId="20577"/>
          <ac:spMkLst>
            <pc:docMk/>
            <pc:sldMk cId="1261841386" sldId="290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1:10:22.428" v="6483" actId="20577"/>
          <ac:spMkLst>
            <pc:docMk/>
            <pc:sldMk cId="1261841386" sldId="290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3T21:30:35.466" v="6720" actId="14100"/>
          <ac:spMkLst>
            <pc:docMk/>
            <pc:sldMk cId="1261841386" sldId="290"/>
            <ac:spMk id="11" creationId="{62C8CB18-CB0C-471F-BE7F-F3FF6D30159F}"/>
          </ac:spMkLst>
        </pc:spChg>
        <pc:spChg chg="add mod">
          <ac:chgData name="Miguel Andres Garzon Ramirez" userId="04bbcaa2-caf7-4d17-acbe-a3976839bfd0" providerId="ADAL" clId="{B31626BA-7B1A-41F2-A9B5-FD0499C6A7A5}" dt="2021-05-03T21:30:43.596" v="6722" actId="1076"/>
          <ac:spMkLst>
            <pc:docMk/>
            <pc:sldMk cId="1261841386" sldId="290"/>
            <ac:spMk id="12" creationId="{AEC762C8-55F6-4688-8AFD-E947C8D028BA}"/>
          </ac:spMkLst>
        </pc:spChg>
        <pc:spChg chg="add del mod">
          <ac:chgData name="Miguel Andres Garzon Ramirez" userId="04bbcaa2-caf7-4d17-acbe-a3976839bfd0" providerId="ADAL" clId="{B31626BA-7B1A-41F2-A9B5-FD0499C6A7A5}" dt="2021-05-03T21:30:38.689" v="6721" actId="478"/>
          <ac:spMkLst>
            <pc:docMk/>
            <pc:sldMk cId="1261841386" sldId="290"/>
            <ac:spMk id="13" creationId="{46574E95-0167-4064-8633-595F7248272D}"/>
          </ac:spMkLst>
        </pc:spChg>
        <pc:spChg chg="add mod">
          <ac:chgData name="Miguel Andres Garzon Ramirez" userId="04bbcaa2-caf7-4d17-acbe-a3976839bfd0" providerId="ADAL" clId="{B31626BA-7B1A-41F2-A9B5-FD0499C6A7A5}" dt="2021-05-03T21:30:51.975" v="6736" actId="20577"/>
          <ac:spMkLst>
            <pc:docMk/>
            <pc:sldMk cId="1261841386" sldId="290"/>
            <ac:spMk id="14" creationId="{FFDA1638-96DC-40F5-8F9E-33B84C91943D}"/>
          </ac:spMkLst>
        </pc:spChg>
        <pc:spChg chg="add mod">
          <ac:chgData name="Miguel Andres Garzon Ramirez" userId="04bbcaa2-caf7-4d17-acbe-a3976839bfd0" providerId="ADAL" clId="{B31626BA-7B1A-41F2-A9B5-FD0499C6A7A5}" dt="2021-05-03T21:31:01.741" v="6750" actId="20577"/>
          <ac:spMkLst>
            <pc:docMk/>
            <pc:sldMk cId="1261841386" sldId="290"/>
            <ac:spMk id="15" creationId="{8A1087FD-D0AD-45BC-897C-1AEF7478A037}"/>
          </ac:spMkLst>
        </pc:spChg>
        <pc:spChg chg="add mod">
          <ac:chgData name="Miguel Andres Garzon Ramirez" userId="04bbcaa2-caf7-4d17-acbe-a3976839bfd0" providerId="ADAL" clId="{B31626BA-7B1A-41F2-A9B5-FD0499C6A7A5}" dt="2021-05-03T21:31:18.703" v="6773" actId="1076"/>
          <ac:spMkLst>
            <pc:docMk/>
            <pc:sldMk cId="1261841386" sldId="290"/>
            <ac:spMk id="16" creationId="{B77BAD70-2EE7-4991-B6E3-977776FD3FD1}"/>
          </ac:spMkLst>
        </pc:spChg>
        <pc:picChg chg="add mod">
          <ac:chgData name="Miguel Andres Garzon Ramirez" userId="04bbcaa2-caf7-4d17-acbe-a3976839bfd0" providerId="ADAL" clId="{B31626BA-7B1A-41F2-A9B5-FD0499C6A7A5}" dt="2021-05-03T21:31:12.223" v="6772" actId="1076"/>
          <ac:picMkLst>
            <pc:docMk/>
            <pc:sldMk cId="1261841386" sldId="290"/>
            <ac:picMk id="6" creationId="{18D2B119-DF57-46A9-B282-EB6E36699123}"/>
          </ac:picMkLst>
        </pc:picChg>
        <pc:picChg chg="del">
          <ac:chgData name="Miguel Andres Garzon Ramirez" userId="04bbcaa2-caf7-4d17-acbe-a3976839bfd0" providerId="ADAL" clId="{B31626BA-7B1A-41F2-A9B5-FD0499C6A7A5}" dt="2021-05-03T21:10:00.874" v="6475" actId="478"/>
          <ac:picMkLst>
            <pc:docMk/>
            <pc:sldMk cId="1261841386" sldId="290"/>
            <ac:picMk id="7" creationId="{BE345A13-A254-43C4-B835-907BCDF199E8}"/>
          </ac:picMkLst>
        </pc:picChg>
      </pc:sldChg>
      <pc:sldChg chg="addSp delSp modSp add del mod ord">
        <pc:chgData name="Miguel Andres Garzon Ramirez" userId="04bbcaa2-caf7-4d17-acbe-a3976839bfd0" providerId="ADAL" clId="{B31626BA-7B1A-41F2-A9B5-FD0499C6A7A5}" dt="2021-05-03T21:31:44.268" v="6779" actId="1076"/>
        <pc:sldMkLst>
          <pc:docMk/>
          <pc:sldMk cId="1095967847" sldId="291"/>
        </pc:sldMkLst>
        <pc:spChg chg="mod">
          <ac:chgData name="Miguel Andres Garzon Ramirez" userId="04bbcaa2-caf7-4d17-acbe-a3976839bfd0" providerId="ADAL" clId="{B31626BA-7B1A-41F2-A9B5-FD0499C6A7A5}" dt="2021-05-03T21:26:46.157" v="6508" actId="20577"/>
          <ac:spMkLst>
            <pc:docMk/>
            <pc:sldMk cId="1095967847" sldId="291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1:29:23.111" v="6624" actId="27636"/>
          <ac:spMkLst>
            <pc:docMk/>
            <pc:sldMk cId="1095967847" sldId="291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1:27:03.159" v="6513" actId="1076"/>
          <ac:spMkLst>
            <pc:docMk/>
            <pc:sldMk cId="1095967847" sldId="291"/>
            <ac:spMk id="7" creationId="{DB3914EC-B385-4140-A67E-EA3C768A5CE9}"/>
          </ac:spMkLst>
        </pc:spChg>
        <pc:spChg chg="add mod">
          <ac:chgData name="Miguel Andres Garzon Ramirez" userId="04bbcaa2-caf7-4d17-acbe-a3976839bfd0" providerId="ADAL" clId="{B31626BA-7B1A-41F2-A9B5-FD0499C6A7A5}" dt="2021-05-03T21:31:32.866" v="6775" actId="1076"/>
          <ac:spMkLst>
            <pc:docMk/>
            <pc:sldMk cId="1095967847" sldId="291"/>
            <ac:spMk id="11" creationId="{AD42E0B3-0D76-48F1-87CC-2B6BDC683B3C}"/>
          </ac:spMkLst>
        </pc:spChg>
        <pc:spChg chg="add mod">
          <ac:chgData name="Miguel Andres Garzon Ramirez" userId="04bbcaa2-caf7-4d17-acbe-a3976839bfd0" providerId="ADAL" clId="{B31626BA-7B1A-41F2-A9B5-FD0499C6A7A5}" dt="2021-05-03T21:31:35.306" v="6776" actId="1076"/>
          <ac:spMkLst>
            <pc:docMk/>
            <pc:sldMk cId="1095967847" sldId="291"/>
            <ac:spMk id="12" creationId="{D14635D1-9E01-4C03-B961-5AA7DAC5ADA8}"/>
          </ac:spMkLst>
        </pc:spChg>
        <pc:spChg chg="add mod">
          <ac:chgData name="Miguel Andres Garzon Ramirez" userId="04bbcaa2-caf7-4d17-acbe-a3976839bfd0" providerId="ADAL" clId="{B31626BA-7B1A-41F2-A9B5-FD0499C6A7A5}" dt="2021-05-03T21:31:39.066" v="6777" actId="1076"/>
          <ac:spMkLst>
            <pc:docMk/>
            <pc:sldMk cId="1095967847" sldId="291"/>
            <ac:spMk id="13" creationId="{579B7B06-E5E1-4085-B049-CA1F3FCCF287}"/>
          </ac:spMkLst>
        </pc:spChg>
        <pc:spChg chg="add mod">
          <ac:chgData name="Miguel Andres Garzon Ramirez" userId="04bbcaa2-caf7-4d17-acbe-a3976839bfd0" providerId="ADAL" clId="{B31626BA-7B1A-41F2-A9B5-FD0499C6A7A5}" dt="2021-05-03T21:31:41.402" v="6778" actId="1076"/>
          <ac:spMkLst>
            <pc:docMk/>
            <pc:sldMk cId="1095967847" sldId="291"/>
            <ac:spMk id="14" creationId="{DA34E56F-396C-4631-9D54-F67CCC696442}"/>
          </ac:spMkLst>
        </pc:spChg>
        <pc:spChg chg="add mod">
          <ac:chgData name="Miguel Andres Garzon Ramirez" userId="04bbcaa2-caf7-4d17-acbe-a3976839bfd0" providerId="ADAL" clId="{B31626BA-7B1A-41F2-A9B5-FD0499C6A7A5}" dt="2021-05-03T21:31:44.268" v="6779" actId="1076"/>
          <ac:spMkLst>
            <pc:docMk/>
            <pc:sldMk cId="1095967847" sldId="291"/>
            <ac:spMk id="15" creationId="{4F3C1E1E-B71A-40FA-A047-3BF36C4DC6CC}"/>
          </ac:spMkLst>
        </pc:spChg>
        <pc:picChg chg="del">
          <ac:chgData name="Miguel Andres Garzon Ramirez" userId="04bbcaa2-caf7-4d17-acbe-a3976839bfd0" providerId="ADAL" clId="{B31626BA-7B1A-41F2-A9B5-FD0499C6A7A5}" dt="2021-05-03T21:26:47.966" v="6509" actId="478"/>
          <ac:picMkLst>
            <pc:docMk/>
            <pc:sldMk cId="1095967847" sldId="291"/>
            <ac:picMk id="4" creationId="{4C11EBF7-5875-4641-8E93-C29498259A59}"/>
          </ac:picMkLst>
        </pc:picChg>
        <pc:picChg chg="add mod">
          <ac:chgData name="Miguel Andres Garzon Ramirez" userId="04bbcaa2-caf7-4d17-acbe-a3976839bfd0" providerId="ADAL" clId="{B31626BA-7B1A-41F2-A9B5-FD0499C6A7A5}" dt="2021-05-03T21:27:05.280" v="6514" actId="1076"/>
          <ac:picMkLst>
            <pc:docMk/>
            <pc:sldMk cId="1095967847" sldId="291"/>
            <ac:picMk id="10" creationId="{FB771583-6F29-4835-A5CB-047BB3464673}"/>
          </ac:picMkLst>
        </pc:picChg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602598523" sldId="360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11478995" sldId="361"/>
        </pc:sldMkLst>
      </pc:sldChg>
      <pc:sldChg chg="del">
        <pc:chgData name="Miguel Andres Garzon Ramirez" userId="04bbcaa2-caf7-4d17-acbe-a3976839bfd0" providerId="ADAL" clId="{B31626BA-7B1A-41F2-A9B5-FD0499C6A7A5}" dt="2021-05-03T20:13:51.038" v="5703" actId="47"/>
        <pc:sldMkLst>
          <pc:docMk/>
          <pc:sldMk cId="785699908" sldId="362"/>
        </pc:sldMkLst>
      </pc:sldChg>
      <pc:sldChg chg="del">
        <pc:chgData name="Miguel Andres Garzon Ramirez" userId="04bbcaa2-caf7-4d17-acbe-a3976839bfd0" providerId="ADAL" clId="{B31626BA-7B1A-41F2-A9B5-FD0499C6A7A5}" dt="2021-05-03T20:13:51.038" v="5703" actId="47"/>
        <pc:sldMkLst>
          <pc:docMk/>
          <pc:sldMk cId="372206487" sldId="363"/>
        </pc:sldMkLst>
      </pc:sldChg>
      <pc:sldChg chg="addSp delSp modSp mod">
        <pc:chgData name="Miguel Andres Garzon Ramirez" userId="04bbcaa2-caf7-4d17-acbe-a3976839bfd0" providerId="ADAL" clId="{B31626BA-7B1A-41F2-A9B5-FD0499C6A7A5}" dt="2021-05-03T21:39:09.226" v="6929" actId="20577"/>
        <pc:sldMkLst>
          <pc:docMk/>
          <pc:sldMk cId="1832152284" sldId="370"/>
        </pc:sldMkLst>
        <pc:spChg chg="mod">
          <ac:chgData name="Miguel Andres Garzon Ramirez" userId="04bbcaa2-caf7-4d17-acbe-a3976839bfd0" providerId="ADAL" clId="{B31626BA-7B1A-41F2-A9B5-FD0499C6A7A5}" dt="2021-05-03T20:11:52.126" v="5513" actId="20577"/>
          <ac:spMkLst>
            <pc:docMk/>
            <pc:sldMk cId="1832152284" sldId="370"/>
            <ac:spMk id="2" creationId="{9EFF487D-1B5E-42F7-8B12-39EFBDEA14C1}"/>
          </ac:spMkLst>
        </pc:spChg>
        <pc:spChg chg="del">
          <ac:chgData name="Miguel Andres Garzon Ramirez" userId="04bbcaa2-caf7-4d17-acbe-a3976839bfd0" providerId="ADAL" clId="{B31626BA-7B1A-41F2-A9B5-FD0499C6A7A5}" dt="2021-05-03T19:46:48.592" v="1953" actId="478"/>
          <ac:spMkLst>
            <pc:docMk/>
            <pc:sldMk cId="1832152284" sldId="370"/>
            <ac:spMk id="5" creationId="{1C0AD4EE-DE3F-4F9B-B3E9-A261898201C0}"/>
          </ac:spMkLst>
        </pc:spChg>
        <pc:spChg chg="add mod">
          <ac:chgData name="Miguel Andres Garzon Ramirez" userId="04bbcaa2-caf7-4d17-acbe-a3976839bfd0" providerId="ADAL" clId="{B31626BA-7B1A-41F2-A9B5-FD0499C6A7A5}" dt="2021-05-03T21:39:09.226" v="6929" actId="20577"/>
          <ac:spMkLst>
            <pc:docMk/>
            <pc:sldMk cId="1832152284" sldId="370"/>
            <ac:spMk id="10" creationId="{4308C663-C001-4C1D-A6A6-36ED5E976586}"/>
          </ac:spMkLst>
        </pc:spChg>
        <pc:graphicFrameChg chg="del modGraphic">
          <ac:chgData name="Miguel Andres Garzon Ramirez" userId="04bbcaa2-caf7-4d17-acbe-a3976839bfd0" providerId="ADAL" clId="{B31626BA-7B1A-41F2-A9B5-FD0499C6A7A5}" dt="2021-05-03T19:46:39.549" v="1951" actId="478"/>
          <ac:graphicFrameMkLst>
            <pc:docMk/>
            <pc:sldMk cId="1832152284" sldId="370"/>
            <ac:graphicFrameMk id="4" creationId="{70D9D044-C191-4410-BE86-BBEF020F3EA2}"/>
          </ac:graphicFrameMkLst>
        </pc:graphicFrameChg>
        <pc:picChg chg="del">
          <ac:chgData name="Miguel Andres Garzon Ramirez" userId="04bbcaa2-caf7-4d17-acbe-a3976839bfd0" providerId="ADAL" clId="{B31626BA-7B1A-41F2-A9B5-FD0499C6A7A5}" dt="2021-05-03T19:46:37.873" v="1949" actId="478"/>
          <ac:picMkLst>
            <pc:docMk/>
            <pc:sldMk cId="1832152284" sldId="370"/>
            <ac:picMk id="6" creationId="{7A51CABD-69E8-4249-9C92-24E3BDBBE276}"/>
          </ac:picMkLst>
        </pc:picChg>
        <pc:picChg chg="del">
          <ac:chgData name="Miguel Andres Garzon Ramirez" userId="04bbcaa2-caf7-4d17-acbe-a3976839bfd0" providerId="ADAL" clId="{B31626BA-7B1A-41F2-A9B5-FD0499C6A7A5}" dt="2021-05-03T19:46:36.883" v="1947" actId="478"/>
          <ac:picMkLst>
            <pc:docMk/>
            <pc:sldMk cId="1832152284" sldId="370"/>
            <ac:picMk id="7" creationId="{8E0758BC-5E63-419A-8722-DEC6AF93975E}"/>
          </ac:picMkLst>
        </pc:picChg>
        <pc:picChg chg="del">
          <ac:chgData name="Miguel Andres Garzon Ramirez" userId="04bbcaa2-caf7-4d17-acbe-a3976839bfd0" providerId="ADAL" clId="{B31626BA-7B1A-41F2-A9B5-FD0499C6A7A5}" dt="2021-05-03T19:46:37.485" v="1948" actId="478"/>
          <ac:picMkLst>
            <pc:docMk/>
            <pc:sldMk cId="1832152284" sldId="370"/>
            <ac:picMk id="8" creationId="{D90D2A6A-6E74-4D99-A7E5-7CF004EF2208}"/>
          </ac:picMkLst>
        </pc:picChg>
        <pc:picChg chg="del">
          <ac:chgData name="Miguel Andres Garzon Ramirez" userId="04bbcaa2-caf7-4d17-acbe-a3976839bfd0" providerId="ADAL" clId="{B31626BA-7B1A-41F2-A9B5-FD0499C6A7A5}" dt="2021-05-03T19:46:48.592" v="1953" actId="478"/>
          <ac:picMkLst>
            <pc:docMk/>
            <pc:sldMk cId="1832152284" sldId="370"/>
            <ac:picMk id="9" creationId="{FE0EFDBD-4714-485F-BFDF-FC59BDB7978F}"/>
          </ac:picMkLst>
        </pc:picChg>
        <pc:picChg chg="add mod">
          <ac:chgData name="Miguel Andres Garzon Ramirez" userId="04bbcaa2-caf7-4d17-acbe-a3976839bfd0" providerId="ADAL" clId="{B31626BA-7B1A-41F2-A9B5-FD0499C6A7A5}" dt="2021-05-03T19:47:00.838" v="1954"/>
          <ac:picMkLst>
            <pc:docMk/>
            <pc:sldMk cId="1832152284" sldId="370"/>
            <ac:picMk id="11" creationId="{216DD301-2DC5-49B3-B7E3-88DDB592982E}"/>
          </ac:picMkLst>
        </pc:picChg>
      </pc:sldChg>
      <pc:sldChg chg="del">
        <pc:chgData name="Miguel Andres Garzon Ramirez" userId="04bbcaa2-caf7-4d17-acbe-a3976839bfd0" providerId="ADAL" clId="{B31626BA-7B1A-41F2-A9B5-FD0499C6A7A5}" dt="2021-05-03T15:24:47.708" v="1425" actId="47"/>
        <pc:sldMkLst>
          <pc:docMk/>
          <pc:sldMk cId="4074660157" sldId="371"/>
        </pc:sldMkLst>
      </pc:sldChg>
      <pc:sldChg chg="del">
        <pc:chgData name="Miguel Andres Garzon Ramirez" userId="04bbcaa2-caf7-4d17-acbe-a3976839bfd0" providerId="ADAL" clId="{B31626BA-7B1A-41F2-A9B5-FD0499C6A7A5}" dt="2021-05-03T15:24:51.982" v="1429" actId="47"/>
        <pc:sldMkLst>
          <pc:docMk/>
          <pc:sldMk cId="229795714" sldId="372"/>
        </pc:sldMkLst>
      </pc:sldChg>
      <pc:sldChg chg="del">
        <pc:chgData name="Miguel Andres Garzon Ramirez" userId="04bbcaa2-caf7-4d17-acbe-a3976839bfd0" providerId="ADAL" clId="{B31626BA-7B1A-41F2-A9B5-FD0499C6A7A5}" dt="2021-05-03T15:24:52.775" v="1430" actId="47"/>
        <pc:sldMkLst>
          <pc:docMk/>
          <pc:sldMk cId="2324281482" sldId="373"/>
        </pc:sldMkLst>
      </pc:sldChg>
      <pc:sldChg chg="del">
        <pc:chgData name="Miguel Andres Garzon Ramirez" userId="04bbcaa2-caf7-4d17-acbe-a3976839bfd0" providerId="ADAL" clId="{B31626BA-7B1A-41F2-A9B5-FD0499C6A7A5}" dt="2021-05-03T15:24:53.737" v="1431" actId="47"/>
        <pc:sldMkLst>
          <pc:docMk/>
          <pc:sldMk cId="3173970632" sldId="374"/>
        </pc:sldMkLst>
      </pc:sldChg>
      <pc:sldChg chg="modSp mod">
        <pc:chgData name="Miguel Andres Garzon Ramirez" userId="04bbcaa2-caf7-4d17-acbe-a3976839bfd0" providerId="ADAL" clId="{B31626BA-7B1A-41F2-A9B5-FD0499C6A7A5}" dt="2021-05-03T21:32:35.395" v="6782" actId="11"/>
        <pc:sldMkLst>
          <pc:docMk/>
          <pc:sldMk cId="3965574873" sldId="375"/>
        </pc:sldMkLst>
        <pc:spChg chg="mod">
          <ac:chgData name="Miguel Andres Garzon Ramirez" userId="04bbcaa2-caf7-4d17-acbe-a3976839bfd0" providerId="ADAL" clId="{B31626BA-7B1A-41F2-A9B5-FD0499C6A7A5}" dt="2021-05-03T21:32:35.395" v="6782" actId="11"/>
          <ac:spMkLst>
            <pc:docMk/>
            <pc:sldMk cId="3965574873" sldId="375"/>
            <ac:spMk id="5" creationId="{7999E9E2-0180-4BEE-A081-BF32BEF1FE6C}"/>
          </ac:spMkLst>
        </pc:spChg>
      </pc:sldChg>
      <pc:sldChg chg="modSp mod">
        <pc:chgData name="Miguel Andres Garzon Ramirez" userId="04bbcaa2-caf7-4d17-acbe-a3976839bfd0" providerId="ADAL" clId="{B31626BA-7B1A-41F2-A9B5-FD0499C6A7A5}" dt="2021-05-03T13:42:33.804" v="753" actId="20577"/>
        <pc:sldMkLst>
          <pc:docMk/>
          <pc:sldMk cId="2140587447" sldId="376"/>
        </pc:sldMkLst>
        <pc:spChg chg="mod">
          <ac:chgData name="Miguel Andres Garzon Ramirez" userId="04bbcaa2-caf7-4d17-acbe-a3976839bfd0" providerId="ADAL" clId="{B31626BA-7B1A-41F2-A9B5-FD0499C6A7A5}" dt="2021-05-03T13:42:33.804" v="753" actId="20577"/>
          <ac:spMkLst>
            <pc:docMk/>
            <pc:sldMk cId="2140587447" sldId="376"/>
            <ac:spMk id="2" creationId="{BBE35C50-F84C-5440-8212-5F737059E3E0}"/>
          </ac:spMkLst>
        </pc:spChg>
      </pc:sldChg>
      <pc:sldChg chg="modSp mod">
        <pc:chgData name="Miguel Andres Garzon Ramirez" userId="04bbcaa2-caf7-4d17-acbe-a3976839bfd0" providerId="ADAL" clId="{B31626BA-7B1A-41F2-A9B5-FD0499C6A7A5}" dt="2021-05-03T21:32:59.875" v="6784" actId="20577"/>
        <pc:sldMkLst>
          <pc:docMk/>
          <pc:sldMk cId="4122785922" sldId="377"/>
        </pc:sldMkLst>
        <pc:spChg chg="mod">
          <ac:chgData name="Miguel Andres Garzon Ramirez" userId="04bbcaa2-caf7-4d17-acbe-a3976839bfd0" providerId="ADAL" clId="{B31626BA-7B1A-41F2-A9B5-FD0499C6A7A5}" dt="2021-05-03T21:32:59.875" v="6784" actId="20577"/>
          <ac:spMkLst>
            <pc:docMk/>
            <pc:sldMk cId="4122785922" sldId="377"/>
            <ac:spMk id="2" creationId="{BBE35C50-F84C-5440-8212-5F737059E3E0}"/>
          </ac:spMkLst>
        </pc:spChg>
      </pc:sldChg>
      <pc:sldChg chg="addSp delSp modSp del mod ord">
        <pc:chgData name="Miguel Andres Garzon Ramirez" userId="04bbcaa2-caf7-4d17-acbe-a3976839bfd0" providerId="ADAL" clId="{B31626BA-7B1A-41F2-A9B5-FD0499C6A7A5}" dt="2021-05-03T14:50:52.827" v="1238" actId="47"/>
        <pc:sldMkLst>
          <pc:docMk/>
          <pc:sldMk cId="1948181158" sldId="378"/>
        </pc:sldMkLst>
        <pc:spChg chg="mod">
          <ac:chgData name="Miguel Andres Garzon Ramirez" userId="04bbcaa2-caf7-4d17-acbe-a3976839bfd0" providerId="ADAL" clId="{B31626BA-7B1A-41F2-A9B5-FD0499C6A7A5}" dt="2021-05-03T13:50:35.308" v="809" actId="20577"/>
          <ac:spMkLst>
            <pc:docMk/>
            <pc:sldMk cId="1948181158" sldId="378"/>
            <ac:spMk id="2" creationId="{ED1F64CF-12A0-4F90-BCCD-CEF32A65BA8B}"/>
          </ac:spMkLst>
        </pc:spChg>
        <pc:spChg chg="add del mod">
          <ac:chgData name="Miguel Andres Garzon Ramirez" userId="04bbcaa2-caf7-4d17-acbe-a3976839bfd0" providerId="ADAL" clId="{B31626BA-7B1A-41F2-A9B5-FD0499C6A7A5}" dt="2021-05-03T13:50:47.429" v="811" actId="478"/>
          <ac:spMkLst>
            <pc:docMk/>
            <pc:sldMk cId="1948181158" sldId="378"/>
            <ac:spMk id="6" creationId="{D41B2786-7CEB-4111-A418-444261A04680}"/>
          </ac:spMkLst>
        </pc:spChg>
        <pc:spChg chg="add del mod">
          <ac:chgData name="Miguel Andres Garzon Ramirez" userId="04bbcaa2-caf7-4d17-acbe-a3976839bfd0" providerId="ADAL" clId="{B31626BA-7B1A-41F2-A9B5-FD0499C6A7A5}" dt="2021-05-03T13:52:21.288" v="847" actId="478"/>
          <ac:spMkLst>
            <pc:docMk/>
            <pc:sldMk cId="1948181158" sldId="378"/>
            <ac:spMk id="7" creationId="{DAEFDF0B-5D74-4A3F-9381-20CC5280BB8D}"/>
          </ac:spMkLst>
        </pc:spChg>
        <pc:spChg chg="add del mod">
          <ac:chgData name="Miguel Andres Garzon Ramirez" userId="04bbcaa2-caf7-4d17-acbe-a3976839bfd0" providerId="ADAL" clId="{B31626BA-7B1A-41F2-A9B5-FD0499C6A7A5}" dt="2021-05-03T13:52:20.374" v="846" actId="478"/>
          <ac:spMkLst>
            <pc:docMk/>
            <pc:sldMk cId="1948181158" sldId="378"/>
            <ac:spMk id="8" creationId="{F9B04646-692D-430F-80D5-3FA394C11824}"/>
          </ac:spMkLst>
        </pc:spChg>
        <pc:spChg chg="add mod">
          <ac:chgData name="Miguel Andres Garzon Ramirez" userId="04bbcaa2-caf7-4d17-acbe-a3976839bfd0" providerId="ADAL" clId="{B31626BA-7B1A-41F2-A9B5-FD0499C6A7A5}" dt="2021-05-03T14:11:06.656" v="864" actId="14100"/>
          <ac:spMkLst>
            <pc:docMk/>
            <pc:sldMk cId="1948181158" sldId="378"/>
            <ac:spMk id="9" creationId="{96519AE5-0857-458E-A1FF-5B5FDD38B605}"/>
          </ac:spMkLst>
        </pc:spChg>
        <pc:spChg chg="add mod">
          <ac:chgData name="Miguel Andres Garzon Ramirez" userId="04bbcaa2-caf7-4d17-acbe-a3976839bfd0" providerId="ADAL" clId="{B31626BA-7B1A-41F2-A9B5-FD0499C6A7A5}" dt="2021-05-03T14:13:18.642" v="869" actId="20577"/>
          <ac:spMkLst>
            <pc:docMk/>
            <pc:sldMk cId="1948181158" sldId="378"/>
            <ac:spMk id="11" creationId="{7D003585-53B4-43EC-9EFD-29D84C85769F}"/>
          </ac:spMkLst>
        </pc:spChg>
        <pc:spChg chg="add mod">
          <ac:chgData name="Miguel Andres Garzon Ramirez" userId="04bbcaa2-caf7-4d17-acbe-a3976839bfd0" providerId="ADAL" clId="{B31626BA-7B1A-41F2-A9B5-FD0499C6A7A5}" dt="2021-05-03T14:13:19.815" v="870" actId="20577"/>
          <ac:spMkLst>
            <pc:docMk/>
            <pc:sldMk cId="1948181158" sldId="378"/>
            <ac:spMk id="12" creationId="{C9234015-9F61-4150-92B8-3E7627C2C66A}"/>
          </ac:spMkLst>
        </pc:spChg>
        <pc:graphicFrameChg chg="del">
          <ac:chgData name="Miguel Andres Garzon Ramirez" userId="04bbcaa2-caf7-4d17-acbe-a3976839bfd0" providerId="ADAL" clId="{B31626BA-7B1A-41F2-A9B5-FD0499C6A7A5}" dt="2021-05-03T13:50:45.619" v="810" actId="478"/>
          <ac:graphicFrameMkLst>
            <pc:docMk/>
            <pc:sldMk cId="1948181158" sldId="378"/>
            <ac:graphicFrameMk id="4" creationId="{D7375D71-6B5C-4CB5-AFC8-0654A1DE85FB}"/>
          </ac:graphicFrameMkLst>
        </pc:graphicFrameChg>
        <pc:picChg chg="add del mod">
          <ac:chgData name="Miguel Andres Garzon Ramirez" userId="04bbcaa2-caf7-4d17-acbe-a3976839bfd0" providerId="ADAL" clId="{B31626BA-7B1A-41F2-A9B5-FD0499C6A7A5}" dt="2021-05-03T13:50:51.838" v="813" actId="478"/>
          <ac:picMkLst>
            <pc:docMk/>
            <pc:sldMk cId="1948181158" sldId="378"/>
            <ac:picMk id="10" creationId="{C314C40D-4B76-4EB3-AB63-A75AE1669CDA}"/>
          </ac:picMkLst>
        </pc:picChg>
        <pc:picChg chg="add mod">
          <ac:chgData name="Miguel Andres Garzon Ramirez" userId="04bbcaa2-caf7-4d17-acbe-a3976839bfd0" providerId="ADAL" clId="{B31626BA-7B1A-41F2-A9B5-FD0499C6A7A5}" dt="2021-05-03T14:13:25.353" v="872" actId="1076"/>
          <ac:picMkLst>
            <pc:docMk/>
            <pc:sldMk cId="1948181158" sldId="378"/>
            <ac:picMk id="14" creationId="{8E8B6A45-5A6C-4BDD-8C69-354DC7364D9D}"/>
          </ac:picMkLst>
        </pc:picChg>
      </pc:sldChg>
      <pc:sldChg chg="modSp mod">
        <pc:chgData name="Miguel Andres Garzon Ramirez" userId="04bbcaa2-caf7-4d17-acbe-a3976839bfd0" providerId="ADAL" clId="{B31626BA-7B1A-41F2-A9B5-FD0499C6A7A5}" dt="2021-05-04T03:47:26.029" v="15968" actId="14100"/>
        <pc:sldMkLst>
          <pc:docMk/>
          <pc:sldMk cId="2193887403" sldId="380"/>
        </pc:sldMkLst>
        <pc:spChg chg="mod">
          <ac:chgData name="Miguel Andres Garzon Ramirez" userId="04bbcaa2-caf7-4d17-acbe-a3976839bfd0" providerId="ADAL" clId="{B31626BA-7B1A-41F2-A9B5-FD0499C6A7A5}" dt="2021-05-03T21:42:29.680" v="7122" actId="20577"/>
          <ac:spMkLst>
            <pc:docMk/>
            <pc:sldMk cId="2193887403" sldId="380"/>
            <ac:spMk id="2" creationId="{ED1F64CF-12A0-4F90-BCCD-CEF32A65BA8B}"/>
          </ac:spMkLst>
        </pc:spChg>
        <pc:graphicFrameChg chg="mod">
          <ac:chgData name="Miguel Andres Garzon Ramirez" userId="04bbcaa2-caf7-4d17-acbe-a3976839bfd0" providerId="ADAL" clId="{B31626BA-7B1A-41F2-A9B5-FD0499C6A7A5}" dt="2021-05-04T03:47:26.029" v="15968" actId="14100"/>
          <ac:graphicFrameMkLst>
            <pc:docMk/>
            <pc:sldMk cId="2193887403" sldId="380"/>
            <ac:graphicFrameMk id="4" creationId="{D7375D71-6B5C-4CB5-AFC8-0654A1DE85FB}"/>
          </ac:graphicFrameMkLst>
        </pc:graphicFrameChg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806719347" sldId="381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3983125890" sldId="383"/>
        </pc:sldMkLst>
      </pc:sldChg>
      <pc:sldChg chg="del">
        <pc:chgData name="Miguel Andres Garzon Ramirez" userId="04bbcaa2-caf7-4d17-acbe-a3976839bfd0" providerId="ADAL" clId="{B31626BA-7B1A-41F2-A9B5-FD0499C6A7A5}" dt="2021-05-03T21:35:52.696" v="6822" actId="47"/>
        <pc:sldMkLst>
          <pc:docMk/>
          <pc:sldMk cId="4220521596" sldId="384"/>
        </pc:sldMkLst>
      </pc:sldChg>
      <pc:sldChg chg="modSp add del mod ord">
        <pc:chgData name="Miguel Andres Garzon Ramirez" userId="04bbcaa2-caf7-4d17-acbe-a3976839bfd0" providerId="ADAL" clId="{B31626BA-7B1A-41F2-A9B5-FD0499C6A7A5}" dt="2021-05-03T13:51:53.088" v="840" actId="47"/>
        <pc:sldMkLst>
          <pc:docMk/>
          <pc:sldMk cId="1486316212" sldId="385"/>
        </pc:sldMkLst>
        <pc:spChg chg="mod">
          <ac:chgData name="Miguel Andres Garzon Ramirez" userId="04bbcaa2-caf7-4d17-acbe-a3976839bfd0" providerId="ADAL" clId="{B31626BA-7B1A-41F2-A9B5-FD0499C6A7A5}" dt="2021-05-03T13:51:46.637" v="839" actId="20577"/>
          <ac:spMkLst>
            <pc:docMk/>
            <pc:sldMk cId="1486316212" sldId="385"/>
            <ac:spMk id="2" creationId="{6C39052A-A1EA-8B49-A941-68F4FCA5EA86}"/>
          </ac:spMkLst>
        </pc:spChg>
      </pc:sldChg>
      <pc:sldChg chg="addSp delSp modSp add mod ord">
        <pc:chgData name="Miguel Andres Garzon Ramirez" userId="04bbcaa2-caf7-4d17-acbe-a3976839bfd0" providerId="ADAL" clId="{B31626BA-7B1A-41F2-A9B5-FD0499C6A7A5}" dt="2021-05-03T15:23:08.040" v="1372" actId="20577"/>
        <pc:sldMkLst>
          <pc:docMk/>
          <pc:sldMk cId="3301791708" sldId="386"/>
        </pc:sldMkLst>
        <pc:spChg chg="mod">
          <ac:chgData name="Miguel Andres Garzon Ramirez" userId="04bbcaa2-caf7-4d17-acbe-a3976839bfd0" providerId="ADAL" clId="{B31626BA-7B1A-41F2-A9B5-FD0499C6A7A5}" dt="2021-05-03T15:23:08.040" v="1372" actId="20577"/>
          <ac:spMkLst>
            <pc:docMk/>
            <pc:sldMk cId="3301791708" sldId="386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4:21:11.622" v="967" actId="14100"/>
          <ac:spMkLst>
            <pc:docMk/>
            <pc:sldMk cId="3301791708" sldId="386"/>
            <ac:spMk id="3" creationId="{682C3AC3-13E3-9246-B98E-FB74727BFB28}"/>
          </ac:spMkLst>
        </pc:spChg>
        <pc:picChg chg="add del mod">
          <ac:chgData name="Miguel Andres Garzon Ramirez" userId="04bbcaa2-caf7-4d17-acbe-a3976839bfd0" providerId="ADAL" clId="{B31626BA-7B1A-41F2-A9B5-FD0499C6A7A5}" dt="2021-05-03T14:20:17.949" v="919" actId="478"/>
          <ac:picMkLst>
            <pc:docMk/>
            <pc:sldMk cId="3301791708" sldId="386"/>
            <ac:picMk id="6" creationId="{25621738-D1A0-4D45-BD39-B3FB7493EDCB}"/>
          </ac:picMkLst>
        </pc:picChg>
        <pc:picChg chg="del">
          <ac:chgData name="Miguel Andres Garzon Ramirez" userId="04bbcaa2-caf7-4d17-acbe-a3976839bfd0" providerId="ADAL" clId="{B31626BA-7B1A-41F2-A9B5-FD0499C6A7A5}" dt="2021-05-03T13:51:20.302" v="822" actId="478"/>
          <ac:picMkLst>
            <pc:docMk/>
            <pc:sldMk cId="3301791708" sldId="386"/>
            <ac:picMk id="7" creationId="{B10243E6-5DD3-4671-8A83-959BC4108A91}"/>
          </ac:picMkLst>
        </pc:picChg>
        <pc:picChg chg="add mod">
          <ac:chgData name="Miguel Andres Garzon Ramirez" userId="04bbcaa2-caf7-4d17-acbe-a3976839bfd0" providerId="ADAL" clId="{B31626BA-7B1A-41F2-A9B5-FD0499C6A7A5}" dt="2021-05-03T14:21:21.943" v="969" actId="1076"/>
          <ac:picMkLst>
            <pc:docMk/>
            <pc:sldMk cId="3301791708" sldId="386"/>
            <ac:picMk id="12" creationId="{B34C20E9-5CDD-4A8F-82BA-BCD88BEBB561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5:24:26.058" v="1415" actId="14100"/>
        <pc:sldMkLst>
          <pc:docMk/>
          <pc:sldMk cId="1674523875" sldId="387"/>
        </pc:sldMkLst>
        <pc:spChg chg="mod">
          <ac:chgData name="Miguel Andres Garzon Ramirez" userId="04bbcaa2-caf7-4d17-acbe-a3976839bfd0" providerId="ADAL" clId="{B31626BA-7B1A-41F2-A9B5-FD0499C6A7A5}" dt="2021-05-03T15:24:26.058" v="1415" actId="14100"/>
          <ac:spMkLst>
            <pc:docMk/>
            <pc:sldMk cId="1674523875" sldId="387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4:19:41.699" v="916" actId="20577"/>
          <ac:spMkLst>
            <pc:docMk/>
            <pc:sldMk cId="1674523875" sldId="387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B31626BA-7B1A-41F2-A9B5-FD0499C6A7A5}" dt="2021-05-03T15:24:10.629" v="1393"/>
          <ac:spMkLst>
            <pc:docMk/>
            <pc:sldMk cId="1674523875" sldId="387"/>
            <ac:spMk id="11" creationId="{A8B83A57-28A0-417C-838A-692FDBD22C54}"/>
          </ac:spMkLst>
        </pc:spChg>
        <pc:picChg chg="del">
          <ac:chgData name="Miguel Andres Garzon Ramirez" userId="04bbcaa2-caf7-4d17-acbe-a3976839bfd0" providerId="ADAL" clId="{B31626BA-7B1A-41F2-A9B5-FD0499C6A7A5}" dt="2021-05-03T14:14:26.015" v="882" actId="478"/>
          <ac:picMkLst>
            <pc:docMk/>
            <pc:sldMk cId="1674523875" sldId="387"/>
            <ac:picMk id="8" creationId="{660989D9-5812-47C8-8607-B0C449FCE777}"/>
          </ac:picMkLst>
        </pc:picChg>
        <pc:picChg chg="add mod">
          <ac:chgData name="Miguel Andres Garzon Ramirez" userId="04bbcaa2-caf7-4d17-acbe-a3976839bfd0" providerId="ADAL" clId="{B31626BA-7B1A-41F2-A9B5-FD0499C6A7A5}" dt="2021-05-03T14:19:35.861" v="912" actId="1076"/>
          <ac:picMkLst>
            <pc:docMk/>
            <pc:sldMk cId="1674523875" sldId="387"/>
            <ac:picMk id="10" creationId="{E80E0433-A695-4845-A344-C5FEB5E32630}"/>
          </ac:picMkLst>
        </pc:picChg>
      </pc:sldChg>
      <pc:sldChg chg="addSp delSp modSp add mod ord setBg">
        <pc:chgData name="Miguel Andres Garzon Ramirez" userId="04bbcaa2-caf7-4d17-acbe-a3976839bfd0" providerId="ADAL" clId="{B31626BA-7B1A-41F2-A9B5-FD0499C6A7A5}" dt="2021-05-03T15:23:20.755" v="1374"/>
        <pc:sldMkLst>
          <pc:docMk/>
          <pc:sldMk cId="5201679" sldId="388"/>
        </pc:sldMkLst>
        <pc:spChg chg="mod">
          <ac:chgData name="Miguel Andres Garzon Ramirez" userId="04bbcaa2-caf7-4d17-acbe-a3976839bfd0" providerId="ADAL" clId="{B31626BA-7B1A-41F2-A9B5-FD0499C6A7A5}" dt="2021-05-03T15:23:20.755" v="1374"/>
          <ac:spMkLst>
            <pc:docMk/>
            <pc:sldMk cId="5201679" sldId="388"/>
            <ac:spMk id="2" creationId="{6C39052A-A1EA-8B49-A941-68F4FCA5EA86}"/>
          </ac:spMkLst>
        </pc:spChg>
        <pc:spChg chg="mod ord">
          <ac:chgData name="Miguel Andres Garzon Ramirez" userId="04bbcaa2-caf7-4d17-acbe-a3976839bfd0" providerId="ADAL" clId="{B31626BA-7B1A-41F2-A9B5-FD0499C6A7A5}" dt="2021-05-03T14:23:09.549" v="1052" actId="14100"/>
          <ac:spMkLst>
            <pc:docMk/>
            <pc:sldMk cId="5201679" sldId="388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14:22:02.732" v="977" actId="26606"/>
          <ac:spMkLst>
            <pc:docMk/>
            <pc:sldMk cId="5201679" sldId="388"/>
            <ac:spMk id="4" creationId="{0192CB4F-962D-6346-AC2D-6ED831EAAAE1}"/>
          </ac:spMkLst>
        </pc:spChg>
        <pc:spChg chg="mod">
          <ac:chgData name="Miguel Andres Garzon Ramirez" userId="04bbcaa2-caf7-4d17-acbe-a3976839bfd0" providerId="ADAL" clId="{B31626BA-7B1A-41F2-A9B5-FD0499C6A7A5}" dt="2021-05-03T14:22:02.732" v="977" actId="26606"/>
          <ac:spMkLst>
            <pc:docMk/>
            <pc:sldMk cId="5201679" sldId="388"/>
            <ac:spMk id="9" creationId="{C7DEE83C-BE12-8047-A35E-DCF80362FE78}"/>
          </ac:spMkLst>
        </pc:spChg>
        <pc:spChg chg="mod">
          <ac:chgData name="Miguel Andres Garzon Ramirez" userId="04bbcaa2-caf7-4d17-acbe-a3976839bfd0" providerId="ADAL" clId="{B31626BA-7B1A-41F2-A9B5-FD0499C6A7A5}" dt="2021-05-03T14:22:02.732" v="977" actId="26606"/>
          <ac:spMkLst>
            <pc:docMk/>
            <pc:sldMk cId="5201679" sldId="388"/>
            <ac:spMk id="10" creationId="{DECDFAF3-FB1D-6D46-B6BA-C22F08E0C0AE}"/>
          </ac:spMkLst>
        </pc:spChg>
        <pc:spChg chg="add del">
          <ac:chgData name="Miguel Andres Garzon Ramirez" userId="04bbcaa2-caf7-4d17-acbe-a3976839bfd0" providerId="ADAL" clId="{B31626BA-7B1A-41F2-A9B5-FD0499C6A7A5}" dt="2021-05-03T14:22:02.732" v="977" actId="26606"/>
          <ac:spMkLst>
            <pc:docMk/>
            <pc:sldMk cId="5201679" sldId="388"/>
            <ac:spMk id="17" creationId="{7F57BEA8-497D-4AA8-8A18-BDCD696B25FE}"/>
          </ac:spMkLst>
        </pc:spChg>
        <pc:picChg chg="add mod ord">
          <ac:chgData name="Miguel Andres Garzon Ramirez" userId="04bbcaa2-caf7-4d17-acbe-a3976839bfd0" providerId="ADAL" clId="{B31626BA-7B1A-41F2-A9B5-FD0499C6A7A5}" dt="2021-05-03T14:35:51.023" v="1199" actId="1076"/>
          <ac:picMkLst>
            <pc:docMk/>
            <pc:sldMk cId="5201679" sldId="388"/>
            <ac:picMk id="6" creationId="{30CC29CF-A875-4EBA-81E4-4A76BFBE1AA0}"/>
          </ac:picMkLst>
        </pc:picChg>
        <pc:picChg chg="del">
          <ac:chgData name="Miguel Andres Garzon Ramirez" userId="04bbcaa2-caf7-4d17-acbe-a3976839bfd0" providerId="ADAL" clId="{B31626BA-7B1A-41F2-A9B5-FD0499C6A7A5}" dt="2021-05-03T14:21:56.088" v="971" actId="478"/>
          <ac:picMkLst>
            <pc:docMk/>
            <pc:sldMk cId="5201679" sldId="388"/>
            <ac:picMk id="12" creationId="{B34C20E9-5CDD-4A8F-82BA-BCD88BEBB561}"/>
          </ac:picMkLst>
        </pc:picChg>
        <pc:cxnChg chg="add del">
          <ac:chgData name="Miguel Andres Garzon Ramirez" userId="04bbcaa2-caf7-4d17-acbe-a3976839bfd0" providerId="ADAL" clId="{B31626BA-7B1A-41F2-A9B5-FD0499C6A7A5}" dt="2021-05-03T14:22:02.732" v="977" actId="26606"/>
          <ac:cxnSpMkLst>
            <pc:docMk/>
            <pc:sldMk cId="5201679" sldId="388"/>
            <ac:cxnSpMk id="15" creationId="{D2E961F1-4A28-4A5F-BBD4-6E400E5E6C75}"/>
          </ac:cxnSpMkLst>
        </pc:cxnChg>
        <pc:cxnChg chg="add del">
          <ac:chgData name="Miguel Andres Garzon Ramirez" userId="04bbcaa2-caf7-4d17-acbe-a3976839bfd0" providerId="ADAL" clId="{B31626BA-7B1A-41F2-A9B5-FD0499C6A7A5}" dt="2021-05-03T14:22:02.732" v="977" actId="26606"/>
          <ac:cxnSpMkLst>
            <pc:docMk/>
            <pc:sldMk cId="5201679" sldId="388"/>
            <ac:cxnSpMk id="19" creationId="{A82415D3-DDE5-4D63-8CB3-23A5EC581B27}"/>
          </ac:cxnSpMkLst>
        </pc:cxnChg>
        <pc:cxnChg chg="add del">
          <ac:chgData name="Miguel Andres Garzon Ramirez" userId="04bbcaa2-caf7-4d17-acbe-a3976839bfd0" providerId="ADAL" clId="{B31626BA-7B1A-41F2-A9B5-FD0499C6A7A5}" dt="2021-05-03T14:22:02.732" v="977" actId="26606"/>
          <ac:cxnSpMkLst>
            <pc:docMk/>
            <pc:sldMk cId="5201679" sldId="388"/>
            <ac:cxnSpMk id="21" creationId="{AD7193FB-6AE6-4B3B-8F89-56B55DD63B4D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3T15:24:40.384" v="1421"/>
        <pc:sldMkLst>
          <pc:docMk/>
          <pc:sldMk cId="1440273831" sldId="389"/>
        </pc:sldMkLst>
        <pc:spChg chg="del">
          <ac:chgData name="Miguel Andres Garzon Ramirez" userId="04bbcaa2-caf7-4d17-acbe-a3976839bfd0" providerId="ADAL" clId="{B31626BA-7B1A-41F2-A9B5-FD0499C6A7A5}" dt="2021-05-03T15:24:38.675" v="1419" actId="478"/>
          <ac:spMkLst>
            <pc:docMk/>
            <pc:sldMk cId="1440273831" sldId="389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4:28:04.277" v="1113" actId="20577"/>
          <ac:spMkLst>
            <pc:docMk/>
            <pc:sldMk cId="1440273831" sldId="38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14:24:35.531" v="1059" actId="20577"/>
          <ac:spMkLst>
            <pc:docMk/>
            <pc:sldMk cId="1440273831" sldId="389"/>
            <ac:spMk id="4" creationId="{0192CB4F-962D-6346-AC2D-6ED831EAAAE1}"/>
          </ac:spMkLst>
        </pc:spChg>
        <pc:spChg chg="mod">
          <ac:chgData name="Miguel Andres Garzon Ramirez" userId="04bbcaa2-caf7-4d17-acbe-a3976839bfd0" providerId="ADAL" clId="{B31626BA-7B1A-41F2-A9B5-FD0499C6A7A5}" dt="2021-05-03T14:24:34.135" v="1058" actId="20577"/>
          <ac:spMkLst>
            <pc:docMk/>
            <pc:sldMk cId="1440273831" sldId="389"/>
            <ac:spMk id="7" creationId="{8F6DE4D0-A135-5840-9A23-30D8CE403CB8}"/>
          </ac:spMkLst>
        </pc:spChg>
        <pc:spChg chg="add del mod">
          <ac:chgData name="Miguel Andres Garzon Ramirez" userId="04bbcaa2-caf7-4d17-acbe-a3976839bfd0" providerId="ADAL" clId="{B31626BA-7B1A-41F2-A9B5-FD0499C6A7A5}" dt="2021-05-03T15:24:39.706" v="1420" actId="478"/>
          <ac:spMkLst>
            <pc:docMk/>
            <pc:sldMk cId="1440273831" sldId="389"/>
            <ac:spMk id="21" creationId="{02816C31-7326-4155-933D-AD8BC990B6CD}"/>
          </ac:spMkLst>
        </pc:spChg>
        <pc:spChg chg="add mod">
          <ac:chgData name="Miguel Andres Garzon Ramirez" userId="04bbcaa2-caf7-4d17-acbe-a3976839bfd0" providerId="ADAL" clId="{B31626BA-7B1A-41F2-A9B5-FD0499C6A7A5}" dt="2021-05-03T15:24:40.384" v="1421"/>
          <ac:spMkLst>
            <pc:docMk/>
            <pc:sldMk cId="1440273831" sldId="389"/>
            <ac:spMk id="22" creationId="{0B0D0544-F546-4E85-9991-06CC8864A7D1}"/>
          </ac:spMkLst>
        </pc:spChg>
        <pc:picChg chg="add del mod">
          <ac:chgData name="Miguel Andres Garzon Ramirez" userId="04bbcaa2-caf7-4d17-acbe-a3976839bfd0" providerId="ADAL" clId="{B31626BA-7B1A-41F2-A9B5-FD0499C6A7A5}" dt="2021-05-03T14:26:09.563" v="1073" actId="478"/>
          <ac:picMkLst>
            <pc:docMk/>
            <pc:sldMk cId="1440273831" sldId="389"/>
            <ac:picMk id="8" creationId="{2F3906B7-AD06-4BA9-BEDA-6E5B5B8F3991}"/>
          </ac:picMkLst>
        </pc:picChg>
        <pc:picChg chg="del">
          <ac:chgData name="Miguel Andres Garzon Ramirez" userId="04bbcaa2-caf7-4d17-acbe-a3976839bfd0" providerId="ADAL" clId="{B31626BA-7B1A-41F2-A9B5-FD0499C6A7A5}" dt="2021-05-03T14:24:22.497" v="1055" actId="478"/>
          <ac:picMkLst>
            <pc:docMk/>
            <pc:sldMk cId="1440273831" sldId="389"/>
            <ac:picMk id="10" creationId="{E80E0433-A695-4845-A344-C5FEB5E32630}"/>
          </ac:picMkLst>
        </pc:picChg>
        <pc:picChg chg="add del mod">
          <ac:chgData name="Miguel Andres Garzon Ramirez" userId="04bbcaa2-caf7-4d17-acbe-a3976839bfd0" providerId="ADAL" clId="{B31626BA-7B1A-41F2-A9B5-FD0499C6A7A5}" dt="2021-05-03T14:30:14.533" v="1165" actId="478"/>
          <ac:picMkLst>
            <pc:docMk/>
            <pc:sldMk cId="1440273831" sldId="389"/>
            <ac:picMk id="11" creationId="{0B78A710-9E93-4085-A583-E6E2999F3274}"/>
          </ac:picMkLst>
        </pc:picChg>
        <pc:picChg chg="add del mod">
          <ac:chgData name="Miguel Andres Garzon Ramirez" userId="04bbcaa2-caf7-4d17-acbe-a3976839bfd0" providerId="ADAL" clId="{B31626BA-7B1A-41F2-A9B5-FD0499C6A7A5}" dt="2021-05-03T14:27:48.149" v="1081" actId="478"/>
          <ac:picMkLst>
            <pc:docMk/>
            <pc:sldMk cId="1440273831" sldId="389"/>
            <ac:picMk id="12" creationId="{71034307-4526-438D-A6BC-E4E1408157FA}"/>
          </ac:picMkLst>
        </pc:picChg>
        <pc:picChg chg="add del mod">
          <ac:chgData name="Miguel Andres Garzon Ramirez" userId="04bbcaa2-caf7-4d17-acbe-a3976839bfd0" providerId="ADAL" clId="{B31626BA-7B1A-41F2-A9B5-FD0499C6A7A5}" dt="2021-05-03T14:26:04.079" v="1068" actId="478"/>
          <ac:picMkLst>
            <pc:docMk/>
            <pc:sldMk cId="1440273831" sldId="389"/>
            <ac:picMk id="13" creationId="{EBEAA83E-36F8-4146-AAB5-8F6B71A1C5C8}"/>
          </ac:picMkLst>
        </pc:picChg>
        <pc:picChg chg="add del mod">
          <ac:chgData name="Miguel Andres Garzon Ramirez" userId="04bbcaa2-caf7-4d17-acbe-a3976839bfd0" providerId="ADAL" clId="{B31626BA-7B1A-41F2-A9B5-FD0499C6A7A5}" dt="2021-05-03T14:30:14.174" v="1164" actId="478"/>
          <ac:picMkLst>
            <pc:docMk/>
            <pc:sldMk cId="1440273831" sldId="389"/>
            <ac:picMk id="15" creationId="{EF6206D6-727D-4676-904A-5DBC5BAD947F}"/>
          </ac:picMkLst>
        </pc:picChg>
        <pc:picChg chg="add del mod">
          <ac:chgData name="Miguel Andres Garzon Ramirez" userId="04bbcaa2-caf7-4d17-acbe-a3976839bfd0" providerId="ADAL" clId="{B31626BA-7B1A-41F2-A9B5-FD0499C6A7A5}" dt="2021-05-03T14:34:29.488" v="1187" actId="478"/>
          <ac:picMkLst>
            <pc:docMk/>
            <pc:sldMk cId="1440273831" sldId="389"/>
            <ac:picMk id="17" creationId="{3D029E7C-578E-4058-BF0A-D85532CBCDA6}"/>
          </ac:picMkLst>
        </pc:picChg>
        <pc:picChg chg="add mod">
          <ac:chgData name="Miguel Andres Garzon Ramirez" userId="04bbcaa2-caf7-4d17-acbe-a3976839bfd0" providerId="ADAL" clId="{B31626BA-7B1A-41F2-A9B5-FD0499C6A7A5}" dt="2021-05-03T14:34:33.213" v="1190" actId="14100"/>
          <ac:picMkLst>
            <pc:docMk/>
            <pc:sldMk cId="1440273831" sldId="389"/>
            <ac:picMk id="19" creationId="{001FE9F3-3B0B-476C-8F78-94BF2DD5A4AB}"/>
          </ac:picMkLst>
        </pc:picChg>
      </pc:sldChg>
      <pc:sldChg chg="addSp delSp modSp add mod ord">
        <pc:chgData name="Miguel Andres Garzon Ramirez" userId="04bbcaa2-caf7-4d17-acbe-a3976839bfd0" providerId="ADAL" clId="{B31626BA-7B1A-41F2-A9B5-FD0499C6A7A5}" dt="2021-05-03T19:07:01.054" v="1742" actId="20577"/>
        <pc:sldMkLst>
          <pc:docMk/>
          <pc:sldMk cId="834316264" sldId="390"/>
        </pc:sldMkLst>
        <pc:spChg chg="del">
          <ac:chgData name="Miguel Andres Garzon Ramirez" userId="04bbcaa2-caf7-4d17-acbe-a3976839bfd0" providerId="ADAL" clId="{B31626BA-7B1A-41F2-A9B5-FD0499C6A7A5}" dt="2021-05-03T15:24:33.546" v="1416" actId="478"/>
          <ac:spMkLst>
            <pc:docMk/>
            <pc:sldMk cId="834316264" sldId="390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9:07:01.054" v="1742" actId="20577"/>
          <ac:spMkLst>
            <pc:docMk/>
            <pc:sldMk cId="834316264" sldId="390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B31626BA-7B1A-41F2-A9B5-FD0499C6A7A5}" dt="2021-05-03T15:24:35.153" v="1417" actId="478"/>
          <ac:spMkLst>
            <pc:docMk/>
            <pc:sldMk cId="834316264" sldId="390"/>
            <ac:spMk id="17" creationId="{AC3739CC-F23D-4BD8-89B3-F61EDFAF7F8F}"/>
          </ac:spMkLst>
        </pc:spChg>
        <pc:spChg chg="add mod">
          <ac:chgData name="Miguel Andres Garzon Ramirez" userId="04bbcaa2-caf7-4d17-acbe-a3976839bfd0" providerId="ADAL" clId="{B31626BA-7B1A-41F2-A9B5-FD0499C6A7A5}" dt="2021-05-03T19:04:34.276" v="1682" actId="20577"/>
          <ac:spMkLst>
            <pc:docMk/>
            <pc:sldMk cId="834316264" sldId="390"/>
            <ac:spMk id="18" creationId="{5157A06B-1996-458A-89BC-D358A437A127}"/>
          </ac:spMkLst>
        </pc:spChg>
        <pc:picChg chg="add del mod">
          <ac:chgData name="Miguel Andres Garzon Ramirez" userId="04bbcaa2-caf7-4d17-acbe-a3976839bfd0" providerId="ADAL" clId="{B31626BA-7B1A-41F2-A9B5-FD0499C6A7A5}" dt="2021-05-03T14:29:57.551" v="1158" actId="478"/>
          <ac:picMkLst>
            <pc:docMk/>
            <pc:sldMk cId="834316264" sldId="390"/>
            <ac:picMk id="8" creationId="{15586276-3E7C-45EC-B35B-6F0C02A88579}"/>
          </ac:picMkLst>
        </pc:picChg>
        <pc:picChg chg="del">
          <ac:chgData name="Miguel Andres Garzon Ramirez" userId="04bbcaa2-caf7-4d17-acbe-a3976839bfd0" providerId="ADAL" clId="{B31626BA-7B1A-41F2-A9B5-FD0499C6A7A5}" dt="2021-05-03T14:29:23.033" v="1154" actId="478"/>
          <ac:picMkLst>
            <pc:docMk/>
            <pc:sldMk cId="834316264" sldId="390"/>
            <ac:picMk id="11" creationId="{0B78A710-9E93-4085-A583-E6E2999F3274}"/>
          </ac:picMkLst>
        </pc:picChg>
        <pc:picChg chg="add del mod">
          <ac:chgData name="Miguel Andres Garzon Ramirez" userId="04bbcaa2-caf7-4d17-acbe-a3976839bfd0" providerId="ADAL" clId="{B31626BA-7B1A-41F2-A9B5-FD0499C6A7A5}" dt="2021-05-03T14:34:00.899" v="1183" actId="478"/>
          <ac:picMkLst>
            <pc:docMk/>
            <pc:sldMk cId="834316264" sldId="390"/>
            <ac:picMk id="12" creationId="{032123A2-FEA3-49E8-846B-7B236C7F56BA}"/>
          </ac:picMkLst>
        </pc:picChg>
        <pc:picChg chg="add del mod">
          <ac:chgData name="Miguel Andres Garzon Ramirez" userId="04bbcaa2-caf7-4d17-acbe-a3976839bfd0" providerId="ADAL" clId="{B31626BA-7B1A-41F2-A9B5-FD0499C6A7A5}" dt="2021-05-03T19:06:42.467" v="1683" actId="478"/>
          <ac:picMkLst>
            <pc:docMk/>
            <pc:sldMk cId="834316264" sldId="390"/>
            <ac:picMk id="14" creationId="{1F4448D5-4504-43C1-9504-F85106C2C2E4}"/>
          </ac:picMkLst>
        </pc:picChg>
        <pc:picChg chg="del">
          <ac:chgData name="Miguel Andres Garzon Ramirez" userId="04bbcaa2-caf7-4d17-acbe-a3976839bfd0" providerId="ADAL" clId="{B31626BA-7B1A-41F2-A9B5-FD0499C6A7A5}" dt="2021-05-03T14:29:23.462" v="1155" actId="478"/>
          <ac:picMkLst>
            <pc:docMk/>
            <pc:sldMk cId="834316264" sldId="390"/>
            <ac:picMk id="15" creationId="{EF6206D6-727D-4676-904A-5DBC5BAD947F}"/>
          </ac:picMkLst>
        </pc:picChg>
        <pc:picChg chg="add mod">
          <ac:chgData name="Miguel Andres Garzon Ramirez" userId="04bbcaa2-caf7-4d17-acbe-a3976839bfd0" providerId="ADAL" clId="{B31626BA-7B1A-41F2-A9B5-FD0499C6A7A5}" dt="2021-05-03T19:06:45.650" v="1685" actId="1076"/>
          <ac:picMkLst>
            <pc:docMk/>
            <pc:sldMk cId="834316264" sldId="390"/>
            <ac:picMk id="20" creationId="{EF06BA63-7DCA-4DA8-ABB1-45481EE4F800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8:56:58.666" v="1539" actId="20577"/>
        <pc:sldMkLst>
          <pc:docMk/>
          <pc:sldMk cId="1633496119" sldId="391"/>
        </pc:sldMkLst>
        <pc:spChg chg="del mod">
          <ac:chgData name="Miguel Andres Garzon Ramirez" userId="04bbcaa2-caf7-4d17-acbe-a3976839bfd0" providerId="ADAL" clId="{B31626BA-7B1A-41F2-A9B5-FD0499C6A7A5}" dt="2021-05-03T15:24:44.178" v="1423" actId="478"/>
          <ac:spMkLst>
            <pc:docMk/>
            <pc:sldMk cId="1633496119" sldId="391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8:56:58.666" v="1539" actId="20577"/>
          <ac:spMkLst>
            <pc:docMk/>
            <pc:sldMk cId="1633496119" sldId="391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3T15:24:45.089" v="1424"/>
          <ac:spMkLst>
            <pc:docMk/>
            <pc:sldMk cId="1633496119" sldId="391"/>
            <ac:spMk id="13" creationId="{AE0CC0D8-70E8-4B3D-B974-BC985A247DBF}"/>
          </ac:spMkLst>
        </pc:spChg>
        <pc:picChg chg="add del mod">
          <ac:chgData name="Miguel Andres Garzon Ramirez" userId="04bbcaa2-caf7-4d17-acbe-a3976839bfd0" providerId="ADAL" clId="{B31626BA-7B1A-41F2-A9B5-FD0499C6A7A5}" dt="2021-05-03T14:35:13.211" v="1194" actId="478"/>
          <ac:picMkLst>
            <pc:docMk/>
            <pc:sldMk cId="1633496119" sldId="391"/>
            <ac:picMk id="8" creationId="{0D61693E-5637-4942-ACE1-D0451631FAA9}"/>
          </ac:picMkLst>
        </pc:picChg>
        <pc:picChg chg="add mod">
          <ac:chgData name="Miguel Andres Garzon Ramirez" userId="04bbcaa2-caf7-4d17-acbe-a3976839bfd0" providerId="ADAL" clId="{B31626BA-7B1A-41F2-A9B5-FD0499C6A7A5}" dt="2021-05-03T14:35:35.003" v="1198" actId="14100"/>
          <ac:picMkLst>
            <pc:docMk/>
            <pc:sldMk cId="1633496119" sldId="391"/>
            <ac:picMk id="11" creationId="{BC181D00-8345-46D6-BFFF-BE2CB156A809}"/>
          </ac:picMkLst>
        </pc:picChg>
        <pc:picChg chg="del">
          <ac:chgData name="Miguel Andres Garzon Ramirez" userId="04bbcaa2-caf7-4d17-acbe-a3976839bfd0" providerId="ADAL" clId="{B31626BA-7B1A-41F2-A9B5-FD0499C6A7A5}" dt="2021-05-03T14:34:52.068" v="1191" actId="478"/>
          <ac:picMkLst>
            <pc:docMk/>
            <pc:sldMk cId="1633496119" sldId="391"/>
            <ac:picMk id="17" creationId="{3D029E7C-578E-4058-BF0A-D85532CBCDA6}"/>
          </ac:picMkLst>
        </pc:picChg>
      </pc:sldChg>
      <pc:sldChg chg="addSp delSp modSp add mod ord">
        <pc:chgData name="Miguel Andres Garzon Ramirez" userId="04bbcaa2-caf7-4d17-acbe-a3976839bfd0" providerId="ADAL" clId="{B31626BA-7B1A-41F2-A9B5-FD0499C6A7A5}" dt="2021-05-03T15:23:16.180" v="1373"/>
        <pc:sldMkLst>
          <pc:docMk/>
          <pc:sldMk cId="3653171406" sldId="392"/>
        </pc:sldMkLst>
        <pc:spChg chg="mod">
          <ac:chgData name="Miguel Andres Garzon Ramirez" userId="04bbcaa2-caf7-4d17-acbe-a3976839bfd0" providerId="ADAL" clId="{B31626BA-7B1A-41F2-A9B5-FD0499C6A7A5}" dt="2021-05-03T15:23:16.180" v="1373"/>
          <ac:spMkLst>
            <pc:docMk/>
            <pc:sldMk cId="3653171406" sldId="392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4:43:58.491" v="1235" actId="20577"/>
          <ac:spMkLst>
            <pc:docMk/>
            <pc:sldMk cId="3653171406" sldId="392"/>
            <ac:spMk id="3" creationId="{682C3AC3-13E3-9246-B98E-FB74727BFB28}"/>
          </ac:spMkLst>
        </pc:spChg>
        <pc:picChg chg="del">
          <ac:chgData name="Miguel Andres Garzon Ramirez" userId="04bbcaa2-caf7-4d17-acbe-a3976839bfd0" providerId="ADAL" clId="{B31626BA-7B1A-41F2-A9B5-FD0499C6A7A5}" dt="2021-05-03T14:43:26.477" v="1201" actId="478"/>
          <ac:picMkLst>
            <pc:docMk/>
            <pc:sldMk cId="3653171406" sldId="392"/>
            <ac:picMk id="6" creationId="{30CC29CF-A875-4EBA-81E4-4A76BFBE1AA0}"/>
          </ac:picMkLst>
        </pc:picChg>
        <pc:picChg chg="add del mod">
          <ac:chgData name="Miguel Andres Garzon Ramirez" userId="04bbcaa2-caf7-4d17-acbe-a3976839bfd0" providerId="ADAL" clId="{B31626BA-7B1A-41F2-A9B5-FD0499C6A7A5}" dt="2021-05-03T14:43:49.034" v="1204" actId="478"/>
          <ac:picMkLst>
            <pc:docMk/>
            <pc:sldMk cId="3653171406" sldId="392"/>
            <ac:picMk id="7" creationId="{166EC413-4F5D-40E5-A8F0-57BD6457BEBE}"/>
          </ac:picMkLst>
        </pc:picChg>
        <pc:picChg chg="add del mod">
          <ac:chgData name="Miguel Andres Garzon Ramirez" userId="04bbcaa2-caf7-4d17-acbe-a3976839bfd0" providerId="ADAL" clId="{B31626BA-7B1A-41F2-A9B5-FD0499C6A7A5}" dt="2021-05-03T15:12:09.901" v="1244" actId="478"/>
          <ac:picMkLst>
            <pc:docMk/>
            <pc:sldMk cId="3653171406" sldId="392"/>
            <ac:picMk id="12" creationId="{35329B66-C957-4FBC-AC91-5016DD5104C4}"/>
          </ac:picMkLst>
        </pc:picChg>
        <pc:picChg chg="add mod">
          <ac:chgData name="Miguel Andres Garzon Ramirez" userId="04bbcaa2-caf7-4d17-acbe-a3976839bfd0" providerId="ADAL" clId="{B31626BA-7B1A-41F2-A9B5-FD0499C6A7A5}" dt="2021-05-03T15:12:25.887" v="1246" actId="1076"/>
          <ac:picMkLst>
            <pc:docMk/>
            <pc:sldMk cId="3653171406" sldId="392"/>
            <ac:picMk id="14" creationId="{69E2EA3E-4203-4C8B-90F8-BC778AB91A82}"/>
          </ac:picMkLst>
        </pc:picChg>
      </pc:sldChg>
      <pc:sldChg chg="addSp delSp modSp add mod ord">
        <pc:chgData name="Miguel Andres Garzon Ramirez" userId="04bbcaa2-caf7-4d17-acbe-a3976839bfd0" providerId="ADAL" clId="{B31626BA-7B1A-41F2-A9B5-FD0499C6A7A5}" dt="2021-05-03T19:35:13.515" v="1907" actId="1076"/>
        <pc:sldMkLst>
          <pc:docMk/>
          <pc:sldMk cId="3594597256" sldId="393"/>
        </pc:sldMkLst>
        <pc:spChg chg="del">
          <ac:chgData name="Miguel Andres Garzon Ramirez" userId="04bbcaa2-caf7-4d17-acbe-a3976839bfd0" providerId="ADAL" clId="{B31626BA-7B1A-41F2-A9B5-FD0499C6A7A5}" dt="2021-05-03T15:23:50.546" v="1384" actId="478"/>
          <ac:spMkLst>
            <pc:docMk/>
            <pc:sldMk cId="3594597256" sldId="393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5:13:24.144" v="1296" actId="20577"/>
          <ac:spMkLst>
            <pc:docMk/>
            <pc:sldMk cId="3594597256" sldId="393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B31626BA-7B1A-41F2-A9B5-FD0499C6A7A5}" dt="2021-05-03T15:23:54.072" v="1385" actId="478"/>
          <ac:spMkLst>
            <pc:docMk/>
            <pc:sldMk cId="3594597256" sldId="393"/>
            <ac:spMk id="8" creationId="{670A1783-CE5A-4CCE-80AA-A363E52FD60D}"/>
          </ac:spMkLst>
        </pc:spChg>
        <pc:spChg chg="add mod">
          <ac:chgData name="Miguel Andres Garzon Ramirez" userId="04bbcaa2-caf7-4d17-acbe-a3976839bfd0" providerId="ADAL" clId="{B31626BA-7B1A-41F2-A9B5-FD0499C6A7A5}" dt="2021-05-03T15:23:54.452" v="1386"/>
          <ac:spMkLst>
            <pc:docMk/>
            <pc:sldMk cId="3594597256" sldId="393"/>
            <ac:spMk id="11" creationId="{C9D7386F-F14D-410B-8B6C-412355C17618}"/>
          </ac:spMkLst>
        </pc:spChg>
        <pc:spChg chg="add mod">
          <ac:chgData name="Miguel Andres Garzon Ramirez" userId="04bbcaa2-caf7-4d17-acbe-a3976839bfd0" providerId="ADAL" clId="{B31626BA-7B1A-41F2-A9B5-FD0499C6A7A5}" dt="2021-05-03T19:34:40.646" v="1891" actId="1076"/>
          <ac:spMkLst>
            <pc:docMk/>
            <pc:sldMk cId="3594597256" sldId="393"/>
            <ac:spMk id="16" creationId="{EA841549-879D-45DB-AFEB-3B9DC25755FF}"/>
          </ac:spMkLst>
        </pc:spChg>
        <pc:spChg chg="add del mod">
          <ac:chgData name="Miguel Andres Garzon Ramirez" userId="04bbcaa2-caf7-4d17-acbe-a3976839bfd0" providerId="ADAL" clId="{B31626BA-7B1A-41F2-A9B5-FD0499C6A7A5}" dt="2021-05-03T19:34:45.221" v="1893" actId="478"/>
          <ac:spMkLst>
            <pc:docMk/>
            <pc:sldMk cId="3594597256" sldId="393"/>
            <ac:spMk id="17" creationId="{7ADF9A84-26DE-4F84-B19D-F43A0FDCF34B}"/>
          </ac:spMkLst>
        </pc:spChg>
        <pc:spChg chg="add mod">
          <ac:chgData name="Miguel Andres Garzon Ramirez" userId="04bbcaa2-caf7-4d17-acbe-a3976839bfd0" providerId="ADAL" clId="{B31626BA-7B1A-41F2-A9B5-FD0499C6A7A5}" dt="2021-05-03T19:34:53.786" v="1897" actId="1076"/>
          <ac:spMkLst>
            <pc:docMk/>
            <pc:sldMk cId="3594597256" sldId="393"/>
            <ac:spMk id="18" creationId="{DEC4EDD6-8D58-45DE-9D46-ED4FEDED074D}"/>
          </ac:spMkLst>
        </pc:spChg>
        <pc:spChg chg="add mod">
          <ac:chgData name="Miguel Andres Garzon Ramirez" userId="04bbcaa2-caf7-4d17-acbe-a3976839bfd0" providerId="ADAL" clId="{B31626BA-7B1A-41F2-A9B5-FD0499C6A7A5}" dt="2021-05-03T19:34:56.016" v="1898" actId="1076"/>
          <ac:spMkLst>
            <pc:docMk/>
            <pc:sldMk cId="3594597256" sldId="393"/>
            <ac:spMk id="19" creationId="{EDA9AEF5-1244-4909-84C0-5CFC7402A2B8}"/>
          </ac:spMkLst>
        </pc:spChg>
        <pc:spChg chg="add mod">
          <ac:chgData name="Miguel Andres Garzon Ramirez" userId="04bbcaa2-caf7-4d17-acbe-a3976839bfd0" providerId="ADAL" clId="{B31626BA-7B1A-41F2-A9B5-FD0499C6A7A5}" dt="2021-05-03T19:34:59.562" v="1900" actId="1076"/>
          <ac:spMkLst>
            <pc:docMk/>
            <pc:sldMk cId="3594597256" sldId="393"/>
            <ac:spMk id="20" creationId="{B91E22F4-79A6-4582-A3DE-B0B1CDCB5A7D}"/>
          </ac:spMkLst>
        </pc:spChg>
        <pc:spChg chg="add mod">
          <ac:chgData name="Miguel Andres Garzon Ramirez" userId="04bbcaa2-caf7-4d17-acbe-a3976839bfd0" providerId="ADAL" clId="{B31626BA-7B1A-41F2-A9B5-FD0499C6A7A5}" dt="2021-05-03T19:35:02.810" v="1902" actId="1076"/>
          <ac:spMkLst>
            <pc:docMk/>
            <pc:sldMk cId="3594597256" sldId="393"/>
            <ac:spMk id="21" creationId="{87B2237D-A0C9-4CB2-B711-A9B8E1BDC108}"/>
          </ac:spMkLst>
        </pc:spChg>
        <pc:spChg chg="add mod">
          <ac:chgData name="Miguel Andres Garzon Ramirez" userId="04bbcaa2-caf7-4d17-acbe-a3976839bfd0" providerId="ADAL" clId="{B31626BA-7B1A-41F2-A9B5-FD0499C6A7A5}" dt="2021-05-03T19:35:06.523" v="1904" actId="1076"/>
          <ac:spMkLst>
            <pc:docMk/>
            <pc:sldMk cId="3594597256" sldId="393"/>
            <ac:spMk id="22" creationId="{ADFB2E8C-E16D-4E33-9A46-EEA4193B4E8F}"/>
          </ac:spMkLst>
        </pc:spChg>
        <pc:spChg chg="add mod">
          <ac:chgData name="Miguel Andres Garzon Ramirez" userId="04bbcaa2-caf7-4d17-acbe-a3976839bfd0" providerId="ADAL" clId="{B31626BA-7B1A-41F2-A9B5-FD0499C6A7A5}" dt="2021-05-03T19:35:13.515" v="1907" actId="1076"/>
          <ac:spMkLst>
            <pc:docMk/>
            <pc:sldMk cId="3594597256" sldId="393"/>
            <ac:spMk id="23" creationId="{AE748409-123B-493E-954E-FE7786696796}"/>
          </ac:spMkLst>
        </pc:spChg>
        <pc:picChg chg="mod">
          <ac:chgData name="Miguel Andres Garzon Ramirez" userId="04bbcaa2-caf7-4d17-acbe-a3976839bfd0" providerId="ADAL" clId="{B31626BA-7B1A-41F2-A9B5-FD0499C6A7A5}" dt="2021-05-03T19:33:48.207" v="1885" actId="14100"/>
          <ac:picMkLst>
            <pc:docMk/>
            <pc:sldMk cId="3594597256" sldId="393"/>
            <ac:picMk id="10" creationId="{A3C50D6B-BEE4-477A-9E71-B340DD89DABB}"/>
          </ac:picMkLst>
        </pc:picChg>
        <pc:picChg chg="add del">
          <ac:chgData name="Miguel Andres Garzon Ramirez" userId="04bbcaa2-caf7-4d17-acbe-a3976839bfd0" providerId="ADAL" clId="{B31626BA-7B1A-41F2-A9B5-FD0499C6A7A5}" dt="2021-05-03T19:33:26.619" v="1884" actId="478"/>
          <ac:picMkLst>
            <pc:docMk/>
            <pc:sldMk cId="3594597256" sldId="393"/>
            <ac:picMk id="13" creationId="{88EBF05D-0842-4EF0-89D8-A4C5D8575371}"/>
          </ac:picMkLst>
        </pc:picChg>
        <pc:picChg chg="add mod">
          <ac:chgData name="Miguel Andres Garzon Ramirez" userId="04bbcaa2-caf7-4d17-acbe-a3976839bfd0" providerId="ADAL" clId="{B31626BA-7B1A-41F2-A9B5-FD0499C6A7A5}" dt="2021-05-03T19:33:59.849" v="1889" actId="14100"/>
          <ac:picMkLst>
            <pc:docMk/>
            <pc:sldMk cId="3594597256" sldId="393"/>
            <ac:picMk id="15" creationId="{5BDA3818-E568-4D63-A44D-BD44221FEB5B}"/>
          </ac:picMkLst>
        </pc:picChg>
      </pc:sldChg>
      <pc:sldChg chg="addSp delSp modSp add mod ord">
        <pc:chgData name="Miguel Andres Garzon Ramirez" userId="04bbcaa2-caf7-4d17-acbe-a3976839bfd0" providerId="ADAL" clId="{B31626BA-7B1A-41F2-A9B5-FD0499C6A7A5}" dt="2021-05-03T15:26:51.928" v="1507" actId="404"/>
        <pc:sldMkLst>
          <pc:docMk/>
          <pc:sldMk cId="3316677043" sldId="394"/>
        </pc:sldMkLst>
        <pc:spChg chg="mod">
          <ac:chgData name="Miguel Andres Garzon Ramirez" userId="04bbcaa2-caf7-4d17-acbe-a3976839bfd0" providerId="ADAL" clId="{B31626BA-7B1A-41F2-A9B5-FD0499C6A7A5}" dt="2021-05-03T15:23:43.293" v="1383" actId="14100"/>
          <ac:spMkLst>
            <pc:docMk/>
            <pc:sldMk cId="3316677043" sldId="394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15:26:51.928" v="1507" actId="404"/>
          <ac:spMkLst>
            <pc:docMk/>
            <pc:sldMk cId="3316677043" sldId="394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B31626BA-7B1A-41F2-A9B5-FD0499C6A7A5}" dt="2021-05-03T15:20:30.259" v="1349" actId="478"/>
          <ac:spMkLst>
            <pc:docMk/>
            <pc:sldMk cId="3316677043" sldId="394"/>
            <ac:spMk id="12" creationId="{1469DB42-3963-4063-A3C0-084C29B9ADE4}"/>
          </ac:spMkLst>
        </pc:spChg>
        <pc:picChg chg="add del mod">
          <ac:chgData name="Miguel Andres Garzon Ramirez" userId="04bbcaa2-caf7-4d17-acbe-a3976839bfd0" providerId="ADAL" clId="{B31626BA-7B1A-41F2-A9B5-FD0499C6A7A5}" dt="2021-05-03T15:20:30.891" v="1350" actId="478"/>
          <ac:picMkLst>
            <pc:docMk/>
            <pc:sldMk cId="3316677043" sldId="394"/>
            <ac:picMk id="8" creationId="{93824065-3B1D-471F-9394-0655A2AEBC15}"/>
          </ac:picMkLst>
        </pc:picChg>
        <pc:picChg chg="add mod">
          <ac:chgData name="Miguel Andres Garzon Ramirez" userId="04bbcaa2-caf7-4d17-acbe-a3976839bfd0" providerId="ADAL" clId="{B31626BA-7B1A-41F2-A9B5-FD0499C6A7A5}" dt="2021-05-03T15:25:39.516" v="1460" actId="1076"/>
          <ac:picMkLst>
            <pc:docMk/>
            <pc:sldMk cId="3316677043" sldId="394"/>
            <ac:picMk id="11" creationId="{F5E743BB-EC41-4107-B2E0-4ABBB89F1387}"/>
          </ac:picMkLst>
        </pc:picChg>
        <pc:picChg chg="del">
          <ac:chgData name="Miguel Andres Garzon Ramirez" userId="04bbcaa2-caf7-4d17-acbe-a3976839bfd0" providerId="ADAL" clId="{B31626BA-7B1A-41F2-A9B5-FD0499C6A7A5}" dt="2021-05-03T15:19:05.019" v="1337" actId="478"/>
          <ac:picMkLst>
            <pc:docMk/>
            <pc:sldMk cId="3316677043" sldId="394"/>
            <ac:picMk id="14" creationId="{9C0F5ED4-201A-41E5-8D05-0BD3DCE1D9CB}"/>
          </ac:picMkLst>
        </pc:picChg>
      </pc:sldChg>
      <pc:sldChg chg="addSp delSp modSp add mod ord">
        <pc:chgData name="Miguel Andres Garzon Ramirez" userId="04bbcaa2-caf7-4d17-acbe-a3976839bfd0" providerId="ADAL" clId="{B31626BA-7B1A-41F2-A9B5-FD0499C6A7A5}" dt="2021-05-03T22:56:30.326" v="9611" actId="1076"/>
        <pc:sldMkLst>
          <pc:docMk/>
          <pc:sldMk cId="1180854376" sldId="395"/>
        </pc:sldMkLst>
        <pc:spChg chg="mod">
          <ac:chgData name="Miguel Andres Garzon Ramirez" userId="04bbcaa2-caf7-4d17-acbe-a3976839bfd0" providerId="ADAL" clId="{B31626BA-7B1A-41F2-A9B5-FD0499C6A7A5}" dt="2021-05-03T15:27:01.088" v="1514" actId="404"/>
          <ac:spMkLst>
            <pc:docMk/>
            <pc:sldMk cId="1180854376" sldId="395"/>
            <ac:spMk id="3" creationId="{682C3AC3-13E3-9246-B98E-FB74727BFB28}"/>
          </ac:spMkLst>
        </pc:spChg>
        <pc:picChg chg="add mod">
          <ac:chgData name="Miguel Andres Garzon Ramirez" userId="04bbcaa2-caf7-4d17-acbe-a3976839bfd0" providerId="ADAL" clId="{B31626BA-7B1A-41F2-A9B5-FD0499C6A7A5}" dt="2021-05-03T22:56:30.326" v="9611" actId="1076"/>
          <ac:picMkLst>
            <pc:docMk/>
            <pc:sldMk cId="1180854376" sldId="395"/>
            <ac:picMk id="8" creationId="{FC9D517C-F2F8-4E20-BDF0-5EA61B1E330A}"/>
          </ac:picMkLst>
        </pc:picChg>
        <pc:picChg chg="del">
          <ac:chgData name="Miguel Andres Garzon Ramirez" userId="04bbcaa2-caf7-4d17-acbe-a3976839bfd0" providerId="ADAL" clId="{B31626BA-7B1A-41F2-A9B5-FD0499C6A7A5}" dt="2021-05-03T15:25:41.716" v="1461" actId="478"/>
          <ac:picMkLst>
            <pc:docMk/>
            <pc:sldMk cId="1180854376" sldId="395"/>
            <ac:picMk id="11" creationId="{F5E743BB-EC41-4107-B2E0-4ABBB89F1387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9:13:39.307" v="1807" actId="1076"/>
        <pc:sldMkLst>
          <pc:docMk/>
          <pc:sldMk cId="3744047502" sldId="396"/>
        </pc:sldMkLst>
        <pc:spChg chg="mod">
          <ac:chgData name="Miguel Andres Garzon Ramirez" userId="04bbcaa2-caf7-4d17-acbe-a3976839bfd0" providerId="ADAL" clId="{B31626BA-7B1A-41F2-A9B5-FD0499C6A7A5}" dt="2021-05-03T19:02:24.947" v="1649" actId="27636"/>
          <ac:spMkLst>
            <pc:docMk/>
            <pc:sldMk cId="3744047502" sldId="396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3T19:02:59.878" v="1658" actId="207"/>
          <ac:spMkLst>
            <pc:docMk/>
            <pc:sldMk cId="3744047502" sldId="396"/>
            <ac:spMk id="8" creationId="{DF7E0D39-96AA-4BCE-9326-25F22CE303E6}"/>
          </ac:spMkLst>
        </pc:spChg>
        <pc:spChg chg="add mod">
          <ac:chgData name="Miguel Andres Garzon Ramirez" userId="04bbcaa2-caf7-4d17-acbe-a3976839bfd0" providerId="ADAL" clId="{B31626BA-7B1A-41F2-A9B5-FD0499C6A7A5}" dt="2021-05-03T19:01:35.758" v="1592" actId="14100"/>
          <ac:spMkLst>
            <pc:docMk/>
            <pc:sldMk cId="3744047502" sldId="396"/>
            <ac:spMk id="12" creationId="{B17795D5-ECFD-4F1F-8A25-A41424A9D3AC}"/>
          </ac:spMkLst>
        </pc:spChg>
        <pc:spChg chg="mod">
          <ac:chgData name="Miguel Andres Garzon Ramirez" userId="04bbcaa2-caf7-4d17-acbe-a3976839bfd0" providerId="ADAL" clId="{B31626BA-7B1A-41F2-A9B5-FD0499C6A7A5}" dt="2021-05-03T15:32:08.018" v="1530" actId="20577"/>
          <ac:spMkLst>
            <pc:docMk/>
            <pc:sldMk cId="3744047502" sldId="396"/>
            <ac:spMk id="13" creationId="{AE0CC0D8-70E8-4B3D-B974-BC985A247DBF}"/>
          </ac:spMkLst>
        </pc:spChg>
        <pc:spChg chg="add mod ord">
          <ac:chgData name="Miguel Andres Garzon Ramirez" userId="04bbcaa2-caf7-4d17-acbe-a3976839bfd0" providerId="ADAL" clId="{B31626BA-7B1A-41F2-A9B5-FD0499C6A7A5}" dt="2021-05-03T19:10:28.014" v="1755" actId="14100"/>
          <ac:spMkLst>
            <pc:docMk/>
            <pc:sldMk cId="3744047502" sldId="396"/>
            <ac:spMk id="14" creationId="{5B1CBE39-72CB-4112-AB1A-FDAEE2A4A68E}"/>
          </ac:spMkLst>
        </pc:spChg>
        <pc:spChg chg="add del mod">
          <ac:chgData name="Miguel Andres Garzon Ramirez" userId="04bbcaa2-caf7-4d17-acbe-a3976839bfd0" providerId="ADAL" clId="{B31626BA-7B1A-41F2-A9B5-FD0499C6A7A5}" dt="2021-05-03T19:01:37.360" v="1593" actId="478"/>
          <ac:spMkLst>
            <pc:docMk/>
            <pc:sldMk cId="3744047502" sldId="396"/>
            <ac:spMk id="15" creationId="{70703D56-0423-4C0B-A61B-A144C57CE272}"/>
          </ac:spMkLst>
        </pc:spChg>
        <pc:spChg chg="add mod">
          <ac:chgData name="Miguel Andres Garzon Ramirez" userId="04bbcaa2-caf7-4d17-acbe-a3976839bfd0" providerId="ADAL" clId="{B31626BA-7B1A-41F2-A9B5-FD0499C6A7A5}" dt="2021-05-03T19:13:39.307" v="1807" actId="1076"/>
          <ac:spMkLst>
            <pc:docMk/>
            <pc:sldMk cId="3744047502" sldId="396"/>
            <ac:spMk id="16" creationId="{A0898CDC-62E1-4935-9EF9-2906309929DA}"/>
          </ac:spMkLst>
        </pc:spChg>
        <pc:picChg chg="add del mod">
          <ac:chgData name="Miguel Andres Garzon Ramirez" userId="04bbcaa2-caf7-4d17-acbe-a3976839bfd0" providerId="ADAL" clId="{B31626BA-7B1A-41F2-A9B5-FD0499C6A7A5}" dt="2021-05-03T19:10:34.553" v="1756" actId="478"/>
          <ac:picMkLst>
            <pc:docMk/>
            <pc:sldMk cId="3744047502" sldId="396"/>
            <ac:picMk id="6" creationId="{FBA46792-E838-4221-A9F8-974AB323B655}"/>
          </ac:picMkLst>
        </pc:picChg>
        <pc:picChg chg="add del mod">
          <ac:chgData name="Miguel Andres Garzon Ramirez" userId="04bbcaa2-caf7-4d17-acbe-a3976839bfd0" providerId="ADAL" clId="{B31626BA-7B1A-41F2-A9B5-FD0499C6A7A5}" dt="2021-05-03T19:10:01.134" v="1748" actId="478"/>
          <ac:picMkLst>
            <pc:docMk/>
            <pc:sldMk cId="3744047502" sldId="396"/>
            <ac:picMk id="10" creationId="{8147F7DB-D795-440D-97E3-B5C0C784C81F}"/>
          </ac:picMkLst>
        </pc:picChg>
        <pc:picChg chg="del">
          <ac:chgData name="Miguel Andres Garzon Ramirez" userId="04bbcaa2-caf7-4d17-acbe-a3976839bfd0" providerId="ADAL" clId="{B31626BA-7B1A-41F2-A9B5-FD0499C6A7A5}" dt="2021-05-03T18:56:17.580" v="1531" actId="478"/>
          <ac:picMkLst>
            <pc:docMk/>
            <pc:sldMk cId="3744047502" sldId="396"/>
            <ac:picMk id="11" creationId="{BC181D00-8345-46D6-BFFF-BE2CB156A809}"/>
          </ac:picMkLst>
        </pc:picChg>
        <pc:picChg chg="add mod ord">
          <ac:chgData name="Miguel Andres Garzon Ramirez" userId="04bbcaa2-caf7-4d17-acbe-a3976839bfd0" providerId="ADAL" clId="{B31626BA-7B1A-41F2-A9B5-FD0499C6A7A5}" dt="2021-05-03T19:10:18.509" v="1753" actId="1076"/>
          <ac:picMkLst>
            <pc:docMk/>
            <pc:sldMk cId="3744047502" sldId="396"/>
            <ac:picMk id="18" creationId="{4E75A06F-BB88-4102-9513-83FD792E2039}"/>
          </ac:picMkLst>
        </pc:picChg>
        <pc:picChg chg="add mod">
          <ac:chgData name="Miguel Andres Garzon Ramirez" userId="04bbcaa2-caf7-4d17-acbe-a3976839bfd0" providerId="ADAL" clId="{B31626BA-7B1A-41F2-A9B5-FD0499C6A7A5}" dt="2021-05-03T19:10:51.705" v="1758" actId="1076"/>
          <ac:picMkLst>
            <pc:docMk/>
            <pc:sldMk cId="3744047502" sldId="396"/>
            <ac:picMk id="20" creationId="{5E49348E-1EAE-47AD-8E3C-9A13DF0B1316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9:20:39.918" v="1865" actId="20577"/>
        <pc:sldMkLst>
          <pc:docMk/>
          <pc:sldMk cId="188721626" sldId="397"/>
        </pc:sldMkLst>
        <pc:spChg chg="del">
          <ac:chgData name="Miguel Andres Garzon Ramirez" userId="04bbcaa2-caf7-4d17-acbe-a3976839bfd0" providerId="ADAL" clId="{B31626BA-7B1A-41F2-A9B5-FD0499C6A7A5}" dt="2021-05-03T19:02:28.765" v="1650" actId="478"/>
          <ac:spMkLst>
            <pc:docMk/>
            <pc:sldMk cId="188721626" sldId="397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3T19:02:38.390" v="1653" actId="1076"/>
          <ac:spMkLst>
            <pc:docMk/>
            <pc:sldMk cId="188721626" sldId="397"/>
            <ac:spMk id="12" creationId="{359460FE-942D-4866-9AE0-563D2E95AE7D}"/>
          </ac:spMkLst>
        </pc:spChg>
        <pc:spChg chg="add del mod">
          <ac:chgData name="Miguel Andres Garzon Ramirez" userId="04bbcaa2-caf7-4d17-acbe-a3976839bfd0" providerId="ADAL" clId="{B31626BA-7B1A-41F2-A9B5-FD0499C6A7A5}" dt="2021-05-03T19:02:31.542" v="1652" actId="478"/>
          <ac:spMkLst>
            <pc:docMk/>
            <pc:sldMk cId="188721626" sldId="397"/>
            <ac:spMk id="14" creationId="{6D7D4B8E-0809-4361-95F8-6A502F620944}"/>
          </ac:spMkLst>
        </pc:spChg>
        <pc:spChg chg="add mod">
          <ac:chgData name="Miguel Andres Garzon Ramirez" userId="04bbcaa2-caf7-4d17-acbe-a3976839bfd0" providerId="ADAL" clId="{B31626BA-7B1A-41F2-A9B5-FD0499C6A7A5}" dt="2021-05-03T19:20:39.918" v="1865" actId="20577"/>
          <ac:spMkLst>
            <pc:docMk/>
            <pc:sldMk cId="188721626" sldId="397"/>
            <ac:spMk id="15" creationId="{49632F07-C3F9-45F2-B9D8-61B714B7DB8E}"/>
          </ac:spMkLst>
        </pc:spChg>
        <pc:spChg chg="add mod">
          <ac:chgData name="Miguel Andres Garzon Ramirez" userId="04bbcaa2-caf7-4d17-acbe-a3976839bfd0" providerId="ADAL" clId="{B31626BA-7B1A-41F2-A9B5-FD0499C6A7A5}" dt="2021-05-03T19:02:41.947" v="1654"/>
          <ac:spMkLst>
            <pc:docMk/>
            <pc:sldMk cId="188721626" sldId="397"/>
            <ac:spMk id="16" creationId="{C03A9349-9683-487B-AA3E-D4A7B271F51C}"/>
          </ac:spMkLst>
        </pc:spChg>
        <pc:spChg chg="add mod">
          <ac:chgData name="Miguel Andres Garzon Ramirez" userId="04bbcaa2-caf7-4d17-acbe-a3976839bfd0" providerId="ADAL" clId="{B31626BA-7B1A-41F2-A9B5-FD0499C6A7A5}" dt="2021-05-03T19:02:41.947" v="1654"/>
          <ac:spMkLst>
            <pc:docMk/>
            <pc:sldMk cId="188721626" sldId="397"/>
            <ac:spMk id="17" creationId="{F3A5DBA5-B36E-48F6-B2FD-6423536D5242}"/>
          </ac:spMkLst>
        </pc:spChg>
        <pc:spChg chg="add mod">
          <ac:chgData name="Miguel Andres Garzon Ramirez" userId="04bbcaa2-caf7-4d17-acbe-a3976839bfd0" providerId="ADAL" clId="{B31626BA-7B1A-41F2-A9B5-FD0499C6A7A5}" dt="2021-05-03T19:03:06.763" v="1660" actId="1076"/>
          <ac:spMkLst>
            <pc:docMk/>
            <pc:sldMk cId="188721626" sldId="397"/>
            <ac:spMk id="18" creationId="{FA6FC259-C981-4805-AAE9-1F2525A934C8}"/>
          </ac:spMkLst>
        </pc:spChg>
        <pc:picChg chg="add mod">
          <ac:chgData name="Miguel Andres Garzon Ramirez" userId="04bbcaa2-caf7-4d17-acbe-a3976839bfd0" providerId="ADAL" clId="{B31626BA-7B1A-41F2-A9B5-FD0499C6A7A5}" dt="2021-05-03T19:03:16.882" v="1673" actId="1036"/>
          <ac:picMkLst>
            <pc:docMk/>
            <pc:sldMk cId="188721626" sldId="397"/>
            <ac:picMk id="6" creationId="{E2E52964-9EB6-499A-9FE3-61F7DDD9AEFF}"/>
          </ac:picMkLst>
        </pc:picChg>
        <pc:picChg chg="del mod">
          <ac:chgData name="Miguel Andres Garzon Ramirez" userId="04bbcaa2-caf7-4d17-acbe-a3976839bfd0" providerId="ADAL" clId="{B31626BA-7B1A-41F2-A9B5-FD0499C6A7A5}" dt="2021-05-03T19:01:54.325" v="1641" actId="478"/>
          <ac:picMkLst>
            <pc:docMk/>
            <pc:sldMk cId="188721626" sldId="397"/>
            <ac:picMk id="10" creationId="{8147F7DB-D795-440D-97E3-B5C0C784C81F}"/>
          </ac:picMkLst>
        </pc:picChg>
        <pc:picChg chg="add mod">
          <ac:chgData name="Miguel Andres Garzon Ramirez" userId="04bbcaa2-caf7-4d17-acbe-a3976839bfd0" providerId="ADAL" clId="{B31626BA-7B1A-41F2-A9B5-FD0499C6A7A5}" dt="2021-05-03T19:02:44.297" v="1655" actId="1076"/>
          <ac:picMkLst>
            <pc:docMk/>
            <pc:sldMk cId="188721626" sldId="397"/>
            <ac:picMk id="11" creationId="{6A7DA966-3F4F-46F2-AB9F-CFEA525E1F36}"/>
          </ac:picMkLst>
        </pc:picChg>
      </pc:sldChg>
      <pc:sldChg chg="add">
        <pc:chgData name="Miguel Andres Garzon Ramirez" userId="04bbcaa2-caf7-4d17-acbe-a3976839bfd0" providerId="ADAL" clId="{B31626BA-7B1A-41F2-A9B5-FD0499C6A7A5}" dt="2021-05-03T19:04:28.613" v="1678"/>
        <pc:sldMkLst>
          <pc:docMk/>
          <pc:sldMk cId="2843098481" sldId="398"/>
        </pc:sldMkLst>
      </pc:sldChg>
      <pc:sldChg chg="addSp delSp modSp add mod">
        <pc:chgData name="Miguel Andres Garzon Ramirez" userId="04bbcaa2-caf7-4d17-acbe-a3976839bfd0" providerId="ADAL" clId="{B31626BA-7B1A-41F2-A9B5-FD0499C6A7A5}" dt="2021-05-03T21:50:30.377" v="7190" actId="20577"/>
        <pc:sldMkLst>
          <pc:docMk/>
          <pc:sldMk cId="1570540573" sldId="399"/>
        </pc:sldMkLst>
        <pc:spChg chg="ord">
          <ac:chgData name="Miguel Andres Garzon Ramirez" userId="04bbcaa2-caf7-4d17-acbe-a3976839bfd0" providerId="ADAL" clId="{B31626BA-7B1A-41F2-A9B5-FD0499C6A7A5}" dt="2021-05-03T19:13:17.116" v="1782" actId="167"/>
          <ac:spMkLst>
            <pc:docMk/>
            <pc:sldMk cId="1570540573" sldId="399"/>
            <ac:spMk id="4" creationId="{0192CB4F-962D-6346-AC2D-6ED831EAAAE1}"/>
          </ac:spMkLst>
        </pc:spChg>
        <pc:spChg chg="del">
          <ac:chgData name="Miguel Andres Garzon Ramirez" userId="04bbcaa2-caf7-4d17-acbe-a3976839bfd0" providerId="ADAL" clId="{B31626BA-7B1A-41F2-A9B5-FD0499C6A7A5}" dt="2021-05-03T19:13:04.586" v="1777" actId="478"/>
          <ac:spMkLst>
            <pc:docMk/>
            <pc:sldMk cId="1570540573" sldId="399"/>
            <ac:spMk id="5" creationId="{1590A928-ECA8-E441-8F4C-1D83DF0F0DF3}"/>
          </ac:spMkLst>
        </pc:spChg>
        <pc:spChg chg="del mod">
          <ac:chgData name="Miguel Andres Garzon Ramirez" userId="04bbcaa2-caf7-4d17-acbe-a3976839bfd0" providerId="ADAL" clId="{B31626BA-7B1A-41F2-A9B5-FD0499C6A7A5}" dt="2021-05-03T19:13:03.641" v="1776" actId="478"/>
          <ac:spMkLst>
            <pc:docMk/>
            <pc:sldMk cId="1570540573" sldId="399"/>
            <ac:spMk id="7" creationId="{8F6DE4D0-A135-5840-9A23-30D8CE403CB8}"/>
          </ac:spMkLst>
        </pc:spChg>
        <pc:spChg chg="del">
          <ac:chgData name="Miguel Andres Garzon Ramirez" userId="04bbcaa2-caf7-4d17-acbe-a3976839bfd0" providerId="ADAL" clId="{B31626BA-7B1A-41F2-A9B5-FD0499C6A7A5}" dt="2021-05-03T19:13:10.925" v="1780" actId="478"/>
          <ac:spMkLst>
            <pc:docMk/>
            <pc:sldMk cId="1570540573" sldId="399"/>
            <ac:spMk id="12" creationId="{359460FE-942D-4866-9AE0-563D2E95AE7D}"/>
          </ac:spMkLst>
        </pc:spChg>
        <pc:spChg chg="mod">
          <ac:chgData name="Miguel Andres Garzon Ramirez" userId="04bbcaa2-caf7-4d17-acbe-a3976839bfd0" providerId="ADAL" clId="{B31626BA-7B1A-41F2-A9B5-FD0499C6A7A5}" dt="2021-05-03T19:07:45.265" v="1744" actId="20577"/>
          <ac:spMkLst>
            <pc:docMk/>
            <pc:sldMk cId="1570540573" sldId="399"/>
            <ac:spMk id="13" creationId="{AE0CC0D8-70E8-4B3D-B974-BC985A247DBF}"/>
          </ac:spMkLst>
        </pc:spChg>
        <pc:spChg chg="mod">
          <ac:chgData name="Miguel Andres Garzon Ramirez" userId="04bbcaa2-caf7-4d17-acbe-a3976839bfd0" providerId="ADAL" clId="{B31626BA-7B1A-41F2-A9B5-FD0499C6A7A5}" dt="2021-05-03T21:50:30.377" v="7190" actId="20577"/>
          <ac:spMkLst>
            <pc:docMk/>
            <pc:sldMk cId="1570540573" sldId="399"/>
            <ac:spMk id="15" creationId="{49632F07-C3F9-45F2-B9D8-61B714B7DB8E}"/>
          </ac:spMkLst>
        </pc:spChg>
        <pc:spChg chg="mod">
          <ac:chgData name="Miguel Andres Garzon Ramirez" userId="04bbcaa2-caf7-4d17-acbe-a3976839bfd0" providerId="ADAL" clId="{B31626BA-7B1A-41F2-A9B5-FD0499C6A7A5}" dt="2021-05-03T19:13:24.795" v="1784" actId="1076"/>
          <ac:spMkLst>
            <pc:docMk/>
            <pc:sldMk cId="1570540573" sldId="399"/>
            <ac:spMk id="16" creationId="{C03A9349-9683-487B-AA3E-D4A7B271F51C}"/>
          </ac:spMkLst>
        </pc:spChg>
        <pc:spChg chg="mod">
          <ac:chgData name="Miguel Andres Garzon Ramirez" userId="04bbcaa2-caf7-4d17-acbe-a3976839bfd0" providerId="ADAL" clId="{B31626BA-7B1A-41F2-A9B5-FD0499C6A7A5}" dt="2021-05-03T19:13:28.143" v="1792" actId="20577"/>
          <ac:spMkLst>
            <pc:docMk/>
            <pc:sldMk cId="1570540573" sldId="399"/>
            <ac:spMk id="17" creationId="{F3A5DBA5-B36E-48F6-B2FD-6423536D5242}"/>
          </ac:spMkLst>
        </pc:spChg>
        <pc:spChg chg="ord">
          <ac:chgData name="Miguel Andres Garzon Ramirez" userId="04bbcaa2-caf7-4d17-acbe-a3976839bfd0" providerId="ADAL" clId="{B31626BA-7B1A-41F2-A9B5-FD0499C6A7A5}" dt="2021-05-03T19:12:22.835" v="1766" actId="166"/>
          <ac:spMkLst>
            <pc:docMk/>
            <pc:sldMk cId="1570540573" sldId="399"/>
            <ac:spMk id="18" creationId="{FA6FC259-C981-4805-AAE9-1F2525A934C8}"/>
          </ac:spMkLst>
        </pc:spChg>
        <pc:spChg chg="add mod ord">
          <ac:chgData name="Miguel Andres Garzon Ramirez" userId="04bbcaa2-caf7-4d17-acbe-a3976839bfd0" providerId="ADAL" clId="{B31626BA-7B1A-41F2-A9B5-FD0499C6A7A5}" dt="2021-05-03T19:13:08.432" v="1779" actId="167"/>
          <ac:spMkLst>
            <pc:docMk/>
            <pc:sldMk cId="1570540573" sldId="399"/>
            <ac:spMk id="19" creationId="{E1BEE3E5-DCC9-4BED-84D2-90C39746197A}"/>
          </ac:spMkLst>
        </pc:spChg>
        <pc:spChg chg="add mod ord">
          <ac:chgData name="Miguel Andres Garzon Ramirez" userId="04bbcaa2-caf7-4d17-acbe-a3976839bfd0" providerId="ADAL" clId="{B31626BA-7B1A-41F2-A9B5-FD0499C6A7A5}" dt="2021-05-03T19:13:13.783" v="1781" actId="6549"/>
          <ac:spMkLst>
            <pc:docMk/>
            <pc:sldMk cId="1570540573" sldId="399"/>
            <ac:spMk id="20" creationId="{80A5759A-FD4F-4673-8579-DD915294E228}"/>
          </ac:spMkLst>
        </pc:spChg>
        <pc:picChg chg="add mod">
          <ac:chgData name="Miguel Andres Garzon Ramirez" userId="04bbcaa2-caf7-4d17-acbe-a3976839bfd0" providerId="ADAL" clId="{B31626BA-7B1A-41F2-A9B5-FD0499C6A7A5}" dt="2021-05-03T19:12:24.908" v="1767" actId="1076"/>
          <ac:picMkLst>
            <pc:docMk/>
            <pc:sldMk cId="1570540573" sldId="399"/>
            <ac:picMk id="3" creationId="{B8F62CB9-3D17-4681-BBFF-515C71A7175B}"/>
          </ac:picMkLst>
        </pc:picChg>
        <pc:picChg chg="del">
          <ac:chgData name="Miguel Andres Garzon Ramirez" userId="04bbcaa2-caf7-4d17-acbe-a3976839bfd0" providerId="ADAL" clId="{B31626BA-7B1A-41F2-A9B5-FD0499C6A7A5}" dt="2021-05-03T19:11:03.054" v="1759" actId="478"/>
          <ac:picMkLst>
            <pc:docMk/>
            <pc:sldMk cId="1570540573" sldId="399"/>
            <ac:picMk id="6" creationId="{E2E52964-9EB6-499A-9FE3-61F7DDD9AEFF}"/>
          </ac:picMkLst>
        </pc:picChg>
        <pc:picChg chg="add mod">
          <ac:chgData name="Miguel Andres Garzon Ramirez" userId="04bbcaa2-caf7-4d17-acbe-a3976839bfd0" providerId="ADAL" clId="{B31626BA-7B1A-41F2-A9B5-FD0499C6A7A5}" dt="2021-05-03T19:12:49.392" v="1775" actId="1076"/>
          <ac:picMkLst>
            <pc:docMk/>
            <pc:sldMk cId="1570540573" sldId="399"/>
            <ac:picMk id="10" creationId="{E38F7468-6346-425B-ACD7-33086544BA43}"/>
          </ac:picMkLst>
        </pc:picChg>
        <pc:picChg chg="del">
          <ac:chgData name="Miguel Andres Garzon Ramirez" userId="04bbcaa2-caf7-4d17-acbe-a3976839bfd0" providerId="ADAL" clId="{B31626BA-7B1A-41F2-A9B5-FD0499C6A7A5}" dt="2021-05-03T19:11:03.861" v="1760" actId="478"/>
          <ac:picMkLst>
            <pc:docMk/>
            <pc:sldMk cId="1570540573" sldId="399"/>
            <ac:picMk id="11" creationId="{6A7DA966-3F4F-46F2-AB9F-CFEA525E1F36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9:21:34.191" v="1876"/>
        <pc:sldMkLst>
          <pc:docMk/>
          <pc:sldMk cId="260472496" sldId="400"/>
        </pc:sldMkLst>
        <pc:spChg chg="mod">
          <ac:chgData name="Miguel Andres Garzon Ramirez" userId="04bbcaa2-caf7-4d17-acbe-a3976839bfd0" providerId="ADAL" clId="{B31626BA-7B1A-41F2-A9B5-FD0499C6A7A5}" dt="2021-05-03T19:21:34.191" v="1876"/>
          <ac:spMkLst>
            <pc:docMk/>
            <pc:sldMk cId="260472496" sldId="400"/>
            <ac:spMk id="15" creationId="{49632F07-C3F9-45F2-B9D8-61B714B7DB8E}"/>
          </ac:spMkLst>
        </pc:spChg>
        <pc:spChg chg="mod ord">
          <ac:chgData name="Miguel Andres Garzon Ramirez" userId="04bbcaa2-caf7-4d17-acbe-a3976839bfd0" providerId="ADAL" clId="{B31626BA-7B1A-41F2-A9B5-FD0499C6A7A5}" dt="2021-05-03T19:21:16.691" v="1874" actId="1076"/>
          <ac:spMkLst>
            <pc:docMk/>
            <pc:sldMk cId="260472496" sldId="400"/>
            <ac:spMk id="18" creationId="{FA6FC259-C981-4805-AAE9-1F2525A934C8}"/>
          </ac:spMkLst>
        </pc:spChg>
        <pc:picChg chg="del">
          <ac:chgData name="Miguel Andres Garzon Ramirez" userId="04bbcaa2-caf7-4d17-acbe-a3976839bfd0" providerId="ADAL" clId="{B31626BA-7B1A-41F2-A9B5-FD0499C6A7A5}" dt="2021-05-03T19:20:45.563" v="1866" actId="478"/>
          <ac:picMkLst>
            <pc:docMk/>
            <pc:sldMk cId="260472496" sldId="400"/>
            <ac:picMk id="3" creationId="{B8F62CB9-3D17-4681-BBFF-515C71A7175B}"/>
          </ac:picMkLst>
        </pc:picChg>
        <pc:picChg chg="add mod">
          <ac:chgData name="Miguel Andres Garzon Ramirez" userId="04bbcaa2-caf7-4d17-acbe-a3976839bfd0" providerId="ADAL" clId="{B31626BA-7B1A-41F2-A9B5-FD0499C6A7A5}" dt="2021-05-03T19:20:51.119" v="1869" actId="1076"/>
          <ac:picMkLst>
            <pc:docMk/>
            <pc:sldMk cId="260472496" sldId="400"/>
            <ac:picMk id="5" creationId="{1A272FCC-4A3D-4CA9-894F-E2193FFFFF68}"/>
          </ac:picMkLst>
        </pc:picChg>
        <pc:picChg chg="add mod">
          <ac:chgData name="Miguel Andres Garzon Ramirez" userId="04bbcaa2-caf7-4d17-acbe-a3976839bfd0" providerId="ADAL" clId="{B31626BA-7B1A-41F2-A9B5-FD0499C6A7A5}" dt="2021-05-03T19:21:09.707" v="1872" actId="1076"/>
          <ac:picMkLst>
            <pc:docMk/>
            <pc:sldMk cId="260472496" sldId="400"/>
            <ac:picMk id="7" creationId="{183959D7-0897-44D0-9B06-E77B3EB1D915}"/>
          </ac:picMkLst>
        </pc:picChg>
        <pc:picChg chg="del">
          <ac:chgData name="Miguel Andres Garzon Ramirez" userId="04bbcaa2-caf7-4d17-acbe-a3976839bfd0" providerId="ADAL" clId="{B31626BA-7B1A-41F2-A9B5-FD0499C6A7A5}" dt="2021-05-03T19:20:54.483" v="1870" actId="478"/>
          <ac:picMkLst>
            <pc:docMk/>
            <pc:sldMk cId="260472496" sldId="400"/>
            <ac:picMk id="10" creationId="{E38F7468-6346-425B-ACD7-33086544BA43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9:44:07.333" v="1937"/>
        <pc:sldMkLst>
          <pc:docMk/>
          <pc:sldMk cId="1274174778" sldId="401"/>
        </pc:sldMkLst>
        <pc:spChg chg="mod">
          <ac:chgData name="Miguel Andres Garzon Ramirez" userId="04bbcaa2-caf7-4d17-acbe-a3976839bfd0" providerId="ADAL" clId="{B31626BA-7B1A-41F2-A9B5-FD0499C6A7A5}" dt="2021-05-03T19:44:07.333" v="1937"/>
          <ac:spMkLst>
            <pc:docMk/>
            <pc:sldMk cId="1274174778" sldId="401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B31626BA-7B1A-41F2-A9B5-FD0499C6A7A5}" dt="2021-05-03T19:22:02.473" v="1881" actId="478"/>
          <ac:spMkLst>
            <pc:docMk/>
            <pc:sldMk cId="1274174778" sldId="401"/>
            <ac:spMk id="12" creationId="{1469DB42-3963-4063-A3C0-084C29B9ADE4}"/>
          </ac:spMkLst>
        </pc:spChg>
        <pc:spChg chg="add mod">
          <ac:chgData name="Miguel Andres Garzon Ramirez" userId="04bbcaa2-caf7-4d17-acbe-a3976839bfd0" providerId="ADAL" clId="{B31626BA-7B1A-41F2-A9B5-FD0499C6A7A5}" dt="2021-05-03T19:42:35.287" v="1930" actId="1076"/>
          <ac:spMkLst>
            <pc:docMk/>
            <pc:sldMk cId="1274174778" sldId="401"/>
            <ac:spMk id="18" creationId="{0BA1437C-651C-498E-9286-8F92D9779A44}"/>
          </ac:spMkLst>
        </pc:spChg>
        <pc:spChg chg="mod">
          <ac:chgData name="Miguel Andres Garzon Ramirez" userId="04bbcaa2-caf7-4d17-acbe-a3976839bfd0" providerId="ADAL" clId="{B31626BA-7B1A-41F2-A9B5-FD0499C6A7A5}" dt="2021-05-03T19:21:56.262" v="1878"/>
          <ac:spMkLst>
            <pc:docMk/>
            <pc:sldMk cId="1274174778" sldId="401"/>
            <ac:spMk id="20" creationId="{5FFD3A6D-CD78-4C30-BA29-D2D7362F563D}"/>
          </ac:spMkLst>
        </pc:spChg>
        <pc:picChg chg="add del">
          <ac:chgData name="Miguel Andres Garzon Ramirez" userId="04bbcaa2-caf7-4d17-acbe-a3976839bfd0" providerId="ADAL" clId="{B31626BA-7B1A-41F2-A9B5-FD0499C6A7A5}" dt="2021-05-03T19:40:39.077" v="1914" actId="478"/>
          <ac:picMkLst>
            <pc:docMk/>
            <pc:sldMk cId="1274174778" sldId="401"/>
            <ac:picMk id="4" creationId="{796E8658-6F24-44F1-9388-31A40CCBE843}"/>
          </ac:picMkLst>
        </pc:picChg>
        <pc:picChg chg="add del">
          <ac:chgData name="Miguel Andres Garzon Ramirez" userId="04bbcaa2-caf7-4d17-acbe-a3976839bfd0" providerId="ADAL" clId="{B31626BA-7B1A-41F2-A9B5-FD0499C6A7A5}" dt="2021-05-03T19:40:36.617" v="1911" actId="478"/>
          <ac:picMkLst>
            <pc:docMk/>
            <pc:sldMk cId="1274174778" sldId="401"/>
            <ac:picMk id="10" creationId="{B34DE9A4-3283-4F55-AC7F-F3A1AD9B56C9}"/>
          </ac:picMkLst>
        </pc:picChg>
        <pc:picChg chg="add mod">
          <ac:chgData name="Miguel Andres Garzon Ramirez" userId="04bbcaa2-caf7-4d17-acbe-a3976839bfd0" providerId="ADAL" clId="{B31626BA-7B1A-41F2-A9B5-FD0499C6A7A5}" dt="2021-05-03T19:42:32.799" v="1928" actId="1076"/>
          <ac:picMkLst>
            <pc:docMk/>
            <pc:sldMk cId="1274174778" sldId="401"/>
            <ac:picMk id="13" creationId="{B93044E2-D3C5-4B45-A1C6-FB4DD49A3228}"/>
          </ac:picMkLst>
        </pc:picChg>
        <pc:picChg chg="del">
          <ac:chgData name="Miguel Andres Garzon Ramirez" userId="04bbcaa2-caf7-4d17-acbe-a3976839bfd0" providerId="ADAL" clId="{B31626BA-7B1A-41F2-A9B5-FD0499C6A7A5}" dt="2021-05-03T19:22:00.482" v="1879" actId="478"/>
          <ac:picMkLst>
            <pc:docMk/>
            <pc:sldMk cId="1274174778" sldId="401"/>
            <ac:picMk id="14" creationId="{9C0F5ED4-201A-41E5-8D05-0BD3DCE1D9CB}"/>
          </ac:picMkLst>
        </pc:picChg>
        <pc:picChg chg="del">
          <ac:chgData name="Miguel Andres Garzon Ramirez" userId="04bbcaa2-caf7-4d17-acbe-a3976839bfd0" providerId="ADAL" clId="{B31626BA-7B1A-41F2-A9B5-FD0499C6A7A5}" dt="2021-05-03T19:22:00.962" v="1880" actId="478"/>
          <ac:picMkLst>
            <pc:docMk/>
            <pc:sldMk cId="1274174778" sldId="401"/>
            <ac:picMk id="16" creationId="{5C637493-F5F3-4B21-8E0F-AA9AC23AB591}"/>
          </ac:picMkLst>
        </pc:picChg>
        <pc:picChg chg="add mod">
          <ac:chgData name="Miguel Andres Garzon Ramirez" userId="04bbcaa2-caf7-4d17-acbe-a3976839bfd0" providerId="ADAL" clId="{B31626BA-7B1A-41F2-A9B5-FD0499C6A7A5}" dt="2021-05-03T19:42:33.735" v="1929" actId="1076"/>
          <ac:picMkLst>
            <pc:docMk/>
            <pc:sldMk cId="1274174778" sldId="401"/>
            <ac:picMk id="17" creationId="{CDD92960-F404-42F0-96B4-AFC01CABD795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19:44:14.753" v="1940" actId="20577"/>
        <pc:sldMkLst>
          <pc:docMk/>
          <pc:sldMk cId="3623649103" sldId="402"/>
        </pc:sldMkLst>
        <pc:spChg chg="mod">
          <ac:chgData name="Miguel Andres Garzon Ramirez" userId="04bbcaa2-caf7-4d17-acbe-a3976839bfd0" providerId="ADAL" clId="{B31626BA-7B1A-41F2-A9B5-FD0499C6A7A5}" dt="2021-05-03T19:44:14.753" v="1940" actId="20577"/>
          <ac:spMkLst>
            <pc:docMk/>
            <pc:sldMk cId="3623649103" sldId="402"/>
            <ac:spMk id="3" creationId="{682C3AC3-13E3-9246-B98E-FB74727BFB28}"/>
          </ac:spMkLst>
        </pc:spChg>
        <pc:spChg chg="add mod ord">
          <ac:chgData name="Miguel Andres Garzon Ramirez" userId="04bbcaa2-caf7-4d17-acbe-a3976839bfd0" providerId="ADAL" clId="{B31626BA-7B1A-41F2-A9B5-FD0499C6A7A5}" dt="2021-05-03T19:43:54.832" v="1936" actId="1076"/>
          <ac:spMkLst>
            <pc:docMk/>
            <pc:sldMk cId="3623649103" sldId="402"/>
            <ac:spMk id="12" creationId="{D17D87A3-A494-4332-86B2-F72D34BE43C4}"/>
          </ac:spMkLst>
        </pc:spChg>
        <pc:picChg chg="del">
          <ac:chgData name="Miguel Andres Garzon Ramirez" userId="04bbcaa2-caf7-4d17-acbe-a3976839bfd0" providerId="ADAL" clId="{B31626BA-7B1A-41F2-A9B5-FD0499C6A7A5}" dt="2021-05-03T19:41:16.585" v="1917" actId="478"/>
          <ac:picMkLst>
            <pc:docMk/>
            <pc:sldMk cId="3623649103" sldId="402"/>
            <ac:picMk id="4" creationId="{796E8658-6F24-44F1-9388-31A40CCBE843}"/>
          </ac:picMkLst>
        </pc:picChg>
        <pc:picChg chg="add del mod">
          <ac:chgData name="Miguel Andres Garzon Ramirez" userId="04bbcaa2-caf7-4d17-acbe-a3976839bfd0" providerId="ADAL" clId="{B31626BA-7B1A-41F2-A9B5-FD0499C6A7A5}" dt="2021-05-03T19:42:25.799" v="1924" actId="21"/>
          <ac:picMkLst>
            <pc:docMk/>
            <pc:sldMk cId="3623649103" sldId="402"/>
            <ac:picMk id="8" creationId="{C373C71B-504C-4D43-B9CC-D022110FF299}"/>
          </ac:picMkLst>
        </pc:picChg>
        <pc:picChg chg="mod">
          <ac:chgData name="Miguel Andres Garzon Ramirez" userId="04bbcaa2-caf7-4d17-acbe-a3976839bfd0" providerId="ADAL" clId="{B31626BA-7B1A-41F2-A9B5-FD0499C6A7A5}" dt="2021-05-03T19:43:52.133" v="1935" actId="1076"/>
          <ac:picMkLst>
            <pc:docMk/>
            <pc:sldMk cId="3623649103" sldId="402"/>
            <ac:picMk id="10" creationId="{B34DE9A4-3283-4F55-AC7F-F3A1AD9B56C9}"/>
          </ac:picMkLst>
        </pc:picChg>
        <pc:picChg chg="add mod">
          <ac:chgData name="Miguel Andres Garzon Ramirez" userId="04bbcaa2-caf7-4d17-acbe-a3976839bfd0" providerId="ADAL" clId="{B31626BA-7B1A-41F2-A9B5-FD0499C6A7A5}" dt="2021-05-03T19:43:52.133" v="1935" actId="1076"/>
          <ac:picMkLst>
            <pc:docMk/>
            <pc:sldMk cId="3623649103" sldId="402"/>
            <ac:picMk id="13" creationId="{D86CC860-B806-4BB5-BA5D-7B8EE7971CEA}"/>
          </ac:picMkLst>
        </pc:picChg>
      </pc:sldChg>
      <pc:sldChg chg="modSp add mod">
        <pc:chgData name="Miguel Andres Garzon Ramirez" userId="04bbcaa2-caf7-4d17-acbe-a3976839bfd0" providerId="ADAL" clId="{B31626BA-7B1A-41F2-A9B5-FD0499C6A7A5}" dt="2021-05-03T21:09:35.327" v="6473" actId="20577"/>
        <pc:sldMkLst>
          <pc:docMk/>
          <pc:sldMk cId="3149508789" sldId="403"/>
        </pc:sldMkLst>
        <pc:spChg chg="mod">
          <ac:chgData name="Miguel Andres Garzon Ramirez" userId="04bbcaa2-caf7-4d17-acbe-a3976839bfd0" providerId="ADAL" clId="{B31626BA-7B1A-41F2-A9B5-FD0499C6A7A5}" dt="2021-05-03T21:09:35.327" v="6473" actId="20577"/>
          <ac:spMkLst>
            <pc:docMk/>
            <pc:sldMk cId="3149508789" sldId="403"/>
            <ac:spMk id="10" creationId="{4308C663-C001-4C1D-A6A6-36ED5E976586}"/>
          </ac:spMkLst>
        </pc:spChg>
      </pc:sldChg>
      <pc:sldChg chg="addSp delSp modSp add del mod">
        <pc:chgData name="Miguel Andres Garzon Ramirez" userId="04bbcaa2-caf7-4d17-acbe-a3976839bfd0" providerId="ADAL" clId="{B31626BA-7B1A-41F2-A9B5-FD0499C6A7A5}" dt="2021-05-03T21:09:58.238" v="6474" actId="47"/>
        <pc:sldMkLst>
          <pc:docMk/>
          <pc:sldMk cId="2525898407" sldId="404"/>
        </pc:sldMkLst>
        <pc:picChg chg="add del mod">
          <ac:chgData name="Miguel Andres Garzon Ramirez" userId="04bbcaa2-caf7-4d17-acbe-a3976839bfd0" providerId="ADAL" clId="{B31626BA-7B1A-41F2-A9B5-FD0499C6A7A5}" dt="2021-05-03T20:56:16.618" v="5988" actId="478"/>
          <ac:picMkLst>
            <pc:docMk/>
            <pc:sldMk cId="2525898407" sldId="404"/>
            <ac:picMk id="9" creationId="{F27E863E-C649-4316-93D6-C029FDE021CD}"/>
          </ac:picMkLst>
        </pc:picChg>
        <pc:picChg chg="del">
          <ac:chgData name="Miguel Andres Garzon Ramirez" userId="04bbcaa2-caf7-4d17-acbe-a3976839bfd0" providerId="ADAL" clId="{B31626BA-7B1A-41F2-A9B5-FD0499C6A7A5}" dt="2021-05-03T20:49:57.621" v="5973" actId="478"/>
          <ac:picMkLst>
            <pc:docMk/>
            <pc:sldMk cId="2525898407" sldId="404"/>
            <ac:picMk id="14" creationId="{5389AB7D-CAC1-4942-8788-20A7A236B6BB}"/>
          </ac:picMkLst>
        </pc:picChg>
      </pc:sldChg>
      <pc:sldChg chg="new del">
        <pc:chgData name="Miguel Andres Garzon Ramirez" userId="04bbcaa2-caf7-4d17-acbe-a3976839bfd0" providerId="ADAL" clId="{B31626BA-7B1A-41F2-A9B5-FD0499C6A7A5}" dt="2021-05-03T20:13:53.283" v="5704" actId="47"/>
        <pc:sldMkLst>
          <pc:docMk/>
          <pc:sldMk cId="3562784592" sldId="404"/>
        </pc:sldMkLst>
      </pc:sldChg>
      <pc:sldChg chg="addSp delSp modSp add mod ord">
        <pc:chgData name="Miguel Andres Garzon Ramirez" userId="04bbcaa2-caf7-4d17-acbe-a3976839bfd0" providerId="ADAL" clId="{B31626BA-7B1A-41F2-A9B5-FD0499C6A7A5}" dt="2021-05-03T22:26:05.973" v="8521" actId="1035"/>
        <pc:sldMkLst>
          <pc:docMk/>
          <pc:sldMk cId="3273513766" sldId="405"/>
        </pc:sldMkLst>
        <pc:spChg chg="mod">
          <ac:chgData name="Miguel Andres Garzon Ramirez" userId="04bbcaa2-caf7-4d17-acbe-a3976839bfd0" providerId="ADAL" clId="{B31626BA-7B1A-41F2-A9B5-FD0499C6A7A5}" dt="2021-05-03T20:57:04.011" v="6024" actId="20577"/>
          <ac:spMkLst>
            <pc:docMk/>
            <pc:sldMk cId="3273513766" sldId="405"/>
            <ac:spMk id="3" creationId="{682C3AC3-13E3-9246-B98E-FB74727BFB28}"/>
          </ac:spMkLst>
        </pc:spChg>
        <pc:picChg chg="del">
          <ac:chgData name="Miguel Andres Garzon Ramirez" userId="04bbcaa2-caf7-4d17-acbe-a3976839bfd0" providerId="ADAL" clId="{B31626BA-7B1A-41F2-A9B5-FD0499C6A7A5}" dt="2021-05-03T20:50:27.316" v="5977" actId="478"/>
          <ac:picMkLst>
            <pc:docMk/>
            <pc:sldMk cId="3273513766" sldId="405"/>
            <ac:picMk id="9" creationId="{F27E863E-C649-4316-93D6-C029FDE021CD}"/>
          </ac:picMkLst>
        </pc:picChg>
        <pc:picChg chg="add del mod">
          <ac:chgData name="Miguel Andres Garzon Ramirez" userId="04bbcaa2-caf7-4d17-acbe-a3976839bfd0" providerId="ADAL" clId="{B31626BA-7B1A-41F2-A9B5-FD0499C6A7A5}" dt="2021-05-03T20:55:37.501" v="5982" actId="478"/>
          <ac:picMkLst>
            <pc:docMk/>
            <pc:sldMk cId="3273513766" sldId="405"/>
            <ac:picMk id="10" creationId="{D30EC4F2-DE7F-4A2F-8E5A-9C4EAD7AFDB8}"/>
          </ac:picMkLst>
        </pc:picChg>
        <pc:picChg chg="add del mod">
          <ac:chgData name="Miguel Andres Garzon Ramirez" userId="04bbcaa2-caf7-4d17-acbe-a3976839bfd0" providerId="ADAL" clId="{B31626BA-7B1A-41F2-A9B5-FD0499C6A7A5}" dt="2021-05-03T20:56:18.393" v="5989" actId="478"/>
          <ac:picMkLst>
            <pc:docMk/>
            <pc:sldMk cId="3273513766" sldId="405"/>
            <ac:picMk id="12" creationId="{B5EC7B43-4388-4CEB-BB75-A41F2498CD0C}"/>
          </ac:picMkLst>
        </pc:picChg>
        <pc:picChg chg="add mod">
          <ac:chgData name="Miguel Andres Garzon Ramirez" userId="04bbcaa2-caf7-4d17-acbe-a3976839bfd0" providerId="ADAL" clId="{B31626BA-7B1A-41F2-A9B5-FD0499C6A7A5}" dt="2021-05-03T22:26:05.973" v="8521" actId="1035"/>
          <ac:picMkLst>
            <pc:docMk/>
            <pc:sldMk cId="3273513766" sldId="405"/>
            <ac:picMk id="14" creationId="{C41B0B05-E7D4-424F-AEC2-07BE49BD78DB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21:39:27.913" v="6930"/>
        <pc:sldMkLst>
          <pc:docMk/>
          <pc:sldMk cId="611452150" sldId="406"/>
        </pc:sldMkLst>
        <pc:spChg chg="mod">
          <ac:chgData name="Miguel Andres Garzon Ramirez" userId="04bbcaa2-caf7-4d17-acbe-a3976839bfd0" providerId="ADAL" clId="{B31626BA-7B1A-41F2-A9B5-FD0499C6A7A5}" dt="2021-05-03T21:39:27.913" v="6930"/>
          <ac:spMkLst>
            <pc:docMk/>
            <pc:sldMk cId="611452150" sldId="406"/>
            <ac:spMk id="2" creationId="{6C39052A-A1EA-8B49-A941-68F4FCA5EA86}"/>
          </ac:spMkLst>
        </pc:spChg>
        <pc:picChg chg="add mod">
          <ac:chgData name="Miguel Andres Garzon Ramirez" userId="04bbcaa2-caf7-4d17-acbe-a3976839bfd0" providerId="ADAL" clId="{B31626BA-7B1A-41F2-A9B5-FD0499C6A7A5}" dt="2021-05-03T21:02:05.174" v="6296" actId="1076"/>
          <ac:picMkLst>
            <pc:docMk/>
            <pc:sldMk cId="611452150" sldId="406"/>
            <ac:picMk id="9" creationId="{CF2064D1-0F4B-46FC-BED7-2AD140996EC4}"/>
          </ac:picMkLst>
        </pc:picChg>
        <pc:picChg chg="del">
          <ac:chgData name="Miguel Andres Garzon Ramirez" userId="04bbcaa2-caf7-4d17-acbe-a3976839bfd0" providerId="ADAL" clId="{B31626BA-7B1A-41F2-A9B5-FD0499C6A7A5}" dt="2021-05-03T20:56:12.369" v="5985" actId="478"/>
          <ac:picMkLst>
            <pc:docMk/>
            <pc:sldMk cId="611452150" sldId="406"/>
            <ac:picMk id="14" creationId="{5389AB7D-CAC1-4942-8788-20A7A236B6BB}"/>
          </ac:picMkLst>
        </pc:picChg>
      </pc:sldChg>
      <pc:sldChg chg="delSp modSp add mod ord">
        <pc:chgData name="Miguel Andres Garzon Ramirez" userId="04bbcaa2-caf7-4d17-acbe-a3976839bfd0" providerId="ADAL" clId="{B31626BA-7B1A-41F2-A9B5-FD0499C6A7A5}" dt="2021-05-03T21:01:09.832" v="6285"/>
        <pc:sldMkLst>
          <pc:docMk/>
          <pc:sldMk cId="1470127680" sldId="407"/>
        </pc:sldMkLst>
        <pc:spChg chg="del mod">
          <ac:chgData name="Miguel Andres Garzon Ramirez" userId="04bbcaa2-caf7-4d17-acbe-a3976839bfd0" providerId="ADAL" clId="{B31626BA-7B1A-41F2-A9B5-FD0499C6A7A5}" dt="2021-05-03T21:00:53.911" v="6277" actId="478"/>
          <ac:spMkLst>
            <pc:docMk/>
            <pc:sldMk cId="1470127680" sldId="407"/>
            <ac:spMk id="17" creationId="{80245E67-F28B-47A6-AD41-C9B67B79FAC3}"/>
          </ac:spMkLst>
        </pc:spChg>
        <pc:spChg chg="del">
          <ac:chgData name="Miguel Andres Garzon Ramirez" userId="04bbcaa2-caf7-4d17-acbe-a3976839bfd0" providerId="ADAL" clId="{B31626BA-7B1A-41F2-A9B5-FD0499C6A7A5}" dt="2021-05-03T21:00:55.287" v="6278" actId="478"/>
          <ac:spMkLst>
            <pc:docMk/>
            <pc:sldMk cId="1470127680" sldId="407"/>
            <ac:spMk id="25" creationId="{143D991C-C912-479E-B5FD-28C61FC85D47}"/>
          </ac:spMkLst>
        </pc:spChg>
        <pc:cxnChg chg="del">
          <ac:chgData name="Miguel Andres Garzon Ramirez" userId="04bbcaa2-caf7-4d17-acbe-a3976839bfd0" providerId="ADAL" clId="{B31626BA-7B1A-41F2-A9B5-FD0499C6A7A5}" dt="2021-05-03T21:00:57.846" v="6281" actId="478"/>
          <ac:cxnSpMkLst>
            <pc:docMk/>
            <pc:sldMk cId="1470127680" sldId="407"/>
            <ac:cxnSpMk id="19" creationId="{043F601F-42FD-476D-A92D-07A78E4F678B}"/>
          </ac:cxnSpMkLst>
        </pc:cxnChg>
        <pc:cxnChg chg="del mod">
          <ac:chgData name="Miguel Andres Garzon Ramirez" userId="04bbcaa2-caf7-4d17-acbe-a3976839bfd0" providerId="ADAL" clId="{B31626BA-7B1A-41F2-A9B5-FD0499C6A7A5}" dt="2021-05-03T21:00:56.998" v="6280" actId="478"/>
          <ac:cxnSpMkLst>
            <pc:docMk/>
            <pc:sldMk cId="1470127680" sldId="407"/>
            <ac:cxnSpMk id="21" creationId="{8368BF52-11DA-4364-A72F-C3968DAC6F96}"/>
          </ac:cxnSpMkLst>
        </pc:cxnChg>
        <pc:cxnChg chg="del mod">
          <ac:chgData name="Miguel Andres Garzon Ramirez" userId="04bbcaa2-caf7-4d17-acbe-a3976839bfd0" providerId="ADAL" clId="{B31626BA-7B1A-41F2-A9B5-FD0499C6A7A5}" dt="2021-05-03T21:00:56.092" v="6279" actId="478"/>
          <ac:cxnSpMkLst>
            <pc:docMk/>
            <pc:sldMk cId="1470127680" sldId="407"/>
            <ac:cxnSpMk id="26" creationId="{284DEA97-D014-4C99-9EFA-AABDDE6A78FD}"/>
          </ac:cxnSpMkLst>
        </pc:cxnChg>
        <pc:cxnChg chg="del mod">
          <ac:chgData name="Miguel Andres Garzon Ramirez" userId="04bbcaa2-caf7-4d17-acbe-a3976839bfd0" providerId="ADAL" clId="{B31626BA-7B1A-41F2-A9B5-FD0499C6A7A5}" dt="2021-05-03T21:00:58.692" v="6282" actId="478"/>
          <ac:cxnSpMkLst>
            <pc:docMk/>
            <pc:sldMk cId="1470127680" sldId="407"/>
            <ac:cxnSpMk id="31" creationId="{FD2CE2E6-05EC-47FD-9E96-B0D090AACED2}"/>
          </ac:cxnSpMkLst>
        </pc:cxnChg>
        <pc:cxnChg chg="del mod">
          <ac:chgData name="Miguel Andres Garzon Ramirez" userId="04bbcaa2-caf7-4d17-acbe-a3976839bfd0" providerId="ADAL" clId="{B31626BA-7B1A-41F2-A9B5-FD0499C6A7A5}" dt="2021-05-03T21:00:59.430" v="6283" actId="478"/>
          <ac:cxnSpMkLst>
            <pc:docMk/>
            <pc:sldMk cId="1470127680" sldId="407"/>
            <ac:cxnSpMk id="38" creationId="{AB356F74-4C80-4C75-889C-053B5A485174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3T21:01:40.978" v="6294" actId="1076"/>
        <pc:sldMkLst>
          <pc:docMk/>
          <pc:sldMk cId="313766070" sldId="408"/>
        </pc:sldMkLst>
        <pc:picChg chg="add mod">
          <ac:chgData name="Miguel Andres Garzon Ramirez" userId="04bbcaa2-caf7-4d17-acbe-a3976839bfd0" providerId="ADAL" clId="{B31626BA-7B1A-41F2-A9B5-FD0499C6A7A5}" dt="2021-05-03T21:01:40.978" v="6294" actId="1076"/>
          <ac:picMkLst>
            <pc:docMk/>
            <pc:sldMk cId="313766070" sldId="408"/>
            <ac:picMk id="9" creationId="{9917CB3D-02D6-4C61-9FF3-DB03BB6E103B}"/>
          </ac:picMkLst>
        </pc:picChg>
        <pc:picChg chg="del">
          <ac:chgData name="Miguel Andres Garzon Ramirez" userId="04bbcaa2-caf7-4d17-acbe-a3976839bfd0" providerId="ADAL" clId="{B31626BA-7B1A-41F2-A9B5-FD0499C6A7A5}" dt="2021-05-03T21:01:16.900" v="6291" actId="478"/>
          <ac:picMkLst>
            <pc:docMk/>
            <pc:sldMk cId="313766070" sldId="408"/>
            <ac:picMk id="16" creationId="{7C431327-D6D9-4DE2-B78F-5F768B1182B0}"/>
          </ac:picMkLst>
        </pc:picChg>
      </pc:sldChg>
      <pc:sldChg chg="add del">
        <pc:chgData name="Miguel Andres Garzon Ramirez" userId="04bbcaa2-caf7-4d17-acbe-a3976839bfd0" providerId="ADAL" clId="{B31626BA-7B1A-41F2-A9B5-FD0499C6A7A5}" dt="2021-05-03T21:01:13.608" v="6287"/>
        <pc:sldMkLst>
          <pc:docMk/>
          <pc:sldMk cId="633655945" sldId="408"/>
        </pc:sldMkLst>
      </pc:sldChg>
      <pc:sldChg chg="addSp delSp modSp add mod">
        <pc:chgData name="Miguel Andres Garzon Ramirez" userId="04bbcaa2-caf7-4d17-acbe-a3976839bfd0" providerId="ADAL" clId="{B31626BA-7B1A-41F2-A9B5-FD0499C6A7A5}" dt="2021-05-04T04:07:25.355" v="17097" actId="478"/>
        <pc:sldMkLst>
          <pc:docMk/>
          <pc:sldMk cId="1200549749" sldId="409"/>
        </pc:sldMkLst>
        <pc:spChg chg="mod">
          <ac:chgData name="Miguel Andres Garzon Ramirez" userId="04bbcaa2-caf7-4d17-acbe-a3976839bfd0" providerId="ADAL" clId="{B31626BA-7B1A-41F2-A9B5-FD0499C6A7A5}" dt="2021-05-03T21:51:01.279" v="7204" actId="20577"/>
          <ac:spMkLst>
            <pc:docMk/>
            <pc:sldMk cId="1200549749" sldId="409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4T04:07:22.930" v="17096" actId="478"/>
          <ac:spMkLst>
            <pc:docMk/>
            <pc:sldMk cId="1200549749" sldId="40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4T04:07:09.288" v="17095" actId="404"/>
          <ac:spMkLst>
            <pc:docMk/>
            <pc:sldMk cId="1200549749" sldId="409"/>
            <ac:spMk id="7" creationId="{DB3914EC-B385-4140-A67E-EA3C768A5CE9}"/>
          </ac:spMkLst>
        </pc:spChg>
        <pc:spChg chg="add del mod">
          <ac:chgData name="Miguel Andres Garzon Ramirez" userId="04bbcaa2-caf7-4d17-acbe-a3976839bfd0" providerId="ADAL" clId="{B31626BA-7B1A-41F2-A9B5-FD0499C6A7A5}" dt="2021-05-04T04:07:25.355" v="17097" actId="478"/>
          <ac:spMkLst>
            <pc:docMk/>
            <pc:sldMk cId="1200549749" sldId="409"/>
            <ac:spMk id="8" creationId="{9B14E7A1-7D30-4D14-A879-2F9E7D5C1735}"/>
          </ac:spMkLst>
        </pc:spChg>
        <pc:spChg chg="del">
          <ac:chgData name="Miguel Andres Garzon Ramirez" userId="04bbcaa2-caf7-4d17-acbe-a3976839bfd0" providerId="ADAL" clId="{B31626BA-7B1A-41F2-A9B5-FD0499C6A7A5}" dt="2021-05-03T22:36:59.469" v="9492" actId="478"/>
          <ac:spMkLst>
            <pc:docMk/>
            <pc:sldMk cId="1200549749" sldId="409"/>
            <ac:spMk id="12" creationId="{6290C583-C5FE-40D6-A95D-BD8F892CB90B}"/>
          </ac:spMkLst>
        </pc:spChg>
        <pc:spChg chg="add del mod">
          <ac:chgData name="Miguel Andres Garzon Ramirez" userId="04bbcaa2-caf7-4d17-acbe-a3976839bfd0" providerId="ADAL" clId="{B31626BA-7B1A-41F2-A9B5-FD0499C6A7A5}" dt="2021-05-04T03:50:08.019" v="15980" actId="21"/>
          <ac:spMkLst>
            <pc:docMk/>
            <pc:sldMk cId="1200549749" sldId="409"/>
            <ac:spMk id="14" creationId="{28224A82-837C-4C6A-8E8E-4F401830B0C2}"/>
          </ac:spMkLst>
        </pc:spChg>
        <pc:picChg chg="del">
          <ac:chgData name="Miguel Andres Garzon Ramirez" userId="04bbcaa2-caf7-4d17-acbe-a3976839bfd0" providerId="ADAL" clId="{B31626BA-7B1A-41F2-A9B5-FD0499C6A7A5}" dt="2021-05-03T22:36:58.900" v="9491" actId="478"/>
          <ac:picMkLst>
            <pc:docMk/>
            <pc:sldMk cId="1200549749" sldId="409"/>
            <ac:picMk id="11" creationId="{56F56DBE-E909-4E05-983C-8356BA86C674}"/>
          </ac:picMkLst>
        </pc:picChg>
        <pc:picChg chg="del">
          <ac:chgData name="Miguel Andres Garzon Ramirez" userId="04bbcaa2-caf7-4d17-acbe-a3976839bfd0" providerId="ADAL" clId="{B31626BA-7B1A-41F2-A9B5-FD0499C6A7A5}" dt="2021-05-03T22:37:00.622" v="9493" actId="478"/>
          <ac:picMkLst>
            <pc:docMk/>
            <pc:sldMk cId="1200549749" sldId="409"/>
            <ac:picMk id="13" creationId="{187F9951-4A1D-4223-89F0-D16741F27BF2}"/>
          </ac:picMkLst>
        </pc:picChg>
      </pc:sldChg>
      <pc:sldChg chg="add del">
        <pc:chgData name="Miguel Andres Garzon Ramirez" userId="04bbcaa2-caf7-4d17-acbe-a3976839bfd0" providerId="ADAL" clId="{B31626BA-7B1A-41F2-A9B5-FD0499C6A7A5}" dt="2021-05-03T21:48:52.807" v="7181"/>
        <pc:sldMkLst>
          <pc:docMk/>
          <pc:sldMk cId="2690549310" sldId="409"/>
        </pc:sldMkLst>
      </pc:sldChg>
      <pc:sldChg chg="addSp delSp modSp add del mod">
        <pc:chgData name="Miguel Andres Garzon Ramirez" userId="04bbcaa2-caf7-4d17-acbe-a3976839bfd0" providerId="ADAL" clId="{B31626BA-7B1A-41F2-A9B5-FD0499C6A7A5}" dt="2021-05-03T21:32:21.181" v="6780" actId="47"/>
        <pc:sldMkLst>
          <pc:docMk/>
          <pc:sldMk cId="3208403974" sldId="409"/>
        </pc:sldMkLst>
        <pc:spChg chg="mod">
          <ac:chgData name="Miguel Andres Garzon Ramirez" userId="04bbcaa2-caf7-4d17-acbe-a3976839bfd0" providerId="ADAL" clId="{B31626BA-7B1A-41F2-A9B5-FD0499C6A7A5}" dt="2021-05-03T21:26:38.285" v="6503"/>
          <ac:spMkLst>
            <pc:docMk/>
            <pc:sldMk cId="3208403974" sldId="409"/>
            <ac:spMk id="2" creationId="{6C39052A-A1EA-8B49-A941-68F4FCA5EA86}"/>
          </ac:spMkLst>
        </pc:spChg>
        <pc:picChg chg="add del">
          <ac:chgData name="Miguel Andres Garzon Ramirez" userId="04bbcaa2-caf7-4d17-acbe-a3976839bfd0" providerId="ADAL" clId="{B31626BA-7B1A-41F2-A9B5-FD0499C6A7A5}" dt="2021-05-03T21:26:34.274" v="6500" actId="478"/>
          <ac:picMkLst>
            <pc:docMk/>
            <pc:sldMk cId="3208403974" sldId="409"/>
            <ac:picMk id="6" creationId="{18D2B119-DF57-46A9-B282-EB6E36699123}"/>
          </ac:picMkLst>
        </pc:picChg>
        <pc:picChg chg="add del">
          <ac:chgData name="Miguel Andres Garzon Ramirez" userId="04bbcaa2-caf7-4d17-acbe-a3976839bfd0" providerId="ADAL" clId="{B31626BA-7B1A-41F2-A9B5-FD0499C6A7A5}" dt="2021-05-03T21:26:29.703" v="6499" actId="22"/>
          <ac:picMkLst>
            <pc:docMk/>
            <pc:sldMk cId="3208403974" sldId="409"/>
            <ac:picMk id="7" creationId="{ACA7E775-7D8B-4F39-8C82-DB8F390271FC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4T04:07:32.249" v="17098" actId="20577"/>
        <pc:sldMkLst>
          <pc:docMk/>
          <pc:sldMk cId="3887950054" sldId="410"/>
        </pc:sldMkLst>
        <pc:spChg chg="mod">
          <ac:chgData name="Miguel Andres Garzon Ramirez" userId="04bbcaa2-caf7-4d17-acbe-a3976839bfd0" providerId="ADAL" clId="{B31626BA-7B1A-41F2-A9B5-FD0499C6A7A5}" dt="2021-05-03T21:51:04.887" v="7211" actId="20577"/>
          <ac:spMkLst>
            <pc:docMk/>
            <pc:sldMk cId="3887950054" sldId="410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4T03:50:27.092" v="15988" actId="404"/>
          <ac:spMkLst>
            <pc:docMk/>
            <pc:sldMk cId="3887950054" sldId="410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4T04:07:32.249" v="17098" actId="20577"/>
          <ac:spMkLst>
            <pc:docMk/>
            <pc:sldMk cId="3887950054" sldId="410"/>
            <ac:spMk id="8" creationId="{1226F565-4DC1-418D-A924-D8B5DB5F7FEE}"/>
          </ac:spMkLst>
        </pc:spChg>
        <pc:spChg chg="del mod">
          <ac:chgData name="Miguel Andres Garzon Ramirez" userId="04bbcaa2-caf7-4d17-acbe-a3976839bfd0" providerId="ADAL" clId="{B31626BA-7B1A-41F2-A9B5-FD0499C6A7A5}" dt="2021-05-04T03:50:10.488" v="15981" actId="478"/>
          <ac:spMkLst>
            <pc:docMk/>
            <pc:sldMk cId="3887950054" sldId="410"/>
            <ac:spMk id="9" creationId="{C7DEE83C-BE12-8047-A35E-DCF80362FE78}"/>
          </ac:spMkLst>
        </pc:spChg>
      </pc:sldChg>
      <pc:sldChg chg="delSp modSp add mod">
        <pc:chgData name="Miguel Andres Garzon Ramirez" userId="04bbcaa2-caf7-4d17-acbe-a3976839bfd0" providerId="ADAL" clId="{B31626BA-7B1A-41F2-A9B5-FD0499C6A7A5}" dt="2021-05-04T04:07:41.257" v="17102" actId="478"/>
        <pc:sldMkLst>
          <pc:docMk/>
          <pc:sldMk cId="2528117447" sldId="411"/>
        </pc:sldMkLst>
        <pc:spChg chg="mod">
          <ac:chgData name="Miguel Andres Garzon Ramirez" userId="04bbcaa2-caf7-4d17-acbe-a3976839bfd0" providerId="ADAL" clId="{B31626BA-7B1A-41F2-A9B5-FD0499C6A7A5}" dt="2021-05-03T21:51:10.509" v="7228" actId="20577"/>
          <ac:spMkLst>
            <pc:docMk/>
            <pc:sldMk cId="2528117447" sldId="411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4T04:07:41.257" v="17102" actId="478"/>
          <ac:spMkLst>
            <pc:docMk/>
            <pc:sldMk cId="2528117447" sldId="411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4T04:07:38.375" v="17101"/>
          <ac:spMkLst>
            <pc:docMk/>
            <pc:sldMk cId="2528117447" sldId="411"/>
            <ac:spMk id="7" creationId="{8F6DE4D0-A135-5840-9A23-30D8CE403CB8}"/>
          </ac:spMkLst>
        </pc:spChg>
        <pc:picChg chg="del">
          <ac:chgData name="Miguel Andres Garzon Ramirez" userId="04bbcaa2-caf7-4d17-acbe-a3976839bfd0" providerId="ADAL" clId="{B31626BA-7B1A-41F2-A9B5-FD0499C6A7A5}" dt="2021-05-03T21:53:19.780" v="7634" actId="478"/>
          <ac:picMkLst>
            <pc:docMk/>
            <pc:sldMk cId="2528117447" sldId="411"/>
            <ac:picMk id="6" creationId="{9742D9BB-4B76-4C36-B8E4-830C2FEAC145}"/>
          </ac:picMkLst>
        </pc:picChg>
      </pc:sldChg>
      <pc:sldChg chg="add del">
        <pc:chgData name="Miguel Andres Garzon Ramirez" userId="04bbcaa2-caf7-4d17-acbe-a3976839bfd0" providerId="ADAL" clId="{B31626BA-7B1A-41F2-A9B5-FD0499C6A7A5}" dt="2021-05-03T22:17:16.986" v="8238" actId="47"/>
        <pc:sldMkLst>
          <pc:docMk/>
          <pc:sldMk cId="187033656" sldId="412"/>
        </pc:sldMkLst>
      </pc:sldChg>
      <pc:sldChg chg="addSp delSp modSp add mod">
        <pc:chgData name="Miguel Andres Garzon Ramirez" userId="04bbcaa2-caf7-4d17-acbe-a3976839bfd0" providerId="ADAL" clId="{B31626BA-7B1A-41F2-A9B5-FD0499C6A7A5}" dt="2021-05-03T22:25:31.918" v="8508" actId="20577"/>
        <pc:sldMkLst>
          <pc:docMk/>
          <pc:sldMk cId="2159488421" sldId="413"/>
        </pc:sldMkLst>
        <pc:spChg chg="mod">
          <ac:chgData name="Miguel Andres Garzon Ramirez" userId="04bbcaa2-caf7-4d17-acbe-a3976839bfd0" providerId="ADAL" clId="{B31626BA-7B1A-41F2-A9B5-FD0499C6A7A5}" dt="2021-05-03T22:03:39.488" v="7651" actId="27636"/>
          <ac:spMkLst>
            <pc:docMk/>
            <pc:sldMk cId="2159488421" sldId="413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2:03:55.139" v="7658" actId="1076"/>
          <ac:spMkLst>
            <pc:docMk/>
            <pc:sldMk cId="2159488421" sldId="413"/>
            <ac:spMk id="7" creationId="{DB3914EC-B385-4140-A67E-EA3C768A5CE9}"/>
          </ac:spMkLst>
        </pc:spChg>
        <pc:spChg chg="del">
          <ac:chgData name="Miguel Andres Garzon Ramirez" userId="04bbcaa2-caf7-4d17-acbe-a3976839bfd0" providerId="ADAL" clId="{B31626BA-7B1A-41F2-A9B5-FD0499C6A7A5}" dt="2021-05-03T22:03:34.767" v="7647" actId="478"/>
          <ac:spMkLst>
            <pc:docMk/>
            <pc:sldMk cId="2159488421" sldId="413"/>
            <ac:spMk id="11" creationId="{AD42E0B3-0D76-48F1-87CC-2B6BDC683B3C}"/>
          </ac:spMkLst>
        </pc:spChg>
        <pc:spChg chg="del">
          <ac:chgData name="Miguel Andres Garzon Ramirez" userId="04bbcaa2-caf7-4d17-acbe-a3976839bfd0" providerId="ADAL" clId="{B31626BA-7B1A-41F2-A9B5-FD0499C6A7A5}" dt="2021-05-03T22:03:40.950" v="7652" actId="478"/>
          <ac:spMkLst>
            <pc:docMk/>
            <pc:sldMk cId="2159488421" sldId="413"/>
            <ac:spMk id="12" creationId="{D14635D1-9E01-4C03-B961-5AA7DAC5ADA8}"/>
          </ac:spMkLst>
        </pc:spChg>
        <pc:spChg chg="del">
          <ac:chgData name="Miguel Andres Garzon Ramirez" userId="04bbcaa2-caf7-4d17-acbe-a3976839bfd0" providerId="ADAL" clId="{B31626BA-7B1A-41F2-A9B5-FD0499C6A7A5}" dt="2021-05-03T22:03:35.702" v="7648" actId="478"/>
          <ac:spMkLst>
            <pc:docMk/>
            <pc:sldMk cId="2159488421" sldId="413"/>
            <ac:spMk id="13" creationId="{579B7B06-E5E1-4085-B049-CA1F3FCCF287}"/>
          </ac:spMkLst>
        </pc:spChg>
        <pc:spChg chg="mod">
          <ac:chgData name="Miguel Andres Garzon Ramirez" userId="04bbcaa2-caf7-4d17-acbe-a3976839bfd0" providerId="ADAL" clId="{B31626BA-7B1A-41F2-A9B5-FD0499C6A7A5}" dt="2021-05-03T22:04:45.267" v="7813" actId="1076"/>
          <ac:spMkLst>
            <pc:docMk/>
            <pc:sldMk cId="2159488421" sldId="413"/>
            <ac:spMk id="14" creationId="{DA34E56F-396C-4631-9D54-F67CCC696442}"/>
          </ac:spMkLst>
        </pc:spChg>
        <pc:spChg chg="del">
          <ac:chgData name="Miguel Andres Garzon Ramirez" userId="04bbcaa2-caf7-4d17-acbe-a3976839bfd0" providerId="ADAL" clId="{B31626BA-7B1A-41F2-A9B5-FD0499C6A7A5}" dt="2021-05-03T22:03:37.557" v="7649" actId="478"/>
          <ac:spMkLst>
            <pc:docMk/>
            <pc:sldMk cId="2159488421" sldId="413"/>
            <ac:spMk id="15" creationId="{4F3C1E1E-B71A-40FA-A047-3BF36C4DC6CC}"/>
          </ac:spMkLst>
        </pc:spChg>
        <pc:spChg chg="add mod">
          <ac:chgData name="Miguel Andres Garzon Ramirez" userId="04bbcaa2-caf7-4d17-acbe-a3976839bfd0" providerId="ADAL" clId="{B31626BA-7B1A-41F2-A9B5-FD0499C6A7A5}" dt="2021-05-03T22:25:31.918" v="8508" actId="20577"/>
          <ac:spMkLst>
            <pc:docMk/>
            <pc:sldMk cId="2159488421" sldId="413"/>
            <ac:spMk id="16" creationId="{37ABED94-924A-4C93-8359-AB8995308CFF}"/>
          </ac:spMkLst>
        </pc:spChg>
        <pc:picChg chg="add mod">
          <ac:chgData name="Miguel Andres Garzon Ramirez" userId="04bbcaa2-caf7-4d17-acbe-a3976839bfd0" providerId="ADAL" clId="{B31626BA-7B1A-41F2-A9B5-FD0499C6A7A5}" dt="2021-05-03T22:03:51.151" v="7655" actId="1076"/>
          <ac:picMkLst>
            <pc:docMk/>
            <pc:sldMk cId="2159488421" sldId="413"/>
            <ac:picMk id="9" creationId="{133F14D9-4FC6-459B-8868-C2D1F80EFE35}"/>
          </ac:picMkLst>
        </pc:picChg>
        <pc:picChg chg="del">
          <ac:chgData name="Miguel Andres Garzon Ramirez" userId="04bbcaa2-caf7-4d17-acbe-a3976839bfd0" providerId="ADAL" clId="{B31626BA-7B1A-41F2-A9B5-FD0499C6A7A5}" dt="2021-05-03T22:03:32.249" v="7646" actId="478"/>
          <ac:picMkLst>
            <pc:docMk/>
            <pc:sldMk cId="2159488421" sldId="413"/>
            <ac:picMk id="10" creationId="{FB771583-6F29-4835-A5CB-047BB3464673}"/>
          </ac:picMkLst>
        </pc:picChg>
      </pc:sldChg>
      <pc:sldChg chg="addSp delSp modSp add mod">
        <pc:chgData name="Miguel Andres Garzon Ramirez" userId="04bbcaa2-caf7-4d17-acbe-a3976839bfd0" providerId="ADAL" clId="{B31626BA-7B1A-41F2-A9B5-FD0499C6A7A5}" dt="2021-05-03T23:27:46.504" v="10555" actId="20577"/>
        <pc:sldMkLst>
          <pc:docMk/>
          <pc:sldMk cId="1600177938" sldId="414"/>
        </pc:sldMkLst>
        <pc:spChg chg="del mod">
          <ac:chgData name="Miguel Andres Garzon Ramirez" userId="04bbcaa2-caf7-4d17-acbe-a3976839bfd0" providerId="ADAL" clId="{B31626BA-7B1A-41F2-A9B5-FD0499C6A7A5}" dt="2021-05-03T23:27:16.133" v="10526" actId="478"/>
          <ac:spMkLst>
            <pc:docMk/>
            <pc:sldMk cId="1600177938" sldId="414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3T22:15:33.165" v="8127" actId="20577"/>
          <ac:spMkLst>
            <pc:docMk/>
            <pc:sldMk cId="1600177938" sldId="414"/>
            <ac:spMk id="4" creationId="{E06ED823-2653-41ED-8E28-877E8E062757}"/>
          </ac:spMkLst>
        </pc:spChg>
        <pc:spChg chg="del">
          <ac:chgData name="Miguel Andres Garzon Ramirez" userId="04bbcaa2-caf7-4d17-acbe-a3976839bfd0" providerId="ADAL" clId="{B31626BA-7B1A-41F2-A9B5-FD0499C6A7A5}" dt="2021-05-03T22:15:12.516" v="8120" actId="478"/>
          <ac:spMkLst>
            <pc:docMk/>
            <pc:sldMk cId="1600177938" sldId="414"/>
            <ac:spMk id="12" creationId="{6290C583-C5FE-40D6-A95D-BD8F892CB90B}"/>
          </ac:spMkLst>
        </pc:spChg>
        <pc:spChg chg="mod">
          <ac:chgData name="Miguel Andres Garzon Ramirez" userId="04bbcaa2-caf7-4d17-acbe-a3976839bfd0" providerId="ADAL" clId="{B31626BA-7B1A-41F2-A9B5-FD0499C6A7A5}" dt="2021-05-03T22:16:54.891" v="8233" actId="1076"/>
          <ac:spMkLst>
            <pc:docMk/>
            <pc:sldMk cId="1600177938" sldId="414"/>
            <ac:spMk id="15" creationId="{73DD8197-BDC4-4556-A272-954224AF0333}"/>
          </ac:spMkLst>
        </pc:spChg>
        <pc:spChg chg="add mod">
          <ac:chgData name="Miguel Andres Garzon Ramirez" userId="04bbcaa2-caf7-4d17-acbe-a3976839bfd0" providerId="ADAL" clId="{B31626BA-7B1A-41F2-A9B5-FD0499C6A7A5}" dt="2021-05-03T22:31:36.797" v="9066" actId="1076"/>
          <ac:spMkLst>
            <pc:docMk/>
            <pc:sldMk cId="1600177938" sldId="414"/>
            <ac:spMk id="20" creationId="{5B683172-41C3-448B-BBF5-7DE0385470C6}"/>
          </ac:spMkLst>
        </pc:spChg>
        <pc:spChg chg="add mod">
          <ac:chgData name="Miguel Andres Garzon Ramirez" userId="04bbcaa2-caf7-4d17-acbe-a3976839bfd0" providerId="ADAL" clId="{B31626BA-7B1A-41F2-A9B5-FD0499C6A7A5}" dt="2021-05-03T23:27:46.504" v="10555" actId="20577"/>
          <ac:spMkLst>
            <pc:docMk/>
            <pc:sldMk cId="1600177938" sldId="414"/>
            <ac:spMk id="35" creationId="{A2C825CC-208F-4450-983A-AC020F6ABC6F}"/>
          </ac:spMkLst>
        </pc:spChg>
        <pc:picChg chg="del">
          <ac:chgData name="Miguel Andres Garzon Ramirez" userId="04bbcaa2-caf7-4d17-acbe-a3976839bfd0" providerId="ADAL" clId="{B31626BA-7B1A-41F2-A9B5-FD0499C6A7A5}" dt="2021-05-03T22:16:26.510" v="8227" actId="478"/>
          <ac:picMkLst>
            <pc:docMk/>
            <pc:sldMk cId="1600177938" sldId="414"/>
            <ac:picMk id="19" creationId="{2260E73C-1052-462B-B62F-F06B941A1EEE}"/>
          </ac:picMkLst>
        </pc:picChg>
        <pc:cxnChg chg="add mod">
          <ac:chgData name="Miguel Andres Garzon Ramirez" userId="04bbcaa2-caf7-4d17-acbe-a3976839bfd0" providerId="ADAL" clId="{B31626BA-7B1A-41F2-A9B5-FD0499C6A7A5}" dt="2021-05-03T22:15:42.121" v="8129" actId="14100"/>
          <ac:cxnSpMkLst>
            <pc:docMk/>
            <pc:sldMk cId="1600177938" sldId="414"/>
            <ac:cxnSpMk id="10" creationId="{F1B26421-26E1-4954-95B6-44D8D0D3235B}"/>
          </ac:cxnSpMkLst>
        </pc:cxnChg>
        <pc:cxnChg chg="add mod">
          <ac:chgData name="Miguel Andres Garzon Ramirez" userId="04bbcaa2-caf7-4d17-acbe-a3976839bfd0" providerId="ADAL" clId="{B31626BA-7B1A-41F2-A9B5-FD0499C6A7A5}" dt="2021-05-03T23:27:43.878" v="10554" actId="14100"/>
          <ac:cxnSpMkLst>
            <pc:docMk/>
            <pc:sldMk cId="1600177938" sldId="414"/>
            <ac:cxnSpMk id="21" creationId="{DE95FEC5-E918-4D4A-B5A7-97B1A88F57A0}"/>
          </ac:cxnSpMkLst>
        </pc:cxnChg>
        <pc:cxnChg chg="add mod">
          <ac:chgData name="Miguel Andres Garzon Ramirez" userId="04bbcaa2-caf7-4d17-acbe-a3976839bfd0" providerId="ADAL" clId="{B31626BA-7B1A-41F2-A9B5-FD0499C6A7A5}" dt="2021-05-03T23:27:33.478" v="10551" actId="14100"/>
          <ac:cxnSpMkLst>
            <pc:docMk/>
            <pc:sldMk cId="1600177938" sldId="414"/>
            <ac:cxnSpMk id="36" creationId="{B20336BE-62E5-4986-B5B2-B23B2B568385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3T23:04:42.850" v="9868" actId="21"/>
        <pc:sldMkLst>
          <pc:docMk/>
          <pc:sldMk cId="497355466" sldId="415"/>
        </pc:sldMkLst>
        <pc:spChg chg="del">
          <ac:chgData name="Miguel Andres Garzon Ramirez" userId="04bbcaa2-caf7-4d17-acbe-a3976839bfd0" providerId="ADAL" clId="{B31626BA-7B1A-41F2-A9B5-FD0499C6A7A5}" dt="2021-05-03T22:16:59.022" v="8235" actId="478"/>
          <ac:spMkLst>
            <pc:docMk/>
            <pc:sldMk cId="497355466" sldId="415"/>
            <ac:spMk id="15" creationId="{73DD8197-BDC4-4556-A272-954224AF0333}"/>
          </ac:spMkLst>
        </pc:spChg>
        <pc:spChg chg="add mod">
          <ac:chgData name="Miguel Andres Garzon Ramirez" userId="04bbcaa2-caf7-4d17-acbe-a3976839bfd0" providerId="ADAL" clId="{B31626BA-7B1A-41F2-A9B5-FD0499C6A7A5}" dt="2021-05-03T22:16:58.145" v="8234"/>
          <ac:spMkLst>
            <pc:docMk/>
            <pc:sldMk cId="497355466" sldId="415"/>
            <ac:spMk id="16" creationId="{4D6BC7EE-0B82-4603-B97D-8CF6E7DB7906}"/>
          </ac:spMkLst>
        </pc:spChg>
        <pc:spChg chg="add del mod">
          <ac:chgData name="Miguel Andres Garzon Ramirez" userId="04bbcaa2-caf7-4d17-acbe-a3976839bfd0" providerId="ADAL" clId="{B31626BA-7B1A-41F2-A9B5-FD0499C6A7A5}" dt="2021-05-03T22:30:20.282" v="8907" actId="478"/>
          <ac:spMkLst>
            <pc:docMk/>
            <pc:sldMk cId="497355466" sldId="415"/>
            <ac:spMk id="18" creationId="{8662BAD0-89CC-4ED6-A98A-347AB80DF791}"/>
          </ac:spMkLst>
        </pc:spChg>
        <pc:spChg chg="add mod">
          <ac:chgData name="Miguel Andres Garzon Ramirez" userId="04bbcaa2-caf7-4d17-acbe-a3976839bfd0" providerId="ADAL" clId="{B31626BA-7B1A-41F2-A9B5-FD0499C6A7A5}" dt="2021-05-03T22:30:32.730" v="8950" actId="20577"/>
          <ac:spMkLst>
            <pc:docMk/>
            <pc:sldMk cId="497355466" sldId="415"/>
            <ac:spMk id="22" creationId="{32B958DC-3841-4007-9450-FC9E75AF9CD5}"/>
          </ac:spMkLst>
        </pc:spChg>
        <pc:picChg chg="add del">
          <ac:chgData name="Miguel Andres Garzon Ramirez" userId="04bbcaa2-caf7-4d17-acbe-a3976839bfd0" providerId="ADAL" clId="{B31626BA-7B1A-41F2-A9B5-FD0499C6A7A5}" dt="2021-05-03T23:04:42.850" v="9868" actId="21"/>
          <ac:picMkLst>
            <pc:docMk/>
            <pc:sldMk cId="497355466" sldId="415"/>
            <ac:picMk id="14" creationId="{B090B474-FE8A-4E91-A4F7-E9671D779C99}"/>
          </ac:picMkLst>
        </pc:picChg>
        <pc:cxnChg chg="add mod">
          <ac:chgData name="Miguel Andres Garzon Ramirez" userId="04bbcaa2-caf7-4d17-acbe-a3976839bfd0" providerId="ADAL" clId="{B31626BA-7B1A-41F2-A9B5-FD0499C6A7A5}" dt="2021-05-03T22:30:43.524" v="8952" actId="14100"/>
          <ac:cxnSpMkLst>
            <pc:docMk/>
            <pc:sldMk cId="497355466" sldId="415"/>
            <ac:cxnSpMk id="11" creationId="{7F4D5893-C35B-4281-801A-20C4149CA7F3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2:41:58.172" v="13544" actId="478"/>
        <pc:sldMkLst>
          <pc:docMk/>
          <pc:sldMk cId="371011069" sldId="416"/>
        </pc:sldMkLst>
        <pc:spChg chg="mod">
          <ac:chgData name="Miguel Andres Garzon Ramirez" userId="04bbcaa2-caf7-4d17-acbe-a3976839bfd0" providerId="ADAL" clId="{B31626BA-7B1A-41F2-A9B5-FD0499C6A7A5}" dt="2021-05-04T02:41:20.283" v="13541" actId="1076"/>
          <ac:spMkLst>
            <pc:docMk/>
            <pc:sldMk cId="371011069" sldId="416"/>
            <ac:spMk id="4" creationId="{0192CB4F-962D-6346-AC2D-6ED831EAAAE1}"/>
          </ac:spMkLst>
        </pc:spChg>
        <pc:spChg chg="del">
          <ac:chgData name="Miguel Andres Garzon Ramirez" userId="04bbcaa2-caf7-4d17-acbe-a3976839bfd0" providerId="ADAL" clId="{B31626BA-7B1A-41F2-A9B5-FD0499C6A7A5}" dt="2021-05-04T02:41:56.243" v="13543" actId="478"/>
          <ac:spMkLst>
            <pc:docMk/>
            <pc:sldMk cId="371011069" sldId="416"/>
            <ac:spMk id="13" creationId="{EB4DAA2E-4667-4272-AEC6-4094DFF787F1}"/>
          </ac:spMkLst>
        </pc:spChg>
        <pc:spChg chg="del">
          <ac:chgData name="Miguel Andres Garzon Ramirez" userId="04bbcaa2-caf7-4d17-acbe-a3976839bfd0" providerId="ADAL" clId="{B31626BA-7B1A-41F2-A9B5-FD0499C6A7A5}" dt="2021-05-03T22:33:09.148" v="9222" actId="478"/>
          <ac:spMkLst>
            <pc:docMk/>
            <pc:sldMk cId="371011069" sldId="416"/>
            <ac:spMk id="15" creationId="{E27438E1-BB07-4C59-B159-9D179264F387}"/>
          </ac:spMkLst>
        </pc:spChg>
        <pc:spChg chg="add mod">
          <ac:chgData name="Miguel Andres Garzon Ramirez" userId="04bbcaa2-caf7-4d17-acbe-a3976839bfd0" providerId="ADAL" clId="{B31626BA-7B1A-41F2-A9B5-FD0499C6A7A5}" dt="2021-05-03T22:37:45.732" v="9499" actId="1076"/>
          <ac:spMkLst>
            <pc:docMk/>
            <pc:sldMk cId="371011069" sldId="416"/>
            <ac:spMk id="17" creationId="{CB077E82-231B-4DFD-999E-BE9ACBE7CEB5}"/>
          </ac:spMkLst>
        </pc:spChg>
        <pc:spChg chg="add mod">
          <ac:chgData name="Miguel Andres Garzon Ramirez" userId="04bbcaa2-caf7-4d17-acbe-a3976839bfd0" providerId="ADAL" clId="{B31626BA-7B1A-41F2-A9B5-FD0499C6A7A5}" dt="2021-05-04T02:41:23.740" v="13542" actId="1076"/>
          <ac:spMkLst>
            <pc:docMk/>
            <pc:sldMk cId="371011069" sldId="416"/>
            <ac:spMk id="23" creationId="{63EFA18B-63DF-49B0-AB63-DC8D48BBDD87}"/>
          </ac:spMkLst>
        </pc:spChg>
        <pc:picChg chg="del">
          <ac:chgData name="Miguel Andres Garzon Ramirez" userId="04bbcaa2-caf7-4d17-acbe-a3976839bfd0" providerId="ADAL" clId="{B31626BA-7B1A-41F2-A9B5-FD0499C6A7A5}" dt="2021-05-04T02:39:29.002" v="13423" actId="478"/>
          <ac:picMkLst>
            <pc:docMk/>
            <pc:sldMk cId="371011069" sldId="416"/>
            <ac:picMk id="10" creationId="{AD86FB5E-E82F-47D5-BA61-064547F56CAC}"/>
          </ac:picMkLst>
        </pc:picChg>
        <pc:picChg chg="add mod ord">
          <ac:chgData name="Miguel Andres Garzon Ramirez" userId="04bbcaa2-caf7-4d17-acbe-a3976839bfd0" providerId="ADAL" clId="{B31626BA-7B1A-41F2-A9B5-FD0499C6A7A5}" dt="2021-05-04T02:39:37.344" v="13426" actId="171"/>
          <ac:picMkLst>
            <pc:docMk/>
            <pc:sldMk cId="371011069" sldId="416"/>
            <ac:picMk id="18" creationId="{B114D2E0-2B1E-4254-B91C-1FE39F71082E}"/>
          </ac:picMkLst>
        </pc:picChg>
        <pc:cxnChg chg="add mod">
          <ac:chgData name="Miguel Andres Garzon Ramirez" userId="04bbcaa2-caf7-4d17-acbe-a3976839bfd0" providerId="ADAL" clId="{B31626BA-7B1A-41F2-A9B5-FD0499C6A7A5}" dt="2021-05-04T02:40:53.424" v="13464" actId="14100"/>
          <ac:cxnSpMkLst>
            <pc:docMk/>
            <pc:sldMk cId="371011069" sldId="416"/>
            <ac:cxnSpMk id="8" creationId="{2246CE7B-4825-4176-B21E-A7C8CF0171D7}"/>
          </ac:cxnSpMkLst>
        </pc:cxnChg>
        <pc:cxnChg chg="del mod">
          <ac:chgData name="Miguel Andres Garzon Ramirez" userId="04bbcaa2-caf7-4d17-acbe-a3976839bfd0" providerId="ADAL" clId="{B31626BA-7B1A-41F2-A9B5-FD0499C6A7A5}" dt="2021-05-04T02:41:58.172" v="13544" actId="478"/>
          <ac:cxnSpMkLst>
            <pc:docMk/>
            <pc:sldMk cId="371011069" sldId="416"/>
            <ac:cxnSpMk id="14" creationId="{1A81753C-238A-48C1-AC34-E8CE48A4C097}"/>
          </ac:cxnSpMkLst>
        </pc:cxnChg>
        <pc:cxnChg chg="del mod">
          <ac:chgData name="Miguel Andres Garzon Ramirez" userId="04bbcaa2-caf7-4d17-acbe-a3976839bfd0" providerId="ADAL" clId="{B31626BA-7B1A-41F2-A9B5-FD0499C6A7A5}" dt="2021-05-03T22:33:10.408" v="9223" actId="478"/>
          <ac:cxnSpMkLst>
            <pc:docMk/>
            <pc:sldMk cId="371011069" sldId="416"/>
            <ac:cxnSpMk id="16" creationId="{B554121B-9801-441D-AF7D-66BF33B6CD17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3:07:38.498" v="13639" actId="20577"/>
        <pc:sldMkLst>
          <pc:docMk/>
          <pc:sldMk cId="1815295219" sldId="417"/>
        </pc:sldMkLst>
        <pc:spChg chg="mod">
          <ac:chgData name="Miguel Andres Garzon Ramirez" userId="04bbcaa2-caf7-4d17-acbe-a3976839bfd0" providerId="ADAL" clId="{B31626BA-7B1A-41F2-A9B5-FD0499C6A7A5}" dt="2021-05-04T03:07:38.498" v="13639" actId="20577"/>
          <ac:spMkLst>
            <pc:docMk/>
            <pc:sldMk cId="1815295219" sldId="417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3:05:35.766" v="9933" actId="20577"/>
          <ac:spMkLst>
            <pc:docMk/>
            <pc:sldMk cId="1815295219" sldId="417"/>
            <ac:spMk id="3" creationId="{682C3AC3-13E3-9246-B98E-FB74727BFB28}"/>
          </ac:spMkLst>
        </pc:spChg>
        <pc:spChg chg="mod ord">
          <ac:chgData name="Miguel Andres Garzon Ramirez" userId="04bbcaa2-caf7-4d17-acbe-a3976839bfd0" providerId="ADAL" clId="{B31626BA-7B1A-41F2-A9B5-FD0499C6A7A5}" dt="2021-05-03T23:01:23.965" v="9626" actId="166"/>
          <ac:spMkLst>
            <pc:docMk/>
            <pc:sldMk cId="1815295219" sldId="417"/>
            <ac:spMk id="12" creationId="{6290C583-C5FE-40D6-A95D-BD8F892CB90B}"/>
          </ac:spMkLst>
        </pc:spChg>
        <pc:spChg chg="mod">
          <ac:chgData name="Miguel Andres Garzon Ramirez" userId="04bbcaa2-caf7-4d17-acbe-a3976839bfd0" providerId="ADAL" clId="{B31626BA-7B1A-41F2-A9B5-FD0499C6A7A5}" dt="2021-05-03T23:04:07.010" v="9846" actId="1076"/>
          <ac:spMkLst>
            <pc:docMk/>
            <pc:sldMk cId="1815295219" sldId="417"/>
            <ac:spMk id="21" creationId="{F664D83B-BFB1-4C21-8E0B-A0343E171471}"/>
          </ac:spMkLst>
        </pc:spChg>
        <pc:spChg chg="add del mod">
          <ac:chgData name="Miguel Andres Garzon Ramirez" userId="04bbcaa2-caf7-4d17-acbe-a3976839bfd0" providerId="ADAL" clId="{B31626BA-7B1A-41F2-A9B5-FD0499C6A7A5}" dt="2021-05-03T23:04:09.351" v="9865" actId="6549"/>
          <ac:spMkLst>
            <pc:docMk/>
            <pc:sldMk cId="1815295219" sldId="417"/>
            <ac:spMk id="22" creationId="{24D884A7-F068-4F20-896C-148EF3A041B5}"/>
          </ac:spMkLst>
        </pc:spChg>
        <pc:spChg chg="add del mod">
          <ac:chgData name="Miguel Andres Garzon Ramirez" userId="04bbcaa2-caf7-4d17-acbe-a3976839bfd0" providerId="ADAL" clId="{B31626BA-7B1A-41F2-A9B5-FD0499C6A7A5}" dt="2021-05-03T23:04:09.222" v="9864" actId="1076"/>
          <ac:spMkLst>
            <pc:docMk/>
            <pc:sldMk cId="1815295219" sldId="417"/>
            <ac:spMk id="28" creationId="{78F7A425-6739-45F8-B2AC-2DDCD70DA3EF}"/>
          </ac:spMkLst>
        </pc:spChg>
        <pc:spChg chg="add mod">
          <ac:chgData name="Miguel Andres Garzon Ramirez" userId="04bbcaa2-caf7-4d17-acbe-a3976839bfd0" providerId="ADAL" clId="{B31626BA-7B1A-41F2-A9B5-FD0499C6A7A5}" dt="2021-05-03T23:05:33.296" v="9932" actId="1076"/>
          <ac:spMkLst>
            <pc:docMk/>
            <pc:sldMk cId="1815295219" sldId="417"/>
            <ac:spMk id="30" creationId="{63A7957F-3AFA-4495-9E84-1DE33DE7C0EC}"/>
          </ac:spMkLst>
        </pc:spChg>
        <pc:picChg chg="add mod">
          <ac:chgData name="Miguel Andres Garzon Ramirez" userId="04bbcaa2-caf7-4d17-acbe-a3976839bfd0" providerId="ADAL" clId="{B31626BA-7B1A-41F2-A9B5-FD0499C6A7A5}" dt="2021-05-03T23:00:16.430" v="9614" actId="1076"/>
          <ac:picMkLst>
            <pc:docMk/>
            <pc:sldMk cId="1815295219" sldId="417"/>
            <ac:picMk id="8" creationId="{BFCF2F59-EE3D-45DF-BB4B-F8B65A2F7E11}"/>
          </ac:picMkLst>
        </pc:picChg>
        <pc:picChg chg="add mod">
          <ac:chgData name="Miguel Andres Garzon Ramirez" userId="04bbcaa2-caf7-4d17-acbe-a3976839bfd0" providerId="ADAL" clId="{B31626BA-7B1A-41F2-A9B5-FD0499C6A7A5}" dt="2021-05-03T23:00:47.499" v="9619" actId="1076"/>
          <ac:picMkLst>
            <pc:docMk/>
            <pc:sldMk cId="1815295219" sldId="417"/>
            <ac:picMk id="11" creationId="{AB39125B-4694-4111-9ABB-5C101228057C}"/>
          </ac:picMkLst>
        </pc:picChg>
        <pc:picChg chg="del">
          <ac:chgData name="Miguel Andres Garzon Ramirez" userId="04bbcaa2-caf7-4d17-acbe-a3976839bfd0" providerId="ADAL" clId="{B31626BA-7B1A-41F2-A9B5-FD0499C6A7A5}" dt="2021-05-03T23:00:09.325" v="9612" actId="478"/>
          <ac:picMkLst>
            <pc:docMk/>
            <pc:sldMk cId="1815295219" sldId="417"/>
            <ac:picMk id="14" creationId="{B090B474-FE8A-4E91-A4F7-E9671D779C99}"/>
          </ac:picMkLst>
        </pc:picChg>
        <pc:picChg chg="add mod">
          <ac:chgData name="Miguel Andres Garzon Ramirez" userId="04bbcaa2-caf7-4d17-acbe-a3976839bfd0" providerId="ADAL" clId="{B31626BA-7B1A-41F2-A9B5-FD0499C6A7A5}" dt="2021-05-03T23:01:16.757" v="9622" actId="1076"/>
          <ac:picMkLst>
            <pc:docMk/>
            <pc:sldMk cId="1815295219" sldId="417"/>
            <ac:picMk id="15" creationId="{3F4AB714-589B-4B71-8EF0-E75C61A4B415}"/>
          </ac:picMkLst>
        </pc:picChg>
        <pc:picChg chg="del">
          <ac:chgData name="Miguel Andres Garzon Ramirez" userId="04bbcaa2-caf7-4d17-acbe-a3976839bfd0" providerId="ADAL" clId="{B31626BA-7B1A-41F2-A9B5-FD0499C6A7A5}" dt="2021-05-03T23:00:43.080" v="9617" actId="478"/>
          <ac:picMkLst>
            <pc:docMk/>
            <pc:sldMk cId="1815295219" sldId="417"/>
            <ac:picMk id="17" creationId="{D3602BF4-EAA3-4212-8665-49734A1F9971}"/>
          </ac:picMkLst>
        </pc:picChg>
        <pc:picChg chg="del">
          <ac:chgData name="Miguel Andres Garzon Ramirez" userId="04bbcaa2-caf7-4d17-acbe-a3976839bfd0" providerId="ADAL" clId="{B31626BA-7B1A-41F2-A9B5-FD0499C6A7A5}" dt="2021-05-03T23:00:21.526" v="9616" actId="478"/>
          <ac:picMkLst>
            <pc:docMk/>
            <pc:sldMk cId="1815295219" sldId="417"/>
            <ac:picMk id="19" creationId="{2260E73C-1052-462B-B62F-F06B941A1EEE}"/>
          </ac:picMkLst>
        </pc:picChg>
        <pc:picChg chg="add del mod">
          <ac:chgData name="Miguel Andres Garzon Ramirez" userId="04bbcaa2-caf7-4d17-acbe-a3976839bfd0" providerId="ADAL" clId="{B31626BA-7B1A-41F2-A9B5-FD0499C6A7A5}" dt="2021-05-03T23:05:11.549" v="9903"/>
          <ac:picMkLst>
            <pc:docMk/>
            <pc:sldMk cId="1815295219" sldId="417"/>
            <ac:picMk id="29" creationId="{276B9F63-2AB3-4B0C-BBB0-C6E762FF1F19}"/>
          </ac:picMkLst>
        </pc:picChg>
        <pc:cxnChg chg="add del mod">
          <ac:chgData name="Miguel Andres Garzon Ramirez" userId="04bbcaa2-caf7-4d17-acbe-a3976839bfd0" providerId="ADAL" clId="{B31626BA-7B1A-41F2-A9B5-FD0499C6A7A5}" dt="2021-05-03T23:04:07.862" v="9853" actId="478"/>
          <ac:cxnSpMkLst>
            <pc:docMk/>
            <pc:sldMk cId="1815295219" sldId="417"/>
            <ac:cxnSpMk id="23" creationId="{AFE3687B-DABB-461F-AEAB-ED843E661FF8}"/>
          </ac:cxnSpMkLst>
        </pc:cxnChg>
        <pc:cxnChg chg="add del mod">
          <ac:chgData name="Miguel Andres Garzon Ramirez" userId="04bbcaa2-caf7-4d17-acbe-a3976839bfd0" providerId="ADAL" clId="{B31626BA-7B1A-41F2-A9B5-FD0499C6A7A5}" dt="2021-05-03T23:04:08.375" v="9857" actId="14100"/>
          <ac:cxnSpMkLst>
            <pc:docMk/>
            <pc:sldMk cId="1815295219" sldId="417"/>
            <ac:cxnSpMk id="25" creationId="{8871C77A-75B1-47A0-868D-81C9B936DEFC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3:07:45.272" v="13640"/>
        <pc:sldMkLst>
          <pc:docMk/>
          <pc:sldMk cId="3640171607" sldId="418"/>
        </pc:sldMkLst>
        <pc:spChg chg="mod">
          <ac:chgData name="Miguel Andres Garzon Ramirez" userId="04bbcaa2-caf7-4d17-acbe-a3976839bfd0" providerId="ADAL" clId="{B31626BA-7B1A-41F2-A9B5-FD0499C6A7A5}" dt="2021-05-04T03:07:45.272" v="13640"/>
          <ac:spMkLst>
            <pc:docMk/>
            <pc:sldMk cId="3640171607" sldId="418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3T23:17:58.901" v="10365" actId="20577"/>
          <ac:spMkLst>
            <pc:docMk/>
            <pc:sldMk cId="3640171607" sldId="418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B31626BA-7B1A-41F2-A9B5-FD0499C6A7A5}" dt="2021-05-04T01:39:29.957" v="13403" actId="478"/>
          <ac:spMkLst>
            <pc:docMk/>
            <pc:sldMk cId="3640171607" sldId="418"/>
            <ac:spMk id="12" creationId="{6290C583-C5FE-40D6-A95D-BD8F892CB90B}"/>
          </ac:spMkLst>
        </pc:spChg>
        <pc:spChg chg="add mod">
          <ac:chgData name="Miguel Andres Garzon Ramirez" userId="04bbcaa2-caf7-4d17-acbe-a3976839bfd0" providerId="ADAL" clId="{B31626BA-7B1A-41F2-A9B5-FD0499C6A7A5}" dt="2021-05-03T23:08:53.813" v="9966" actId="1076"/>
          <ac:spMkLst>
            <pc:docMk/>
            <pc:sldMk cId="3640171607" sldId="418"/>
            <ac:spMk id="18" creationId="{1E4CB8B3-7AA7-43AD-8380-CAB1CA8C30CD}"/>
          </ac:spMkLst>
        </pc:spChg>
        <pc:spChg chg="add mod">
          <ac:chgData name="Miguel Andres Garzon Ramirez" userId="04bbcaa2-caf7-4d17-acbe-a3976839bfd0" providerId="ADAL" clId="{B31626BA-7B1A-41F2-A9B5-FD0499C6A7A5}" dt="2021-05-03T23:17:57.268" v="10364" actId="1076"/>
          <ac:spMkLst>
            <pc:docMk/>
            <pc:sldMk cId="3640171607" sldId="418"/>
            <ac:spMk id="27" creationId="{3767A594-8305-4E23-B627-2B3B62BCDE87}"/>
          </ac:spMkLst>
        </pc:spChg>
        <pc:picChg chg="add del mod">
          <ac:chgData name="Miguel Andres Garzon Ramirez" userId="04bbcaa2-caf7-4d17-acbe-a3976839bfd0" providerId="ADAL" clId="{B31626BA-7B1A-41F2-A9B5-FD0499C6A7A5}" dt="2021-05-03T23:09:03.471" v="9970" actId="478"/>
          <ac:picMkLst>
            <pc:docMk/>
            <pc:sldMk cId="3640171607" sldId="418"/>
            <ac:picMk id="16" creationId="{F5603213-E6B2-466A-8210-77CFC71E974B}"/>
          </ac:picMkLst>
        </pc:picChg>
        <pc:picChg chg="add del mod">
          <ac:chgData name="Miguel Andres Garzon Ramirez" userId="04bbcaa2-caf7-4d17-acbe-a3976839bfd0" providerId="ADAL" clId="{B31626BA-7B1A-41F2-A9B5-FD0499C6A7A5}" dt="2021-05-03T23:09:03.950" v="9971" actId="478"/>
          <ac:picMkLst>
            <pc:docMk/>
            <pc:sldMk cId="3640171607" sldId="418"/>
            <ac:picMk id="23" creationId="{F7AAA917-CCD8-453B-8856-F89CDC942A75}"/>
          </ac:picMkLst>
        </pc:picChg>
        <pc:cxnChg chg="add mod">
          <ac:chgData name="Miguel Andres Garzon Ramirez" userId="04bbcaa2-caf7-4d17-acbe-a3976839bfd0" providerId="ADAL" clId="{B31626BA-7B1A-41F2-A9B5-FD0499C6A7A5}" dt="2021-05-03T23:08:53.813" v="9966" actId="1076"/>
          <ac:cxnSpMkLst>
            <pc:docMk/>
            <pc:sldMk cId="3640171607" sldId="418"/>
            <ac:cxnSpMk id="10" creationId="{654AB3A6-9AC3-49EC-9C36-264B9450CF48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3:07:48.331" v="13641"/>
        <pc:sldMkLst>
          <pc:docMk/>
          <pc:sldMk cId="4065183873" sldId="419"/>
        </pc:sldMkLst>
        <pc:spChg chg="mod">
          <ac:chgData name="Miguel Andres Garzon Ramirez" userId="04bbcaa2-caf7-4d17-acbe-a3976839bfd0" providerId="ADAL" clId="{B31626BA-7B1A-41F2-A9B5-FD0499C6A7A5}" dt="2021-05-04T03:07:48.331" v="13641"/>
          <ac:spMkLst>
            <pc:docMk/>
            <pc:sldMk cId="4065183873" sldId="419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3T23:11:26.072" v="10015" actId="478"/>
          <ac:spMkLst>
            <pc:docMk/>
            <pc:sldMk cId="4065183873" sldId="419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3T23:09:48.899" v="10008" actId="1076"/>
          <ac:spMkLst>
            <pc:docMk/>
            <pc:sldMk cId="4065183873" sldId="419"/>
            <ac:spMk id="7" creationId="{DB3914EC-B385-4140-A67E-EA3C768A5CE9}"/>
          </ac:spMkLst>
        </pc:spChg>
        <pc:spChg chg="del">
          <ac:chgData name="Miguel Andres Garzon Ramirez" userId="04bbcaa2-caf7-4d17-acbe-a3976839bfd0" providerId="ADAL" clId="{B31626BA-7B1A-41F2-A9B5-FD0499C6A7A5}" dt="2021-05-03T23:09:05.773" v="9972" actId="478"/>
          <ac:spMkLst>
            <pc:docMk/>
            <pc:sldMk cId="4065183873" sldId="419"/>
            <ac:spMk id="12" creationId="{6290C583-C5FE-40D6-A95D-BD8F892CB90B}"/>
          </ac:spMkLst>
        </pc:spChg>
        <pc:spChg chg="mod">
          <ac:chgData name="Miguel Andres Garzon Ramirez" userId="04bbcaa2-caf7-4d17-acbe-a3976839bfd0" providerId="ADAL" clId="{B31626BA-7B1A-41F2-A9B5-FD0499C6A7A5}" dt="2021-05-03T23:09:33.479" v="10005" actId="1035"/>
          <ac:spMkLst>
            <pc:docMk/>
            <pc:sldMk cId="4065183873" sldId="419"/>
            <ac:spMk id="18" creationId="{1E4CB8B3-7AA7-43AD-8380-CAB1CA8C30CD}"/>
          </ac:spMkLst>
        </pc:spChg>
        <pc:spChg chg="mod">
          <ac:chgData name="Miguel Andres Garzon Ramirez" userId="04bbcaa2-caf7-4d17-acbe-a3976839bfd0" providerId="ADAL" clId="{B31626BA-7B1A-41F2-A9B5-FD0499C6A7A5}" dt="2021-05-03T23:11:54.609" v="10067" actId="1076"/>
          <ac:spMkLst>
            <pc:docMk/>
            <pc:sldMk cId="4065183873" sldId="419"/>
            <ac:spMk id="30" creationId="{63A7957F-3AFA-4495-9E84-1DE33DE7C0EC}"/>
          </ac:spMkLst>
        </pc:spChg>
        <pc:spChg chg="add mod">
          <ac:chgData name="Miguel Andres Garzon Ramirez" userId="04bbcaa2-caf7-4d17-acbe-a3976839bfd0" providerId="ADAL" clId="{B31626BA-7B1A-41F2-A9B5-FD0499C6A7A5}" dt="2021-05-03T23:13:04.489" v="10085" actId="20577"/>
          <ac:spMkLst>
            <pc:docMk/>
            <pc:sldMk cId="4065183873" sldId="419"/>
            <ac:spMk id="31" creationId="{0CBEF8F1-D1B5-4972-9AC8-13BC360F1A60}"/>
          </ac:spMkLst>
        </pc:spChg>
        <pc:spChg chg="add mod">
          <ac:chgData name="Miguel Andres Garzon Ramirez" userId="04bbcaa2-caf7-4d17-acbe-a3976839bfd0" providerId="ADAL" clId="{B31626BA-7B1A-41F2-A9B5-FD0499C6A7A5}" dt="2021-05-03T23:14:09.556" v="10242" actId="14100"/>
          <ac:spMkLst>
            <pc:docMk/>
            <pc:sldMk cId="4065183873" sldId="419"/>
            <ac:spMk id="32" creationId="{F470F4DF-DE58-47FB-88EE-ED2CA0BCA742}"/>
          </ac:spMkLst>
        </pc:spChg>
        <pc:spChg chg="add mod">
          <ac:chgData name="Miguel Andres Garzon Ramirez" userId="04bbcaa2-caf7-4d17-acbe-a3976839bfd0" providerId="ADAL" clId="{B31626BA-7B1A-41F2-A9B5-FD0499C6A7A5}" dt="2021-05-03T23:17:14.863" v="10362" actId="208"/>
          <ac:spMkLst>
            <pc:docMk/>
            <pc:sldMk cId="4065183873" sldId="419"/>
            <ac:spMk id="36" creationId="{DC9C8DE2-2FC9-4BB0-9C48-DAE060E5CE53}"/>
          </ac:spMkLst>
        </pc:spChg>
        <pc:picChg chg="del">
          <ac:chgData name="Miguel Andres Garzon Ramirez" userId="04bbcaa2-caf7-4d17-acbe-a3976839bfd0" providerId="ADAL" clId="{B31626BA-7B1A-41F2-A9B5-FD0499C6A7A5}" dt="2021-05-03T23:09:09.213" v="9973" actId="478"/>
          <ac:picMkLst>
            <pc:docMk/>
            <pc:sldMk cId="4065183873" sldId="419"/>
            <ac:picMk id="11" creationId="{AB39125B-4694-4111-9ABB-5C101228057C}"/>
          </ac:picMkLst>
        </pc:picChg>
        <pc:picChg chg="del mod">
          <ac:chgData name="Miguel Andres Garzon Ramirez" userId="04bbcaa2-caf7-4d17-acbe-a3976839bfd0" providerId="ADAL" clId="{B31626BA-7B1A-41F2-A9B5-FD0499C6A7A5}" dt="2021-05-03T23:15:07.909" v="10249" actId="21"/>
          <ac:picMkLst>
            <pc:docMk/>
            <pc:sldMk cId="4065183873" sldId="419"/>
            <ac:picMk id="16" creationId="{F5603213-E6B2-466A-8210-77CFC71E974B}"/>
          </ac:picMkLst>
        </pc:picChg>
        <pc:picChg chg="add mod">
          <ac:chgData name="Miguel Andres Garzon Ramirez" userId="04bbcaa2-caf7-4d17-acbe-a3976839bfd0" providerId="ADAL" clId="{B31626BA-7B1A-41F2-A9B5-FD0499C6A7A5}" dt="2021-05-03T23:11:28.384" v="10019" actId="1035"/>
          <ac:picMkLst>
            <pc:docMk/>
            <pc:sldMk cId="4065183873" sldId="419"/>
            <ac:picMk id="17" creationId="{5DFCA7F8-C136-4DBF-80DB-230F28AB7D60}"/>
          </ac:picMkLst>
        </pc:picChg>
        <pc:picChg chg="mod">
          <ac:chgData name="Miguel Andres Garzon Ramirez" userId="04bbcaa2-caf7-4d17-acbe-a3976839bfd0" providerId="ADAL" clId="{B31626BA-7B1A-41F2-A9B5-FD0499C6A7A5}" dt="2021-05-03T23:09:14.783" v="9974" actId="1076"/>
          <ac:picMkLst>
            <pc:docMk/>
            <pc:sldMk cId="4065183873" sldId="419"/>
            <ac:picMk id="23" creationId="{F7AAA917-CCD8-453B-8856-F89CDC942A75}"/>
          </ac:picMkLst>
        </pc:picChg>
        <pc:cxnChg chg="mod">
          <ac:chgData name="Miguel Andres Garzon Ramirez" userId="04bbcaa2-caf7-4d17-acbe-a3976839bfd0" providerId="ADAL" clId="{B31626BA-7B1A-41F2-A9B5-FD0499C6A7A5}" dt="2021-05-03T23:09:33.479" v="10005" actId="1035"/>
          <ac:cxnSpMkLst>
            <pc:docMk/>
            <pc:sldMk cId="4065183873" sldId="419"/>
            <ac:cxnSpMk id="10" creationId="{654AB3A6-9AC3-49EC-9C36-264B9450CF48}"/>
          </ac:cxnSpMkLst>
        </pc:cxnChg>
        <pc:cxnChg chg="add mod">
          <ac:chgData name="Miguel Andres Garzon Ramirez" userId="04bbcaa2-caf7-4d17-acbe-a3976839bfd0" providerId="ADAL" clId="{B31626BA-7B1A-41F2-A9B5-FD0499C6A7A5}" dt="2021-05-03T23:12:47.978" v="10073" actId="14100"/>
          <ac:cxnSpMkLst>
            <pc:docMk/>
            <pc:sldMk cId="4065183873" sldId="419"/>
            <ac:cxnSpMk id="26" creationId="{72253B62-B750-4081-9DC8-8882AD1DA98A}"/>
          </ac:cxnSpMkLst>
        </pc:cxnChg>
        <pc:cxnChg chg="add mod">
          <ac:chgData name="Miguel Andres Garzon Ramirez" userId="04bbcaa2-caf7-4d17-acbe-a3976839bfd0" providerId="ADAL" clId="{B31626BA-7B1A-41F2-A9B5-FD0499C6A7A5}" dt="2021-05-03T23:14:39.715" v="10245" actId="14100"/>
          <ac:cxnSpMkLst>
            <pc:docMk/>
            <pc:sldMk cId="4065183873" sldId="419"/>
            <ac:cxnSpMk id="33" creationId="{C2988187-AB9C-47B9-9324-50F205F53DC3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07:52.098" v="13642"/>
        <pc:sldMkLst>
          <pc:docMk/>
          <pc:sldMk cId="3240394520" sldId="420"/>
        </pc:sldMkLst>
        <pc:spChg chg="mod">
          <ac:chgData name="Miguel Andres Garzon Ramirez" userId="04bbcaa2-caf7-4d17-acbe-a3976839bfd0" providerId="ADAL" clId="{B31626BA-7B1A-41F2-A9B5-FD0499C6A7A5}" dt="2021-05-04T03:07:52.098" v="13642"/>
          <ac:spMkLst>
            <pc:docMk/>
            <pc:sldMk cId="3240394520" sldId="420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3T23:15:20.395" v="10254" actId="478"/>
          <ac:spMkLst>
            <pc:docMk/>
            <pc:sldMk cId="3240394520" sldId="420"/>
            <ac:spMk id="3" creationId="{682C3AC3-13E3-9246-B98E-FB74727BFB28}"/>
          </ac:spMkLst>
        </pc:spChg>
        <pc:spChg chg="del">
          <ac:chgData name="Miguel Andres Garzon Ramirez" userId="04bbcaa2-caf7-4d17-acbe-a3976839bfd0" providerId="ADAL" clId="{B31626BA-7B1A-41F2-A9B5-FD0499C6A7A5}" dt="2021-05-03T23:15:21.805" v="10255" actId="478"/>
          <ac:spMkLst>
            <pc:docMk/>
            <pc:sldMk cId="3240394520" sldId="420"/>
            <ac:spMk id="12" creationId="{6290C583-C5FE-40D6-A95D-BD8F892CB90B}"/>
          </ac:spMkLst>
        </pc:spChg>
        <pc:spChg chg="add mod">
          <ac:chgData name="Miguel Andres Garzon Ramirez" userId="04bbcaa2-caf7-4d17-acbe-a3976839bfd0" providerId="ADAL" clId="{B31626BA-7B1A-41F2-A9B5-FD0499C6A7A5}" dt="2021-05-03T23:19:33.291" v="10419" actId="404"/>
          <ac:spMkLst>
            <pc:docMk/>
            <pc:sldMk cId="3240394520" sldId="420"/>
            <ac:spMk id="14" creationId="{5C063BDD-F034-4A51-BAFE-3ACF7BB604B3}"/>
          </ac:spMkLst>
        </pc:spChg>
        <pc:spChg chg="del mod">
          <ac:chgData name="Miguel Andres Garzon Ramirez" userId="04bbcaa2-caf7-4d17-acbe-a3976839bfd0" providerId="ADAL" clId="{B31626BA-7B1A-41F2-A9B5-FD0499C6A7A5}" dt="2021-05-03T23:15:35.427" v="10260" actId="478"/>
          <ac:spMkLst>
            <pc:docMk/>
            <pc:sldMk cId="3240394520" sldId="420"/>
            <ac:spMk id="18" creationId="{1E4CB8B3-7AA7-43AD-8380-CAB1CA8C30CD}"/>
          </ac:spMkLst>
        </pc:spChg>
        <pc:spChg chg="mod">
          <ac:chgData name="Miguel Andres Garzon Ramirez" userId="04bbcaa2-caf7-4d17-acbe-a3976839bfd0" providerId="ADAL" clId="{B31626BA-7B1A-41F2-A9B5-FD0499C6A7A5}" dt="2021-05-03T23:15:54.083" v="10274" actId="1076"/>
          <ac:spMkLst>
            <pc:docMk/>
            <pc:sldMk cId="3240394520" sldId="420"/>
            <ac:spMk id="21" creationId="{F664D83B-BFB1-4C21-8E0B-A0343E171471}"/>
          </ac:spMkLst>
        </pc:spChg>
        <pc:spChg chg="mod">
          <ac:chgData name="Miguel Andres Garzon Ramirez" userId="04bbcaa2-caf7-4d17-acbe-a3976839bfd0" providerId="ADAL" clId="{B31626BA-7B1A-41F2-A9B5-FD0499C6A7A5}" dt="2021-05-03T23:16:53.068" v="10359" actId="1076"/>
          <ac:spMkLst>
            <pc:docMk/>
            <pc:sldMk cId="3240394520" sldId="420"/>
            <ac:spMk id="22" creationId="{24D884A7-F068-4F20-896C-148EF3A041B5}"/>
          </ac:spMkLst>
        </pc:spChg>
        <pc:spChg chg="mod">
          <ac:chgData name="Miguel Andres Garzon Ramirez" userId="04bbcaa2-caf7-4d17-acbe-a3976839bfd0" providerId="ADAL" clId="{B31626BA-7B1A-41F2-A9B5-FD0499C6A7A5}" dt="2021-05-03T23:16:30.137" v="10282" actId="1076"/>
          <ac:spMkLst>
            <pc:docMk/>
            <pc:sldMk cId="3240394520" sldId="420"/>
            <ac:spMk id="28" creationId="{78F7A425-6739-45F8-B2AC-2DDCD70DA3EF}"/>
          </ac:spMkLst>
        </pc:spChg>
        <pc:spChg chg="del mod">
          <ac:chgData name="Miguel Andres Garzon Ramirez" userId="04bbcaa2-caf7-4d17-acbe-a3976839bfd0" providerId="ADAL" clId="{B31626BA-7B1A-41F2-A9B5-FD0499C6A7A5}" dt="2021-05-03T23:15:26.219" v="10258" actId="478"/>
          <ac:spMkLst>
            <pc:docMk/>
            <pc:sldMk cId="3240394520" sldId="420"/>
            <ac:spMk id="30" creationId="{63A7957F-3AFA-4495-9E84-1DE33DE7C0EC}"/>
          </ac:spMkLst>
        </pc:spChg>
        <pc:picChg chg="del">
          <ac:chgData name="Miguel Andres Garzon Ramirez" userId="04bbcaa2-caf7-4d17-acbe-a3976839bfd0" providerId="ADAL" clId="{B31626BA-7B1A-41F2-A9B5-FD0499C6A7A5}" dt="2021-05-03T23:15:10.161" v="10250" actId="478"/>
          <ac:picMkLst>
            <pc:docMk/>
            <pc:sldMk cId="3240394520" sldId="420"/>
            <ac:picMk id="11" creationId="{AB39125B-4694-4111-9ABB-5C101228057C}"/>
          </ac:picMkLst>
        </pc:picChg>
        <pc:picChg chg="del">
          <ac:chgData name="Miguel Andres Garzon Ramirez" userId="04bbcaa2-caf7-4d17-acbe-a3976839bfd0" providerId="ADAL" clId="{B31626BA-7B1A-41F2-A9B5-FD0499C6A7A5}" dt="2021-05-03T23:15:22.714" v="10256" actId="478"/>
          <ac:picMkLst>
            <pc:docMk/>
            <pc:sldMk cId="3240394520" sldId="420"/>
            <ac:picMk id="15" creationId="{3F4AB714-589B-4B71-8EF0-E75C61A4B415}"/>
          </ac:picMkLst>
        </pc:picChg>
        <pc:picChg chg="add mod">
          <ac:chgData name="Miguel Andres Garzon Ramirez" userId="04bbcaa2-caf7-4d17-acbe-a3976839bfd0" providerId="ADAL" clId="{B31626BA-7B1A-41F2-A9B5-FD0499C6A7A5}" dt="2021-05-03T23:15:16.513" v="10252" actId="1076"/>
          <ac:picMkLst>
            <pc:docMk/>
            <pc:sldMk cId="3240394520" sldId="420"/>
            <ac:picMk id="23" creationId="{F000E250-AF48-4599-A332-386DD345343B}"/>
          </ac:picMkLst>
        </pc:picChg>
        <pc:picChg chg="add mod">
          <ac:chgData name="Miguel Andres Garzon Ramirez" userId="04bbcaa2-caf7-4d17-acbe-a3976839bfd0" providerId="ADAL" clId="{B31626BA-7B1A-41F2-A9B5-FD0499C6A7A5}" dt="2021-05-03T23:16:14.449" v="10279" actId="1076"/>
          <ac:picMkLst>
            <pc:docMk/>
            <pc:sldMk cId="3240394520" sldId="420"/>
            <ac:picMk id="26" creationId="{392EA2F1-6680-4785-81DC-4B6977CBDB39}"/>
          </ac:picMkLst>
        </pc:picChg>
        <pc:cxnChg chg="del mod">
          <ac:chgData name="Miguel Andres Garzon Ramirez" userId="04bbcaa2-caf7-4d17-acbe-a3976839bfd0" providerId="ADAL" clId="{B31626BA-7B1A-41F2-A9B5-FD0499C6A7A5}" dt="2021-05-03T23:15:37.131" v="10261" actId="478"/>
          <ac:cxnSpMkLst>
            <pc:docMk/>
            <pc:sldMk cId="3240394520" sldId="420"/>
            <ac:cxnSpMk id="10" creationId="{654AB3A6-9AC3-49EC-9C36-264B9450CF48}"/>
          </ac:cxnSpMkLst>
        </pc:cxnChg>
        <pc:cxnChg chg="add mod">
          <ac:chgData name="Miguel Andres Garzon Ramirez" userId="04bbcaa2-caf7-4d17-acbe-a3976839bfd0" providerId="ADAL" clId="{B31626BA-7B1A-41F2-A9B5-FD0499C6A7A5}" dt="2021-05-03T23:16:00.830" v="10277" actId="14100"/>
          <ac:cxnSpMkLst>
            <pc:docMk/>
            <pc:sldMk cId="3240394520" sldId="420"/>
            <ac:cxnSpMk id="24" creationId="{6FA3AE22-CC3F-4F5C-ABFF-CDA8736DFD72}"/>
          </ac:cxnSpMkLst>
        </pc:cxnChg>
        <pc:cxnChg chg="del">
          <ac:chgData name="Miguel Andres Garzon Ramirez" userId="04bbcaa2-caf7-4d17-acbe-a3976839bfd0" providerId="ADAL" clId="{B31626BA-7B1A-41F2-A9B5-FD0499C6A7A5}" dt="2021-05-03T23:16:25.860" v="10281" actId="478"/>
          <ac:cxnSpMkLst>
            <pc:docMk/>
            <pc:sldMk cId="3240394520" sldId="420"/>
            <ac:cxnSpMk id="25" creationId="{8871C77A-75B1-47A0-868D-81C9B936DEFC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0:54:39.669" v="12693" actId="404"/>
        <pc:sldMkLst>
          <pc:docMk/>
          <pc:sldMk cId="195136412" sldId="421"/>
        </pc:sldMkLst>
        <pc:spChg chg="mod">
          <ac:chgData name="Miguel Andres Garzon Ramirez" userId="04bbcaa2-caf7-4d17-acbe-a3976839bfd0" providerId="ADAL" clId="{B31626BA-7B1A-41F2-A9B5-FD0499C6A7A5}" dt="2021-05-04T00:52:15.929" v="12670" actId="20577"/>
          <ac:spMkLst>
            <pc:docMk/>
            <pc:sldMk cId="195136412" sldId="421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3T23:31:21.465" v="10736" actId="478"/>
          <ac:spMkLst>
            <pc:docMk/>
            <pc:sldMk cId="195136412" sldId="421"/>
            <ac:spMk id="5" creationId="{1590A928-ECA8-E441-8F4C-1D83DF0F0DF3}"/>
          </ac:spMkLst>
        </pc:spChg>
        <pc:spChg chg="add del mod ord">
          <ac:chgData name="Miguel Andres Garzon Ramirez" userId="04bbcaa2-caf7-4d17-acbe-a3976839bfd0" providerId="ADAL" clId="{B31626BA-7B1A-41F2-A9B5-FD0499C6A7A5}" dt="2021-05-04T00:54:39.669" v="12693" actId="404"/>
          <ac:spMkLst>
            <pc:docMk/>
            <pc:sldMk cId="195136412" sldId="421"/>
            <ac:spMk id="7" creationId="{DB3914EC-B385-4140-A67E-EA3C768A5CE9}"/>
          </ac:spMkLst>
        </pc:spChg>
        <pc:spChg chg="del mod">
          <ac:chgData name="Miguel Andres Garzon Ramirez" userId="04bbcaa2-caf7-4d17-acbe-a3976839bfd0" providerId="ADAL" clId="{B31626BA-7B1A-41F2-A9B5-FD0499C6A7A5}" dt="2021-05-03T23:31:16.310" v="10734" actId="478"/>
          <ac:spMkLst>
            <pc:docMk/>
            <pc:sldMk cId="195136412" sldId="421"/>
            <ac:spMk id="20" creationId="{61D9CFEA-3F5F-4605-B409-45AA9CE08162}"/>
          </ac:spMkLst>
        </pc:spChg>
        <pc:spChg chg="del mod">
          <ac:chgData name="Miguel Andres Garzon Ramirez" userId="04bbcaa2-caf7-4d17-acbe-a3976839bfd0" providerId="ADAL" clId="{B31626BA-7B1A-41F2-A9B5-FD0499C6A7A5}" dt="2021-05-03T23:31:15.225" v="10733" actId="478"/>
          <ac:spMkLst>
            <pc:docMk/>
            <pc:sldMk cId="195136412" sldId="421"/>
            <ac:spMk id="21" creationId="{F664D83B-BFB1-4C21-8E0B-A0343E171471}"/>
          </ac:spMkLst>
        </pc:spChg>
        <pc:spChg chg="del mod">
          <ac:chgData name="Miguel Andres Garzon Ramirez" userId="04bbcaa2-caf7-4d17-acbe-a3976839bfd0" providerId="ADAL" clId="{B31626BA-7B1A-41F2-A9B5-FD0499C6A7A5}" dt="2021-05-03T23:31:15.225" v="10733" actId="478"/>
          <ac:spMkLst>
            <pc:docMk/>
            <pc:sldMk cId="195136412" sldId="421"/>
            <ac:spMk id="22" creationId="{24D884A7-F068-4F20-896C-148EF3A041B5}"/>
          </ac:spMkLst>
        </pc:spChg>
        <pc:spChg chg="add del mod">
          <ac:chgData name="Miguel Andres Garzon Ramirez" userId="04bbcaa2-caf7-4d17-acbe-a3976839bfd0" providerId="ADAL" clId="{B31626BA-7B1A-41F2-A9B5-FD0499C6A7A5}" dt="2021-05-03T23:31:15.225" v="10733" actId="478"/>
          <ac:spMkLst>
            <pc:docMk/>
            <pc:sldMk cId="195136412" sldId="421"/>
            <ac:spMk id="27" creationId="{D9412366-7F54-460A-B9FD-909F9A5B2494}"/>
          </ac:spMkLst>
        </pc:spChg>
        <pc:spChg chg="add del">
          <ac:chgData name="Miguel Andres Garzon Ramirez" userId="04bbcaa2-caf7-4d17-acbe-a3976839bfd0" providerId="ADAL" clId="{B31626BA-7B1A-41F2-A9B5-FD0499C6A7A5}" dt="2021-05-03T23:26:20.466" v="10461" actId="478"/>
          <ac:spMkLst>
            <pc:docMk/>
            <pc:sldMk cId="195136412" sldId="421"/>
            <ac:spMk id="28" creationId="{78F7A425-6739-45F8-B2AC-2DDCD70DA3EF}"/>
          </ac:spMkLst>
        </pc:spChg>
        <pc:spChg chg="add del mod">
          <ac:chgData name="Miguel Andres Garzon Ramirez" userId="04bbcaa2-caf7-4d17-acbe-a3976839bfd0" providerId="ADAL" clId="{B31626BA-7B1A-41F2-A9B5-FD0499C6A7A5}" dt="2021-05-03T23:31:15.225" v="10733" actId="478"/>
          <ac:spMkLst>
            <pc:docMk/>
            <pc:sldMk cId="195136412" sldId="421"/>
            <ac:spMk id="29" creationId="{BFAC928D-4680-4EDD-8E45-150CA83EB921}"/>
          </ac:spMkLst>
        </pc:spChg>
        <pc:spChg chg="add mod">
          <ac:chgData name="Miguel Andres Garzon Ramirez" userId="04bbcaa2-caf7-4d17-acbe-a3976839bfd0" providerId="ADAL" clId="{B31626BA-7B1A-41F2-A9B5-FD0499C6A7A5}" dt="2021-05-03T23:31:21.769" v="10737"/>
          <ac:spMkLst>
            <pc:docMk/>
            <pc:sldMk cId="195136412" sldId="421"/>
            <ac:spMk id="30" creationId="{976E27D9-D151-4B9E-AA97-517979C91F6F}"/>
          </ac:spMkLst>
        </pc:spChg>
        <pc:picChg chg="add del mod">
          <ac:chgData name="Miguel Andres Garzon Ramirez" userId="04bbcaa2-caf7-4d17-acbe-a3976839bfd0" providerId="ADAL" clId="{B31626BA-7B1A-41F2-A9B5-FD0499C6A7A5}" dt="2021-05-03T23:31:13.348" v="10732" actId="478"/>
          <ac:picMkLst>
            <pc:docMk/>
            <pc:sldMk cId="195136412" sldId="421"/>
            <ac:picMk id="4" creationId="{D0DFD657-C22F-4AB4-89AF-3E9D4C54EAA4}"/>
          </ac:picMkLst>
        </pc:picChg>
        <pc:picChg chg="del">
          <ac:chgData name="Miguel Andres Garzon Ramirez" userId="04bbcaa2-caf7-4d17-acbe-a3976839bfd0" providerId="ADAL" clId="{B31626BA-7B1A-41F2-A9B5-FD0499C6A7A5}" dt="2021-05-03T23:25:32.971" v="10421" actId="478"/>
          <ac:picMkLst>
            <pc:docMk/>
            <pc:sldMk cId="195136412" sldId="421"/>
            <ac:picMk id="8" creationId="{BFCF2F59-EE3D-45DF-BB4B-F8B65A2F7E11}"/>
          </ac:picMkLst>
        </pc:picChg>
        <pc:picChg chg="add del mod">
          <ac:chgData name="Miguel Andres Garzon Ramirez" userId="04bbcaa2-caf7-4d17-acbe-a3976839bfd0" providerId="ADAL" clId="{B31626BA-7B1A-41F2-A9B5-FD0499C6A7A5}" dt="2021-05-03T23:31:16.905" v="10735" actId="478"/>
          <ac:picMkLst>
            <pc:docMk/>
            <pc:sldMk cId="195136412" sldId="421"/>
            <ac:picMk id="15" creationId="{F9EC56BA-C8AE-418A-9718-92E3C94CBEF3}"/>
          </ac:picMkLst>
        </pc:picChg>
        <pc:picChg chg="del">
          <ac:chgData name="Miguel Andres Garzon Ramirez" userId="04bbcaa2-caf7-4d17-acbe-a3976839bfd0" providerId="ADAL" clId="{B31626BA-7B1A-41F2-A9B5-FD0499C6A7A5}" dt="2021-05-03T23:25:41.896" v="10426" actId="478"/>
          <ac:picMkLst>
            <pc:docMk/>
            <pc:sldMk cId="195136412" sldId="421"/>
            <ac:picMk id="23" creationId="{F000E250-AF48-4599-A332-386DD345343B}"/>
          </ac:picMkLst>
        </pc:picChg>
        <pc:picChg chg="del">
          <ac:chgData name="Miguel Andres Garzon Ramirez" userId="04bbcaa2-caf7-4d17-acbe-a3976839bfd0" providerId="ADAL" clId="{B31626BA-7B1A-41F2-A9B5-FD0499C6A7A5}" dt="2021-05-03T23:25:36.521" v="10423" actId="478"/>
          <ac:picMkLst>
            <pc:docMk/>
            <pc:sldMk cId="195136412" sldId="421"/>
            <ac:picMk id="26" creationId="{392EA2F1-6680-4785-81DC-4B6977CBDB39}"/>
          </ac:picMkLst>
        </pc:picChg>
        <pc:cxnChg chg="del mod">
          <ac:chgData name="Miguel Andres Garzon Ramirez" userId="04bbcaa2-caf7-4d17-acbe-a3976839bfd0" providerId="ADAL" clId="{B31626BA-7B1A-41F2-A9B5-FD0499C6A7A5}" dt="2021-05-03T23:31:15.225" v="10733" actId="478"/>
          <ac:cxnSpMkLst>
            <pc:docMk/>
            <pc:sldMk cId="195136412" sldId="421"/>
            <ac:cxnSpMk id="24" creationId="{6FA3AE22-CC3F-4F5C-ABFF-CDA8736DFD72}"/>
          </ac:cxnSpMkLst>
        </pc:cxnChg>
        <pc:cxnChg chg="add del mod">
          <ac:chgData name="Miguel Andres Garzon Ramirez" userId="04bbcaa2-caf7-4d17-acbe-a3976839bfd0" providerId="ADAL" clId="{B31626BA-7B1A-41F2-A9B5-FD0499C6A7A5}" dt="2021-05-03T23:31:15.225" v="10733" actId="478"/>
          <ac:cxnSpMkLst>
            <pc:docMk/>
            <pc:sldMk cId="195136412" sldId="421"/>
            <ac:cxnSpMk id="25" creationId="{F6785EA2-4AD8-4FA8-8150-20CB5AC0B7DE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22:09.738" v="13864" actId="14100"/>
        <pc:sldMkLst>
          <pc:docMk/>
          <pc:sldMk cId="467534787" sldId="422"/>
        </pc:sldMkLst>
        <pc:spChg chg="mod">
          <ac:chgData name="Miguel Andres Garzon Ramirez" userId="04bbcaa2-caf7-4d17-acbe-a3976839bfd0" providerId="ADAL" clId="{B31626BA-7B1A-41F2-A9B5-FD0499C6A7A5}" dt="2021-05-04T03:17:14.005" v="13754"/>
          <ac:spMkLst>
            <pc:docMk/>
            <pc:sldMk cId="467534787" sldId="422"/>
            <ac:spMk id="2" creationId="{6C39052A-A1EA-8B49-A941-68F4FCA5EA86}"/>
          </ac:spMkLst>
        </pc:spChg>
        <pc:spChg chg="add del mod">
          <ac:chgData name="Miguel Andres Garzon Ramirez" userId="04bbcaa2-caf7-4d17-acbe-a3976839bfd0" providerId="ADAL" clId="{B31626BA-7B1A-41F2-A9B5-FD0499C6A7A5}" dt="2021-05-04T03:21:09.078" v="13786" actId="14100"/>
          <ac:spMkLst>
            <pc:docMk/>
            <pc:sldMk cId="467534787" sldId="422"/>
            <ac:spMk id="14" creationId="{F4A5C1B4-9E19-42E4-A0F8-7CAD00BD221B}"/>
          </ac:spMkLst>
        </pc:spChg>
        <pc:spChg chg="add del mod">
          <ac:chgData name="Miguel Andres Garzon Ramirez" userId="04bbcaa2-caf7-4d17-acbe-a3976839bfd0" providerId="ADAL" clId="{B31626BA-7B1A-41F2-A9B5-FD0499C6A7A5}" dt="2021-05-04T03:20:45.331" v="13783" actId="1076"/>
          <ac:spMkLst>
            <pc:docMk/>
            <pc:sldMk cId="467534787" sldId="422"/>
            <ac:spMk id="16" creationId="{F2F31EBB-D52E-408B-9413-67AE7A520AC1}"/>
          </ac:spMkLst>
        </pc:spChg>
        <pc:spChg chg="mod">
          <ac:chgData name="Miguel Andres Garzon Ramirez" userId="04bbcaa2-caf7-4d17-acbe-a3976839bfd0" providerId="ADAL" clId="{B31626BA-7B1A-41F2-A9B5-FD0499C6A7A5}" dt="2021-05-04T02:59:57.400" v="13612" actId="1076"/>
          <ac:spMkLst>
            <pc:docMk/>
            <pc:sldMk cId="467534787" sldId="422"/>
            <ac:spMk id="24" creationId="{D380D311-9F57-4A91-85C2-77883304C745}"/>
          </ac:spMkLst>
        </pc:spChg>
        <pc:spChg chg="add mod">
          <ac:chgData name="Miguel Andres Garzon Ramirez" userId="04bbcaa2-caf7-4d17-acbe-a3976839bfd0" providerId="ADAL" clId="{B31626BA-7B1A-41F2-A9B5-FD0499C6A7A5}" dt="2021-05-04T03:22:03.387" v="13862" actId="1076"/>
          <ac:spMkLst>
            <pc:docMk/>
            <pc:sldMk cId="467534787" sldId="422"/>
            <ac:spMk id="25" creationId="{1339FD57-77FD-4B15-A96B-315ECB69A873}"/>
          </ac:spMkLst>
        </pc:spChg>
        <pc:picChg chg="add del mod">
          <ac:chgData name="Miguel Andres Garzon Ramirez" userId="04bbcaa2-caf7-4d17-acbe-a3976839bfd0" providerId="ADAL" clId="{B31626BA-7B1A-41F2-A9B5-FD0499C6A7A5}" dt="2021-05-04T03:01:32.222" v="13623" actId="478"/>
          <ac:picMkLst>
            <pc:docMk/>
            <pc:sldMk cId="467534787" sldId="422"/>
            <ac:picMk id="5" creationId="{75BB1110-3678-4D9D-A8D2-07A195D842FF}"/>
          </ac:picMkLst>
        </pc:picChg>
        <pc:picChg chg="del">
          <ac:chgData name="Miguel Andres Garzon Ramirez" userId="04bbcaa2-caf7-4d17-acbe-a3976839bfd0" providerId="ADAL" clId="{B31626BA-7B1A-41F2-A9B5-FD0499C6A7A5}" dt="2021-05-04T01:05:11.500" v="13087" actId="478"/>
          <ac:picMkLst>
            <pc:docMk/>
            <pc:sldMk cId="467534787" sldId="422"/>
            <ac:picMk id="6" creationId="{DB5A0DC2-00DA-4EE1-8A3B-2FFACCE88983}"/>
          </ac:picMkLst>
        </pc:picChg>
        <pc:picChg chg="add mod">
          <ac:chgData name="Miguel Andres Garzon Ramirez" userId="04bbcaa2-caf7-4d17-acbe-a3976839bfd0" providerId="ADAL" clId="{B31626BA-7B1A-41F2-A9B5-FD0499C6A7A5}" dt="2021-05-04T02:59:55.336" v="13611" actId="1076"/>
          <ac:picMkLst>
            <pc:docMk/>
            <pc:sldMk cId="467534787" sldId="422"/>
            <ac:picMk id="8" creationId="{067C4A70-F78B-4911-A8F2-82A623362C43}"/>
          </ac:picMkLst>
        </pc:picChg>
        <pc:picChg chg="del">
          <ac:chgData name="Miguel Andres Garzon Ramirez" userId="04bbcaa2-caf7-4d17-acbe-a3976839bfd0" providerId="ADAL" clId="{B31626BA-7B1A-41F2-A9B5-FD0499C6A7A5}" dt="2021-05-04T01:43:01.539" v="13405" actId="478"/>
          <ac:picMkLst>
            <pc:docMk/>
            <pc:sldMk cId="467534787" sldId="422"/>
            <ac:picMk id="13" creationId="{130E6611-DB7D-4E05-AF28-F4976C88A870}"/>
          </ac:picMkLst>
        </pc:picChg>
        <pc:picChg chg="add mod">
          <ac:chgData name="Miguel Andres Garzon Ramirez" userId="04bbcaa2-caf7-4d17-acbe-a3976839bfd0" providerId="ADAL" clId="{B31626BA-7B1A-41F2-A9B5-FD0499C6A7A5}" dt="2021-05-04T03:01:35.140" v="13625" actId="1076"/>
          <ac:picMkLst>
            <pc:docMk/>
            <pc:sldMk cId="467534787" sldId="422"/>
            <ac:picMk id="18" creationId="{F7492403-18AE-422E-9FAD-18CB460F393C}"/>
          </ac:picMkLst>
        </pc:picChg>
        <pc:picChg chg="add mod ord">
          <ac:chgData name="Miguel Andres Garzon Ramirez" userId="04bbcaa2-caf7-4d17-acbe-a3976839bfd0" providerId="ADAL" clId="{B31626BA-7B1A-41F2-A9B5-FD0499C6A7A5}" dt="2021-05-04T03:20:03.470" v="13759" actId="1076"/>
          <ac:picMkLst>
            <pc:docMk/>
            <pc:sldMk cId="467534787" sldId="422"/>
            <ac:picMk id="20" creationId="{F5E40EFC-0010-4C43-9BCD-98579747B5E7}"/>
          </ac:picMkLst>
        </pc:picChg>
        <pc:cxnChg chg="add del mod">
          <ac:chgData name="Miguel Andres Garzon Ramirez" userId="04bbcaa2-caf7-4d17-acbe-a3976839bfd0" providerId="ADAL" clId="{B31626BA-7B1A-41F2-A9B5-FD0499C6A7A5}" dt="2021-05-04T03:21:09.078" v="13786" actId="14100"/>
          <ac:cxnSpMkLst>
            <pc:docMk/>
            <pc:sldMk cId="467534787" sldId="422"/>
            <ac:cxnSpMk id="15" creationId="{F806BFF3-E525-4C0E-A86B-442253A392A7}"/>
          </ac:cxnSpMkLst>
        </pc:cxnChg>
        <pc:cxnChg chg="add del mod">
          <ac:chgData name="Miguel Andres Garzon Ramirez" userId="04bbcaa2-caf7-4d17-acbe-a3976839bfd0" providerId="ADAL" clId="{B31626BA-7B1A-41F2-A9B5-FD0499C6A7A5}" dt="2021-05-04T03:20:52.244" v="13784" actId="14100"/>
          <ac:cxnSpMkLst>
            <pc:docMk/>
            <pc:sldMk cId="467534787" sldId="422"/>
            <ac:cxnSpMk id="17" creationId="{82E688FC-E82C-415F-B558-9E71F22A6A54}"/>
          </ac:cxnSpMkLst>
        </pc:cxnChg>
        <pc:cxnChg chg="add mod">
          <ac:chgData name="Miguel Andres Garzon Ramirez" userId="04bbcaa2-caf7-4d17-acbe-a3976839bfd0" providerId="ADAL" clId="{B31626BA-7B1A-41F2-A9B5-FD0499C6A7A5}" dt="2021-05-04T03:22:09.738" v="13864" actId="14100"/>
          <ac:cxnSpMkLst>
            <pc:docMk/>
            <pc:sldMk cId="467534787" sldId="422"/>
            <ac:cxnSpMk id="26" creationId="{18580998-4544-486A-9405-C4FAF3BCF8FA}"/>
          </ac:cxnSpMkLst>
        </pc:cxnChg>
      </pc:sldChg>
      <pc:sldChg chg="addSp delSp modSp add del mod">
        <pc:chgData name="Miguel Andres Garzon Ramirez" userId="04bbcaa2-caf7-4d17-acbe-a3976839bfd0" providerId="ADAL" clId="{B31626BA-7B1A-41F2-A9B5-FD0499C6A7A5}" dt="2021-05-04T00:51:42.113" v="12663" actId="47"/>
        <pc:sldMkLst>
          <pc:docMk/>
          <pc:sldMk cId="762597829" sldId="423"/>
        </pc:sldMkLst>
        <pc:spChg chg="add del mod">
          <ac:chgData name="Miguel Andres Garzon Ramirez" userId="04bbcaa2-caf7-4d17-acbe-a3976839bfd0" providerId="ADAL" clId="{B31626BA-7B1A-41F2-A9B5-FD0499C6A7A5}" dt="2021-05-03T23:54:11.661" v="11577" actId="478"/>
          <ac:spMkLst>
            <pc:docMk/>
            <pc:sldMk cId="762597829" sldId="423"/>
            <ac:spMk id="16" creationId="{91B71CCE-0F40-4DDE-94F1-01C083F9A354}"/>
          </ac:spMkLst>
        </pc:spChg>
        <pc:spChg chg="mod">
          <ac:chgData name="Miguel Andres Garzon Ramirez" userId="04bbcaa2-caf7-4d17-acbe-a3976839bfd0" providerId="ADAL" clId="{B31626BA-7B1A-41F2-A9B5-FD0499C6A7A5}" dt="2021-05-03T23:33:06.589" v="10940" actId="20577"/>
          <ac:spMkLst>
            <pc:docMk/>
            <pc:sldMk cId="762597829" sldId="423"/>
            <ac:spMk id="29" creationId="{BFAC928D-4680-4EDD-8E45-150CA83EB921}"/>
          </ac:spMkLst>
        </pc:spChg>
        <pc:picChg chg="add mod">
          <ac:chgData name="Miguel Andres Garzon Ramirez" userId="04bbcaa2-caf7-4d17-acbe-a3976839bfd0" providerId="ADAL" clId="{B31626BA-7B1A-41F2-A9B5-FD0499C6A7A5}" dt="2021-05-03T23:54:21.279" v="11580" actId="1076"/>
          <ac:picMkLst>
            <pc:docMk/>
            <pc:sldMk cId="762597829" sldId="423"/>
            <ac:picMk id="8" creationId="{6CA96CFE-F5EB-4BC0-BA64-5BD805B8D159}"/>
          </ac:picMkLst>
        </pc:picChg>
        <pc:cxnChg chg="add mod">
          <ac:chgData name="Miguel Andres Garzon Ramirez" userId="04bbcaa2-caf7-4d17-acbe-a3976839bfd0" providerId="ADAL" clId="{B31626BA-7B1A-41F2-A9B5-FD0499C6A7A5}" dt="2021-05-03T23:54:48.122" v="11588" actId="14100"/>
          <ac:cxnSpMkLst>
            <pc:docMk/>
            <pc:sldMk cId="762597829" sldId="423"/>
            <ac:cxnSpMk id="12" creationId="{88C0F032-63F3-4EEA-9B66-EC59170F2270}"/>
          </ac:cxnSpMkLst>
        </pc:cxnChg>
        <pc:cxnChg chg="add del mod">
          <ac:chgData name="Miguel Andres Garzon Ramirez" userId="04bbcaa2-caf7-4d17-acbe-a3976839bfd0" providerId="ADAL" clId="{B31626BA-7B1A-41F2-A9B5-FD0499C6A7A5}" dt="2021-05-03T23:54:37.767" v="11585" actId="478"/>
          <ac:cxnSpMkLst>
            <pc:docMk/>
            <pc:sldMk cId="762597829" sldId="423"/>
            <ac:cxnSpMk id="25" creationId="{F6785EA2-4AD8-4FA8-8150-20CB5AC0B7DE}"/>
          </ac:cxnSpMkLst>
        </pc:cxnChg>
        <pc:cxnChg chg="add mod">
          <ac:chgData name="Miguel Andres Garzon Ramirez" userId="04bbcaa2-caf7-4d17-acbe-a3976839bfd0" providerId="ADAL" clId="{B31626BA-7B1A-41F2-A9B5-FD0499C6A7A5}" dt="2021-05-04T00:51:39.009" v="12662"/>
          <ac:cxnSpMkLst>
            <pc:docMk/>
            <pc:sldMk cId="762597829" sldId="423"/>
            <ac:cxnSpMk id="26" creationId="{5466463C-3AFB-4AA7-A587-9B9021C04EE8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07:11.575" v="13627"/>
        <pc:sldMkLst>
          <pc:docMk/>
          <pc:sldMk cId="527437650" sldId="424"/>
        </pc:sldMkLst>
        <pc:spChg chg="mod">
          <ac:chgData name="Miguel Andres Garzon Ramirez" userId="04bbcaa2-caf7-4d17-acbe-a3976839bfd0" providerId="ADAL" clId="{B31626BA-7B1A-41F2-A9B5-FD0499C6A7A5}" dt="2021-05-04T00:26:54.871" v="12197" actId="20577"/>
          <ac:spMkLst>
            <pc:docMk/>
            <pc:sldMk cId="527437650" sldId="424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4T00:11:45.182" v="11874" actId="1076"/>
          <ac:spMkLst>
            <pc:docMk/>
            <pc:sldMk cId="527437650" sldId="424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4T00:07:34.694" v="11646" actId="1076"/>
          <ac:spMkLst>
            <pc:docMk/>
            <pc:sldMk cId="527437650" sldId="424"/>
            <ac:spMk id="7" creationId="{8F6DE4D0-A135-5840-9A23-30D8CE403CB8}"/>
          </ac:spMkLst>
        </pc:spChg>
        <pc:spChg chg="del">
          <ac:chgData name="Miguel Andres Garzon Ramirez" userId="04bbcaa2-caf7-4d17-acbe-a3976839bfd0" providerId="ADAL" clId="{B31626BA-7B1A-41F2-A9B5-FD0499C6A7A5}" dt="2021-05-04T00:04:28.495" v="11618" actId="478"/>
          <ac:spMkLst>
            <pc:docMk/>
            <pc:sldMk cId="527437650" sldId="424"/>
            <ac:spMk id="13" creationId="{EB4DAA2E-4667-4272-AEC6-4094DFF787F1}"/>
          </ac:spMkLst>
        </pc:spChg>
        <pc:spChg chg="del">
          <ac:chgData name="Miguel Andres Garzon Ramirez" userId="04bbcaa2-caf7-4d17-acbe-a3976839bfd0" providerId="ADAL" clId="{B31626BA-7B1A-41F2-A9B5-FD0499C6A7A5}" dt="2021-05-04T00:04:27.159" v="11617" actId="478"/>
          <ac:spMkLst>
            <pc:docMk/>
            <pc:sldMk cId="527437650" sldId="424"/>
            <ac:spMk id="15" creationId="{E27438E1-BB07-4C59-B159-9D179264F387}"/>
          </ac:spMkLst>
        </pc:spChg>
        <pc:spChg chg="del">
          <ac:chgData name="Miguel Andres Garzon Ramirez" userId="04bbcaa2-caf7-4d17-acbe-a3976839bfd0" providerId="ADAL" clId="{B31626BA-7B1A-41F2-A9B5-FD0499C6A7A5}" dt="2021-05-04T00:04:37.894" v="11625" actId="478"/>
          <ac:spMkLst>
            <pc:docMk/>
            <pc:sldMk cId="527437650" sldId="424"/>
            <ac:spMk id="21" creationId="{8BB1FC6A-D40C-4002-8C9E-08B961F3ACA7}"/>
          </ac:spMkLst>
        </pc:spChg>
        <pc:spChg chg="add del mod">
          <ac:chgData name="Miguel Andres Garzon Ramirez" userId="04bbcaa2-caf7-4d17-acbe-a3976839bfd0" providerId="ADAL" clId="{B31626BA-7B1A-41F2-A9B5-FD0499C6A7A5}" dt="2021-05-04T00:05:07.595" v="11636" actId="478"/>
          <ac:spMkLst>
            <pc:docMk/>
            <pc:sldMk cId="527437650" sldId="424"/>
            <ac:spMk id="25" creationId="{C4385FEC-408D-45B6-A974-55B223A172FC}"/>
          </ac:spMkLst>
        </pc:spChg>
        <pc:spChg chg="add mod">
          <ac:chgData name="Miguel Andres Garzon Ramirez" userId="04bbcaa2-caf7-4d17-acbe-a3976839bfd0" providerId="ADAL" clId="{B31626BA-7B1A-41F2-A9B5-FD0499C6A7A5}" dt="2021-05-04T00:07:51.192" v="11647" actId="1076"/>
          <ac:spMkLst>
            <pc:docMk/>
            <pc:sldMk cId="527437650" sldId="424"/>
            <ac:spMk id="27" creationId="{59C0D386-E8AF-41B8-8FC0-54662058E99C}"/>
          </ac:spMkLst>
        </pc:spChg>
        <pc:spChg chg="add mod">
          <ac:chgData name="Miguel Andres Garzon Ramirez" userId="04bbcaa2-caf7-4d17-acbe-a3976839bfd0" providerId="ADAL" clId="{B31626BA-7B1A-41F2-A9B5-FD0499C6A7A5}" dt="2021-05-04T00:18:16.807" v="12053" actId="20577"/>
          <ac:spMkLst>
            <pc:docMk/>
            <pc:sldMk cId="527437650" sldId="424"/>
            <ac:spMk id="28" creationId="{192C6CE4-1721-423E-BCCA-680B6C58C220}"/>
          </ac:spMkLst>
        </pc:spChg>
        <pc:spChg chg="add del mod">
          <ac:chgData name="Miguel Andres Garzon Ramirez" userId="04bbcaa2-caf7-4d17-acbe-a3976839bfd0" providerId="ADAL" clId="{B31626BA-7B1A-41F2-A9B5-FD0499C6A7A5}" dt="2021-05-04T00:07:59.840" v="11650" actId="1076"/>
          <ac:spMkLst>
            <pc:docMk/>
            <pc:sldMk cId="527437650" sldId="424"/>
            <ac:spMk id="29" creationId="{DDA07087-6503-42C6-89D2-CB6CAAC3613B}"/>
          </ac:spMkLst>
        </pc:spChg>
        <pc:spChg chg="add mod">
          <ac:chgData name="Miguel Andres Garzon Ramirez" userId="04bbcaa2-caf7-4d17-acbe-a3976839bfd0" providerId="ADAL" clId="{B31626BA-7B1A-41F2-A9B5-FD0499C6A7A5}" dt="2021-05-04T00:07:51.192" v="11647" actId="1076"/>
          <ac:spMkLst>
            <pc:docMk/>
            <pc:sldMk cId="527437650" sldId="424"/>
            <ac:spMk id="31" creationId="{748CD6DD-F311-46CE-B0C9-BFFE404E17B7}"/>
          </ac:spMkLst>
        </pc:spChg>
        <pc:spChg chg="add mod">
          <ac:chgData name="Miguel Andres Garzon Ramirez" userId="04bbcaa2-caf7-4d17-acbe-a3976839bfd0" providerId="ADAL" clId="{B31626BA-7B1A-41F2-A9B5-FD0499C6A7A5}" dt="2021-05-04T00:10:29.427" v="11830" actId="1076"/>
          <ac:spMkLst>
            <pc:docMk/>
            <pc:sldMk cId="527437650" sldId="424"/>
            <ac:spMk id="32" creationId="{E5D8C1F5-8FD7-425A-BDDB-8CBA437A92FC}"/>
          </ac:spMkLst>
        </pc:spChg>
        <pc:spChg chg="add del mod">
          <ac:chgData name="Miguel Andres Garzon Ramirez" userId="04bbcaa2-caf7-4d17-acbe-a3976839bfd0" providerId="ADAL" clId="{B31626BA-7B1A-41F2-A9B5-FD0499C6A7A5}" dt="2021-05-04T00:09:49.024" v="11826" actId="1076"/>
          <ac:spMkLst>
            <pc:docMk/>
            <pc:sldMk cId="527437650" sldId="424"/>
            <ac:spMk id="33" creationId="{77281F83-B4CA-4977-8F14-1B99F5C3695F}"/>
          </ac:spMkLst>
        </pc:spChg>
        <pc:picChg chg="del">
          <ac:chgData name="Miguel Andres Garzon Ramirez" userId="04bbcaa2-caf7-4d17-acbe-a3976839bfd0" providerId="ADAL" clId="{B31626BA-7B1A-41F2-A9B5-FD0499C6A7A5}" dt="2021-05-04T00:04:31.246" v="11620" actId="478"/>
          <ac:picMkLst>
            <pc:docMk/>
            <pc:sldMk cId="527437650" sldId="424"/>
            <ac:picMk id="10" creationId="{AD86FB5E-E82F-47D5-BA61-064547F56CAC}"/>
          </ac:picMkLst>
        </pc:picChg>
        <pc:picChg chg="del">
          <ac:chgData name="Miguel Andres Garzon Ramirez" userId="04bbcaa2-caf7-4d17-acbe-a3976839bfd0" providerId="ADAL" clId="{B31626BA-7B1A-41F2-A9B5-FD0499C6A7A5}" dt="2021-05-04T00:04:35.855" v="11624" actId="478"/>
          <ac:picMkLst>
            <pc:docMk/>
            <pc:sldMk cId="527437650" sldId="424"/>
            <ac:picMk id="11" creationId="{9ED52ED9-B8A3-4B06-933C-ABEEA4B8EC20}"/>
          </ac:picMkLst>
        </pc:picChg>
        <pc:picChg chg="add mod">
          <ac:chgData name="Miguel Andres Garzon Ramirez" userId="04bbcaa2-caf7-4d17-acbe-a3976839bfd0" providerId="ADAL" clId="{B31626BA-7B1A-41F2-A9B5-FD0499C6A7A5}" dt="2021-05-04T00:08:02.986" v="11651" actId="1076"/>
          <ac:picMkLst>
            <pc:docMk/>
            <pc:sldMk cId="527437650" sldId="424"/>
            <ac:picMk id="12" creationId="{9BD8D548-89A3-471A-A8E6-226681A79764}"/>
          </ac:picMkLst>
        </pc:picChg>
        <pc:picChg chg="add mod">
          <ac:chgData name="Miguel Andres Garzon Ramirez" userId="04bbcaa2-caf7-4d17-acbe-a3976839bfd0" providerId="ADAL" clId="{B31626BA-7B1A-41F2-A9B5-FD0499C6A7A5}" dt="2021-05-04T00:07:51.192" v="11647" actId="1076"/>
          <ac:picMkLst>
            <pc:docMk/>
            <pc:sldMk cId="527437650" sldId="424"/>
            <ac:picMk id="22" creationId="{A8C3B88C-232D-4E4F-A10D-045A12D44BD4}"/>
          </ac:picMkLst>
        </pc:picChg>
        <pc:picChg chg="add mod">
          <ac:chgData name="Miguel Andres Garzon Ramirez" userId="04bbcaa2-caf7-4d17-acbe-a3976839bfd0" providerId="ADAL" clId="{B31626BA-7B1A-41F2-A9B5-FD0499C6A7A5}" dt="2021-05-04T00:07:58.346" v="11649" actId="1076"/>
          <ac:picMkLst>
            <pc:docMk/>
            <pc:sldMk cId="527437650" sldId="424"/>
            <ac:picMk id="23" creationId="{0BBB3DC0-DFB0-406E-A756-F94EDC6CF173}"/>
          </ac:picMkLst>
        </pc:picChg>
        <pc:picChg chg="add mod">
          <ac:chgData name="Miguel Andres Garzon Ramirez" userId="04bbcaa2-caf7-4d17-acbe-a3976839bfd0" providerId="ADAL" clId="{B31626BA-7B1A-41F2-A9B5-FD0499C6A7A5}" dt="2021-05-04T00:10:09.864" v="11828" actId="1076"/>
          <ac:picMkLst>
            <pc:docMk/>
            <pc:sldMk cId="527437650" sldId="424"/>
            <ac:picMk id="36" creationId="{BF2B7D06-AAC8-4DAD-A0A7-3D51FEB25397}"/>
          </ac:picMkLst>
        </pc:picChg>
        <pc:cxnChg chg="del mod">
          <ac:chgData name="Miguel Andres Garzon Ramirez" userId="04bbcaa2-caf7-4d17-acbe-a3976839bfd0" providerId="ADAL" clId="{B31626BA-7B1A-41F2-A9B5-FD0499C6A7A5}" dt="2021-05-04T00:04:30.654" v="11619" actId="478"/>
          <ac:cxnSpMkLst>
            <pc:docMk/>
            <pc:sldMk cId="527437650" sldId="424"/>
            <ac:cxnSpMk id="14" creationId="{1A81753C-238A-48C1-AC34-E8CE48A4C097}"/>
          </ac:cxnSpMkLst>
        </pc:cxnChg>
        <pc:cxnChg chg="del mod">
          <ac:chgData name="Miguel Andres Garzon Ramirez" userId="04bbcaa2-caf7-4d17-acbe-a3976839bfd0" providerId="ADAL" clId="{B31626BA-7B1A-41F2-A9B5-FD0499C6A7A5}" dt="2021-05-04T00:04:32.911" v="11621" actId="478"/>
          <ac:cxnSpMkLst>
            <pc:docMk/>
            <pc:sldMk cId="527437650" sldId="424"/>
            <ac:cxnSpMk id="16" creationId="{B554121B-9801-441D-AF7D-66BF33B6CD17}"/>
          </ac:cxnSpMkLst>
        </pc:cxnChg>
        <pc:cxnChg chg="add del mod">
          <ac:chgData name="Miguel Andres Garzon Ramirez" userId="04bbcaa2-caf7-4d17-acbe-a3976839bfd0" providerId="ADAL" clId="{B31626BA-7B1A-41F2-A9B5-FD0499C6A7A5}" dt="2021-05-04T00:09:21.840" v="11772" actId="478"/>
          <ac:cxnSpMkLst>
            <pc:docMk/>
            <pc:sldMk cId="527437650" sldId="424"/>
            <ac:cxnSpMk id="18" creationId="{05A4C339-119F-4CDF-805B-F4EA7BEB5449}"/>
          </ac:cxnSpMkLst>
        </pc:cxnChg>
        <pc:cxnChg chg="del mod">
          <ac:chgData name="Miguel Andres Garzon Ramirez" userId="04bbcaa2-caf7-4d17-acbe-a3976839bfd0" providerId="ADAL" clId="{B31626BA-7B1A-41F2-A9B5-FD0499C6A7A5}" dt="2021-05-04T00:08:43.902" v="11719" actId="478"/>
          <ac:cxnSpMkLst>
            <pc:docMk/>
            <pc:sldMk cId="527437650" sldId="424"/>
            <ac:cxnSpMk id="20" creationId="{AD083A4A-769B-4AA5-B402-BCCDBD353D6A}"/>
          </ac:cxnSpMkLst>
        </pc:cxnChg>
        <pc:cxnChg chg="del">
          <ac:chgData name="Miguel Andres Garzon Ramirez" userId="04bbcaa2-caf7-4d17-acbe-a3976839bfd0" providerId="ADAL" clId="{B31626BA-7B1A-41F2-A9B5-FD0499C6A7A5}" dt="2021-05-04T00:04:41.458" v="11628" actId="478"/>
          <ac:cxnSpMkLst>
            <pc:docMk/>
            <pc:sldMk cId="527437650" sldId="424"/>
            <ac:cxnSpMk id="24" creationId="{4EEED70D-BE79-463E-A3D6-6AD3903C9AD8}"/>
          </ac:cxnSpMkLst>
        </pc:cxnChg>
        <pc:cxnChg chg="del">
          <ac:chgData name="Miguel Andres Garzon Ramirez" userId="04bbcaa2-caf7-4d17-acbe-a3976839bfd0" providerId="ADAL" clId="{B31626BA-7B1A-41F2-A9B5-FD0499C6A7A5}" dt="2021-05-04T00:04:42.084" v="11629" actId="478"/>
          <ac:cxnSpMkLst>
            <pc:docMk/>
            <pc:sldMk cId="527437650" sldId="424"/>
            <ac:cxnSpMk id="26" creationId="{CB8A861A-A566-460D-855D-D01842CE74FF}"/>
          </ac:cxnSpMkLst>
        </pc:cxnChg>
        <pc:cxnChg chg="add mod">
          <ac:chgData name="Miguel Andres Garzon Ramirez" userId="04bbcaa2-caf7-4d17-acbe-a3976839bfd0" providerId="ADAL" clId="{B31626BA-7B1A-41F2-A9B5-FD0499C6A7A5}" dt="2021-05-04T00:07:51.192" v="11647" actId="1076"/>
          <ac:cxnSpMkLst>
            <pc:docMk/>
            <pc:sldMk cId="527437650" sldId="424"/>
            <ac:cxnSpMk id="30" creationId="{80CB8DF5-87E8-4367-804D-A2CE5463E6DD}"/>
          </ac:cxnSpMkLst>
        </pc:cxnChg>
      </pc:sldChg>
      <pc:sldChg chg="addSp delSp modSp add del mod">
        <pc:chgData name="Miguel Andres Garzon Ramirez" userId="04bbcaa2-caf7-4d17-acbe-a3976839bfd0" providerId="ADAL" clId="{B31626BA-7B1A-41F2-A9B5-FD0499C6A7A5}" dt="2021-05-04T00:29:42.803" v="12264" actId="47"/>
        <pc:sldMkLst>
          <pc:docMk/>
          <pc:sldMk cId="1337398907" sldId="425"/>
        </pc:sldMkLst>
        <pc:spChg chg="mod">
          <ac:chgData name="Miguel Andres Garzon Ramirez" userId="04bbcaa2-caf7-4d17-acbe-a3976839bfd0" providerId="ADAL" clId="{B31626BA-7B1A-41F2-A9B5-FD0499C6A7A5}" dt="2021-05-04T00:26:57.937" v="12201" actId="20577"/>
          <ac:spMkLst>
            <pc:docMk/>
            <pc:sldMk cId="1337398907" sldId="425"/>
            <ac:spMk id="2" creationId="{6C39052A-A1EA-8B49-A941-68F4FCA5EA86}"/>
          </ac:spMkLst>
        </pc:spChg>
        <pc:spChg chg="add del mod">
          <ac:chgData name="Miguel Andres Garzon Ramirez" userId="04bbcaa2-caf7-4d17-acbe-a3976839bfd0" providerId="ADAL" clId="{B31626BA-7B1A-41F2-A9B5-FD0499C6A7A5}" dt="2021-05-04T00:19:22.128" v="12155" actId="1076"/>
          <ac:spMkLst>
            <pc:docMk/>
            <pc:sldMk cId="1337398907" sldId="425"/>
            <ac:spMk id="3" creationId="{682C3AC3-13E3-9246-B98E-FB74727BFB28}"/>
          </ac:spMkLst>
        </pc:spChg>
        <pc:spChg chg="mod">
          <ac:chgData name="Miguel Andres Garzon Ramirez" userId="04bbcaa2-caf7-4d17-acbe-a3976839bfd0" providerId="ADAL" clId="{B31626BA-7B1A-41F2-A9B5-FD0499C6A7A5}" dt="2021-05-04T00:16:22.389" v="11981" actId="1076"/>
          <ac:spMkLst>
            <pc:docMk/>
            <pc:sldMk cId="1337398907" sldId="425"/>
            <ac:spMk id="7" creationId="{8F6DE4D0-A135-5840-9A23-30D8CE403CB8}"/>
          </ac:spMkLst>
        </pc:spChg>
        <pc:spChg chg="add del mod">
          <ac:chgData name="Miguel Andres Garzon Ramirez" userId="04bbcaa2-caf7-4d17-acbe-a3976839bfd0" providerId="ADAL" clId="{B31626BA-7B1A-41F2-A9B5-FD0499C6A7A5}" dt="2021-05-04T00:14:03.192" v="11883" actId="478"/>
          <ac:spMkLst>
            <pc:docMk/>
            <pc:sldMk cId="1337398907" sldId="425"/>
            <ac:spMk id="8" creationId="{6ED56116-A63F-4DA5-BADD-E19BA9FB524A}"/>
          </ac:spMkLst>
        </pc:spChg>
        <pc:spChg chg="add del mod">
          <ac:chgData name="Miguel Andres Garzon Ramirez" userId="04bbcaa2-caf7-4d17-acbe-a3976839bfd0" providerId="ADAL" clId="{B31626BA-7B1A-41F2-A9B5-FD0499C6A7A5}" dt="2021-05-04T00:14:02.796" v="11882"/>
          <ac:spMkLst>
            <pc:docMk/>
            <pc:sldMk cId="1337398907" sldId="425"/>
            <ac:spMk id="21" creationId="{A6C75B32-8525-4DA6-915F-AE528EE61F52}"/>
          </ac:spMkLst>
        </pc:spChg>
        <pc:spChg chg="add mod">
          <ac:chgData name="Miguel Andres Garzon Ramirez" userId="04bbcaa2-caf7-4d17-acbe-a3976839bfd0" providerId="ADAL" clId="{B31626BA-7B1A-41F2-A9B5-FD0499C6A7A5}" dt="2021-05-04T00:16:25.271" v="11982" actId="1076"/>
          <ac:spMkLst>
            <pc:docMk/>
            <pc:sldMk cId="1337398907" sldId="425"/>
            <ac:spMk id="24" creationId="{40E00B35-9FF0-4D3B-A3EE-7BB564D29676}"/>
          </ac:spMkLst>
        </pc:spChg>
        <pc:spChg chg="add mod">
          <ac:chgData name="Miguel Andres Garzon Ramirez" userId="04bbcaa2-caf7-4d17-acbe-a3976839bfd0" providerId="ADAL" clId="{B31626BA-7B1A-41F2-A9B5-FD0499C6A7A5}" dt="2021-05-04T00:16:37.411" v="11986" actId="14100"/>
          <ac:spMkLst>
            <pc:docMk/>
            <pc:sldMk cId="1337398907" sldId="425"/>
            <ac:spMk id="25" creationId="{32D9E442-F689-4761-B1E3-392B574E1ADB}"/>
          </ac:spMkLst>
        </pc:spChg>
        <pc:spChg chg="mod">
          <ac:chgData name="Miguel Andres Garzon Ramirez" userId="04bbcaa2-caf7-4d17-acbe-a3976839bfd0" providerId="ADAL" clId="{B31626BA-7B1A-41F2-A9B5-FD0499C6A7A5}" dt="2021-05-04T00:19:15.662" v="12154" actId="1076"/>
          <ac:spMkLst>
            <pc:docMk/>
            <pc:sldMk cId="1337398907" sldId="425"/>
            <ac:spMk id="27" creationId="{59C0D386-E8AF-41B8-8FC0-54662058E99C}"/>
          </ac:spMkLst>
        </pc:spChg>
        <pc:spChg chg="mod">
          <ac:chgData name="Miguel Andres Garzon Ramirez" userId="04bbcaa2-caf7-4d17-acbe-a3976839bfd0" providerId="ADAL" clId="{B31626BA-7B1A-41F2-A9B5-FD0499C6A7A5}" dt="2021-05-04T00:19:01.903" v="12150" actId="1036"/>
          <ac:spMkLst>
            <pc:docMk/>
            <pc:sldMk cId="1337398907" sldId="425"/>
            <ac:spMk id="28" creationId="{192C6CE4-1721-423E-BCCA-680B6C58C220}"/>
          </ac:spMkLst>
        </pc:spChg>
        <pc:spChg chg="mod">
          <ac:chgData name="Miguel Andres Garzon Ramirez" userId="04bbcaa2-caf7-4d17-acbe-a3976839bfd0" providerId="ADAL" clId="{B31626BA-7B1A-41F2-A9B5-FD0499C6A7A5}" dt="2021-05-04T00:17:14.024" v="11992" actId="1076"/>
          <ac:spMkLst>
            <pc:docMk/>
            <pc:sldMk cId="1337398907" sldId="425"/>
            <ac:spMk id="29" creationId="{DDA07087-6503-42C6-89D2-CB6CAAC3613B}"/>
          </ac:spMkLst>
        </pc:spChg>
        <pc:spChg chg="mod">
          <ac:chgData name="Miguel Andres Garzon Ramirez" userId="04bbcaa2-caf7-4d17-acbe-a3976839bfd0" providerId="ADAL" clId="{B31626BA-7B1A-41F2-A9B5-FD0499C6A7A5}" dt="2021-05-04T00:19:13.614" v="12153" actId="14100"/>
          <ac:spMkLst>
            <pc:docMk/>
            <pc:sldMk cId="1337398907" sldId="425"/>
            <ac:spMk id="31" creationId="{748CD6DD-F311-46CE-B0C9-BFFE404E17B7}"/>
          </ac:spMkLst>
        </pc:spChg>
        <pc:spChg chg="del mod">
          <ac:chgData name="Miguel Andres Garzon Ramirez" userId="04bbcaa2-caf7-4d17-acbe-a3976839bfd0" providerId="ADAL" clId="{B31626BA-7B1A-41F2-A9B5-FD0499C6A7A5}" dt="2021-05-04T00:17:17.903" v="11994" actId="478"/>
          <ac:spMkLst>
            <pc:docMk/>
            <pc:sldMk cId="1337398907" sldId="425"/>
            <ac:spMk id="32" creationId="{E5D8C1F5-8FD7-425A-BDDB-8CBA437A92FC}"/>
          </ac:spMkLst>
        </pc:spChg>
        <pc:spChg chg="del mod">
          <ac:chgData name="Miguel Andres Garzon Ramirez" userId="04bbcaa2-caf7-4d17-acbe-a3976839bfd0" providerId="ADAL" clId="{B31626BA-7B1A-41F2-A9B5-FD0499C6A7A5}" dt="2021-05-04T00:17:40.871" v="12011" actId="478"/>
          <ac:spMkLst>
            <pc:docMk/>
            <pc:sldMk cId="1337398907" sldId="425"/>
            <ac:spMk id="33" creationId="{77281F83-B4CA-4977-8F14-1B99F5C3695F}"/>
          </ac:spMkLst>
        </pc:spChg>
        <pc:picChg chg="add mod">
          <ac:chgData name="Miguel Andres Garzon Ramirez" userId="04bbcaa2-caf7-4d17-acbe-a3976839bfd0" providerId="ADAL" clId="{B31626BA-7B1A-41F2-A9B5-FD0499C6A7A5}" dt="2021-05-04T00:15:54.159" v="11890" actId="1076"/>
          <ac:picMkLst>
            <pc:docMk/>
            <pc:sldMk cId="1337398907" sldId="425"/>
            <ac:picMk id="11" creationId="{FA612C08-F598-46A0-81C8-9890083093AC}"/>
          </ac:picMkLst>
        </pc:picChg>
        <pc:picChg chg="del">
          <ac:chgData name="Miguel Andres Garzon Ramirez" userId="04bbcaa2-caf7-4d17-acbe-a3976839bfd0" providerId="ADAL" clId="{B31626BA-7B1A-41F2-A9B5-FD0499C6A7A5}" dt="2021-05-04T00:14:23.147" v="11888" actId="478"/>
          <ac:picMkLst>
            <pc:docMk/>
            <pc:sldMk cId="1337398907" sldId="425"/>
            <ac:picMk id="12" creationId="{9BD8D548-89A3-471A-A8E6-226681A79764}"/>
          </ac:picMkLst>
        </pc:picChg>
        <pc:picChg chg="add del mod">
          <ac:chgData name="Miguel Andres Garzon Ramirez" userId="04bbcaa2-caf7-4d17-acbe-a3976839bfd0" providerId="ADAL" clId="{B31626BA-7B1A-41F2-A9B5-FD0499C6A7A5}" dt="2021-05-04T00:27:09.657" v="12203" actId="478"/>
          <ac:picMkLst>
            <pc:docMk/>
            <pc:sldMk cId="1337398907" sldId="425"/>
            <ac:picMk id="14" creationId="{B1696228-F03C-41C0-A739-C747878F6CAC}"/>
          </ac:picMkLst>
        </pc:picChg>
        <pc:picChg chg="add mod">
          <ac:chgData name="Miguel Andres Garzon Ramirez" userId="04bbcaa2-caf7-4d17-acbe-a3976839bfd0" providerId="ADAL" clId="{B31626BA-7B1A-41F2-A9B5-FD0499C6A7A5}" dt="2021-05-04T00:17:16.185" v="11993" actId="1076"/>
          <ac:picMkLst>
            <pc:docMk/>
            <pc:sldMk cId="1337398907" sldId="425"/>
            <ac:picMk id="16" creationId="{7C1E21FC-3413-4AE4-8ECD-82E7D14EE0DB}"/>
          </ac:picMkLst>
        </pc:picChg>
        <pc:picChg chg="add del mod">
          <ac:chgData name="Miguel Andres Garzon Ramirez" userId="04bbcaa2-caf7-4d17-acbe-a3976839bfd0" providerId="ADAL" clId="{B31626BA-7B1A-41F2-A9B5-FD0499C6A7A5}" dt="2021-05-04T00:28:13.266" v="12206" actId="21"/>
          <ac:picMkLst>
            <pc:docMk/>
            <pc:sldMk cId="1337398907" sldId="425"/>
            <ac:picMk id="18" creationId="{DD02EC9F-E342-4A01-BF76-16AC025BAD46}"/>
          </ac:picMkLst>
        </pc:picChg>
        <pc:picChg chg="del">
          <ac:chgData name="Miguel Andres Garzon Ramirez" userId="04bbcaa2-caf7-4d17-acbe-a3976839bfd0" providerId="ADAL" clId="{B31626BA-7B1A-41F2-A9B5-FD0499C6A7A5}" dt="2021-05-04T00:14:22.049" v="11887" actId="478"/>
          <ac:picMkLst>
            <pc:docMk/>
            <pc:sldMk cId="1337398907" sldId="425"/>
            <ac:picMk id="22" creationId="{A8C3B88C-232D-4E4F-A10D-045A12D44BD4}"/>
          </ac:picMkLst>
        </pc:picChg>
        <pc:picChg chg="del">
          <ac:chgData name="Miguel Andres Garzon Ramirez" userId="04bbcaa2-caf7-4d17-acbe-a3976839bfd0" providerId="ADAL" clId="{B31626BA-7B1A-41F2-A9B5-FD0499C6A7A5}" dt="2021-05-04T00:14:18.450" v="11884" actId="478"/>
          <ac:picMkLst>
            <pc:docMk/>
            <pc:sldMk cId="1337398907" sldId="425"/>
            <ac:picMk id="23" creationId="{0BBB3DC0-DFB0-406E-A756-F94EDC6CF173}"/>
          </ac:picMkLst>
        </pc:picChg>
        <pc:picChg chg="add mod">
          <ac:chgData name="Miguel Andres Garzon Ramirez" userId="04bbcaa2-caf7-4d17-acbe-a3976839bfd0" providerId="ADAL" clId="{B31626BA-7B1A-41F2-A9B5-FD0499C6A7A5}" dt="2021-05-04T00:28:15.651" v="12207"/>
          <ac:picMkLst>
            <pc:docMk/>
            <pc:sldMk cId="1337398907" sldId="425"/>
            <ac:picMk id="34" creationId="{392EBC68-5263-4F41-8662-10DA033E8174}"/>
          </ac:picMkLst>
        </pc:picChg>
        <pc:picChg chg="del">
          <ac:chgData name="Miguel Andres Garzon Ramirez" userId="04bbcaa2-caf7-4d17-acbe-a3976839bfd0" providerId="ADAL" clId="{B31626BA-7B1A-41F2-A9B5-FD0499C6A7A5}" dt="2021-05-04T00:14:21.641" v="11886" actId="478"/>
          <ac:picMkLst>
            <pc:docMk/>
            <pc:sldMk cId="1337398907" sldId="425"/>
            <ac:picMk id="36" creationId="{BF2B7D06-AAC8-4DAD-A0A7-3D51FEB25397}"/>
          </ac:picMkLst>
        </pc:picChg>
        <pc:cxnChg chg="mod ord">
          <ac:chgData name="Miguel Andres Garzon Ramirez" userId="04bbcaa2-caf7-4d17-acbe-a3976839bfd0" providerId="ADAL" clId="{B31626BA-7B1A-41F2-A9B5-FD0499C6A7A5}" dt="2021-05-04T00:19:05.787" v="12151" actId="166"/>
          <ac:cxnSpMkLst>
            <pc:docMk/>
            <pc:sldMk cId="1337398907" sldId="425"/>
            <ac:cxnSpMk id="30" creationId="{80CB8DF5-87E8-4367-804D-A2CE5463E6DD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12:52.113" v="13748"/>
        <pc:sldMkLst>
          <pc:docMk/>
          <pc:sldMk cId="3536718456" sldId="426"/>
        </pc:sldMkLst>
        <pc:spChg chg="mod">
          <ac:chgData name="Miguel Andres Garzon Ramirez" userId="04bbcaa2-caf7-4d17-acbe-a3976839bfd0" providerId="ADAL" clId="{B31626BA-7B1A-41F2-A9B5-FD0499C6A7A5}" dt="2021-05-04T03:12:52.113" v="13748"/>
          <ac:spMkLst>
            <pc:docMk/>
            <pc:sldMk cId="3536718456" sldId="426"/>
            <ac:spMk id="2" creationId="{6C39052A-A1EA-8B49-A941-68F4FCA5EA86}"/>
          </ac:spMkLst>
        </pc:spChg>
        <pc:spChg chg="del mod">
          <ac:chgData name="Miguel Andres Garzon Ramirez" userId="04bbcaa2-caf7-4d17-acbe-a3976839bfd0" providerId="ADAL" clId="{B31626BA-7B1A-41F2-A9B5-FD0499C6A7A5}" dt="2021-05-04T00:43:36.462" v="12566" actId="478"/>
          <ac:spMkLst>
            <pc:docMk/>
            <pc:sldMk cId="3536718456" sldId="426"/>
            <ac:spMk id="3" creationId="{682C3AC3-13E3-9246-B98E-FB74727BFB28}"/>
          </ac:spMkLst>
        </pc:spChg>
        <pc:spChg chg="add del mod">
          <ac:chgData name="Miguel Andres Garzon Ramirez" userId="04bbcaa2-caf7-4d17-acbe-a3976839bfd0" providerId="ADAL" clId="{B31626BA-7B1A-41F2-A9B5-FD0499C6A7A5}" dt="2021-05-04T00:58:33.864" v="12761" actId="478"/>
          <ac:spMkLst>
            <pc:docMk/>
            <pc:sldMk cId="3536718456" sldId="426"/>
            <ac:spMk id="12" creationId="{2A9A3E39-C80D-4FF9-B5AC-FFC1C11B5488}"/>
          </ac:spMkLst>
        </pc:spChg>
        <pc:spChg chg="del">
          <ac:chgData name="Miguel Andres Garzon Ramirez" userId="04bbcaa2-caf7-4d17-acbe-a3976839bfd0" providerId="ADAL" clId="{B31626BA-7B1A-41F2-A9B5-FD0499C6A7A5}" dt="2021-05-04T00:43:17.722" v="12560" actId="478"/>
          <ac:spMkLst>
            <pc:docMk/>
            <pc:sldMk cId="3536718456" sldId="426"/>
            <ac:spMk id="24" creationId="{40E00B35-9FF0-4D3B-A3EE-7BB564D29676}"/>
          </ac:spMkLst>
        </pc:spChg>
        <pc:spChg chg="del">
          <ac:chgData name="Miguel Andres Garzon Ramirez" userId="04bbcaa2-caf7-4d17-acbe-a3976839bfd0" providerId="ADAL" clId="{B31626BA-7B1A-41F2-A9B5-FD0499C6A7A5}" dt="2021-05-04T00:43:19.185" v="12561" actId="478"/>
          <ac:spMkLst>
            <pc:docMk/>
            <pc:sldMk cId="3536718456" sldId="426"/>
            <ac:spMk id="25" creationId="{32D9E442-F689-4761-B1E3-392B574E1ADB}"/>
          </ac:spMkLst>
        </pc:spChg>
        <pc:spChg chg="del">
          <ac:chgData name="Miguel Andres Garzon Ramirez" userId="04bbcaa2-caf7-4d17-acbe-a3976839bfd0" providerId="ADAL" clId="{B31626BA-7B1A-41F2-A9B5-FD0499C6A7A5}" dt="2021-05-04T00:43:34.383" v="12565" actId="478"/>
          <ac:spMkLst>
            <pc:docMk/>
            <pc:sldMk cId="3536718456" sldId="426"/>
            <ac:spMk id="27" creationId="{59C0D386-E8AF-41B8-8FC0-54662058E99C}"/>
          </ac:spMkLst>
        </pc:spChg>
        <pc:spChg chg="del">
          <ac:chgData name="Miguel Andres Garzon Ramirez" userId="04bbcaa2-caf7-4d17-acbe-a3976839bfd0" providerId="ADAL" clId="{B31626BA-7B1A-41F2-A9B5-FD0499C6A7A5}" dt="2021-05-04T00:43:30.357" v="12564" actId="478"/>
          <ac:spMkLst>
            <pc:docMk/>
            <pc:sldMk cId="3536718456" sldId="426"/>
            <ac:spMk id="28" creationId="{192C6CE4-1721-423E-BCCA-680B6C58C220}"/>
          </ac:spMkLst>
        </pc:spChg>
        <pc:spChg chg="del">
          <ac:chgData name="Miguel Andres Garzon Ramirez" userId="04bbcaa2-caf7-4d17-acbe-a3976839bfd0" providerId="ADAL" clId="{B31626BA-7B1A-41F2-A9B5-FD0499C6A7A5}" dt="2021-05-04T00:43:34.383" v="12565" actId="478"/>
          <ac:spMkLst>
            <pc:docMk/>
            <pc:sldMk cId="3536718456" sldId="426"/>
            <ac:spMk id="31" creationId="{748CD6DD-F311-46CE-B0C9-BFFE404E17B7}"/>
          </ac:spMkLst>
        </pc:spChg>
        <pc:spChg chg="add mod">
          <ac:chgData name="Miguel Andres Garzon Ramirez" userId="04bbcaa2-caf7-4d17-acbe-a3976839bfd0" providerId="ADAL" clId="{B31626BA-7B1A-41F2-A9B5-FD0499C6A7A5}" dt="2021-05-04T01:03:35.323" v="12839" actId="1035"/>
          <ac:spMkLst>
            <pc:docMk/>
            <pc:sldMk cId="3536718456" sldId="426"/>
            <ac:spMk id="32" creationId="{A1C3BD07-9C3A-48F7-AA67-1989F3A415D6}"/>
          </ac:spMkLst>
        </pc:spChg>
        <pc:spChg chg="add mod">
          <ac:chgData name="Miguel Andres Garzon Ramirez" userId="04bbcaa2-caf7-4d17-acbe-a3976839bfd0" providerId="ADAL" clId="{B31626BA-7B1A-41F2-A9B5-FD0499C6A7A5}" dt="2021-05-04T01:03:35.323" v="12839" actId="1035"/>
          <ac:spMkLst>
            <pc:docMk/>
            <pc:sldMk cId="3536718456" sldId="426"/>
            <ac:spMk id="33" creationId="{373F8B72-DEAB-4050-A5F8-0750EF92A0D5}"/>
          </ac:spMkLst>
        </pc:spChg>
        <pc:spChg chg="add mod">
          <ac:chgData name="Miguel Andres Garzon Ramirez" userId="04bbcaa2-caf7-4d17-acbe-a3976839bfd0" providerId="ADAL" clId="{B31626BA-7B1A-41F2-A9B5-FD0499C6A7A5}" dt="2021-05-04T01:03:35.323" v="12839" actId="1035"/>
          <ac:spMkLst>
            <pc:docMk/>
            <pc:sldMk cId="3536718456" sldId="426"/>
            <ac:spMk id="34" creationId="{F70860DB-02B2-4580-B1C2-58F4507B28A9}"/>
          </ac:spMkLst>
        </pc:spChg>
        <pc:spChg chg="add mod">
          <ac:chgData name="Miguel Andres Garzon Ramirez" userId="04bbcaa2-caf7-4d17-acbe-a3976839bfd0" providerId="ADAL" clId="{B31626BA-7B1A-41F2-A9B5-FD0499C6A7A5}" dt="2021-05-04T01:04:33.813" v="13086" actId="20577"/>
          <ac:spMkLst>
            <pc:docMk/>
            <pc:sldMk cId="3536718456" sldId="426"/>
            <ac:spMk id="35" creationId="{908C840F-BB6C-4003-A852-B6D954E92EAB}"/>
          </ac:spMkLst>
        </pc:spChg>
        <pc:picChg chg="add mod">
          <ac:chgData name="Miguel Andres Garzon Ramirez" userId="04bbcaa2-caf7-4d17-acbe-a3976839bfd0" providerId="ADAL" clId="{B31626BA-7B1A-41F2-A9B5-FD0499C6A7A5}" dt="2021-05-04T00:43:22.444" v="12563" actId="1076"/>
          <ac:picMkLst>
            <pc:docMk/>
            <pc:sldMk cId="3536718456" sldId="426"/>
            <ac:picMk id="8" creationId="{F06DC2C7-A861-4417-91C0-6EF0B6339C54}"/>
          </ac:picMkLst>
        </pc:picChg>
        <pc:picChg chg="del">
          <ac:chgData name="Miguel Andres Garzon Ramirez" userId="04bbcaa2-caf7-4d17-acbe-a3976839bfd0" providerId="ADAL" clId="{B31626BA-7B1A-41F2-A9B5-FD0499C6A7A5}" dt="2021-05-04T00:40:15.358" v="12545" actId="478"/>
          <ac:picMkLst>
            <pc:docMk/>
            <pc:sldMk cId="3536718456" sldId="426"/>
            <ac:picMk id="11" creationId="{FA612C08-F598-46A0-81C8-9890083093AC}"/>
          </ac:picMkLst>
        </pc:picChg>
        <pc:picChg chg="del">
          <ac:chgData name="Miguel Andres Garzon Ramirez" userId="04bbcaa2-caf7-4d17-acbe-a3976839bfd0" providerId="ADAL" clId="{B31626BA-7B1A-41F2-A9B5-FD0499C6A7A5}" dt="2021-05-04T00:49:52.924" v="12661" actId="478"/>
          <ac:picMkLst>
            <pc:docMk/>
            <pc:sldMk cId="3536718456" sldId="426"/>
            <ac:picMk id="14" creationId="{B1696228-F03C-41C0-A739-C747878F6CAC}"/>
          </ac:picMkLst>
        </pc:picChg>
        <pc:picChg chg="add mod">
          <ac:chgData name="Miguel Andres Garzon Ramirez" userId="04bbcaa2-caf7-4d17-acbe-a3976839bfd0" providerId="ADAL" clId="{B31626BA-7B1A-41F2-A9B5-FD0499C6A7A5}" dt="2021-05-04T01:03:35.323" v="12839" actId="1035"/>
          <ac:picMkLst>
            <pc:docMk/>
            <pc:sldMk cId="3536718456" sldId="426"/>
            <ac:picMk id="15" creationId="{509BA605-537F-4671-9662-5443C7645923}"/>
          </ac:picMkLst>
        </pc:picChg>
        <pc:picChg chg="del">
          <ac:chgData name="Miguel Andres Garzon Ramirez" userId="04bbcaa2-caf7-4d17-acbe-a3976839bfd0" providerId="ADAL" clId="{B31626BA-7B1A-41F2-A9B5-FD0499C6A7A5}" dt="2021-05-04T00:20:35.112" v="12191" actId="478"/>
          <ac:picMkLst>
            <pc:docMk/>
            <pc:sldMk cId="3536718456" sldId="426"/>
            <ac:picMk id="16" creationId="{7C1E21FC-3413-4AE4-8ECD-82E7D14EE0DB}"/>
          </ac:picMkLst>
        </pc:picChg>
        <pc:picChg chg="add del mod">
          <ac:chgData name="Miguel Andres Garzon Ramirez" userId="04bbcaa2-caf7-4d17-acbe-a3976839bfd0" providerId="ADAL" clId="{B31626BA-7B1A-41F2-A9B5-FD0499C6A7A5}" dt="2021-05-04T01:01:42.566" v="12768" actId="478"/>
          <ac:picMkLst>
            <pc:docMk/>
            <pc:sldMk cId="3536718456" sldId="426"/>
            <ac:picMk id="18" creationId="{C00D932A-4C4F-448B-BE39-0C4068A12B1B}"/>
          </ac:picMkLst>
        </pc:picChg>
        <pc:picChg chg="add mod">
          <ac:chgData name="Miguel Andres Garzon Ramirez" userId="04bbcaa2-caf7-4d17-acbe-a3976839bfd0" providerId="ADAL" clId="{B31626BA-7B1A-41F2-A9B5-FD0499C6A7A5}" dt="2021-05-04T01:03:35.323" v="12839" actId="1035"/>
          <ac:picMkLst>
            <pc:docMk/>
            <pc:sldMk cId="3536718456" sldId="426"/>
            <ac:picMk id="20" creationId="{675710D0-6F58-432A-9423-19BB23A66F5D}"/>
          </ac:picMkLst>
        </pc:picChg>
        <pc:picChg chg="add mod">
          <ac:chgData name="Miguel Andres Garzon Ramirez" userId="04bbcaa2-caf7-4d17-acbe-a3976839bfd0" providerId="ADAL" clId="{B31626BA-7B1A-41F2-A9B5-FD0499C6A7A5}" dt="2021-05-04T01:03:35.323" v="12839" actId="1035"/>
          <ac:picMkLst>
            <pc:docMk/>
            <pc:sldMk cId="3536718456" sldId="426"/>
            <ac:picMk id="22" creationId="{B3EBD684-A640-4A2F-8D17-F6A23632042D}"/>
          </ac:picMkLst>
        </pc:picChg>
        <pc:cxnChg chg="del">
          <ac:chgData name="Miguel Andres Garzon Ramirez" userId="04bbcaa2-caf7-4d17-acbe-a3976839bfd0" providerId="ADAL" clId="{B31626BA-7B1A-41F2-A9B5-FD0499C6A7A5}" dt="2021-05-04T00:43:34.383" v="12565" actId="478"/>
          <ac:cxnSpMkLst>
            <pc:docMk/>
            <pc:sldMk cId="3536718456" sldId="426"/>
            <ac:cxnSpMk id="30" creationId="{80CB8DF5-87E8-4367-804D-A2CE5463E6DD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07:57.123" v="13643"/>
        <pc:sldMkLst>
          <pc:docMk/>
          <pc:sldMk cId="1939769994" sldId="427"/>
        </pc:sldMkLst>
        <pc:spChg chg="mod">
          <ac:chgData name="Miguel Andres Garzon Ramirez" userId="04bbcaa2-caf7-4d17-acbe-a3976839bfd0" providerId="ADAL" clId="{B31626BA-7B1A-41F2-A9B5-FD0499C6A7A5}" dt="2021-05-04T03:07:57.123" v="13643"/>
          <ac:spMkLst>
            <pc:docMk/>
            <pc:sldMk cId="1939769994" sldId="427"/>
            <ac:spMk id="2" creationId="{6C39052A-A1EA-8B49-A941-68F4FCA5EA86}"/>
          </ac:spMkLst>
        </pc:spChg>
        <pc:spChg chg="mod ord">
          <ac:chgData name="Miguel Andres Garzon Ramirez" userId="04bbcaa2-caf7-4d17-acbe-a3976839bfd0" providerId="ADAL" clId="{B31626BA-7B1A-41F2-A9B5-FD0499C6A7A5}" dt="2021-05-04T00:48:38.347" v="12648" actId="27636"/>
          <ac:spMkLst>
            <pc:docMk/>
            <pc:sldMk cId="1939769994" sldId="427"/>
            <ac:spMk id="3" creationId="{682C3AC3-13E3-9246-B98E-FB74727BFB28}"/>
          </ac:spMkLst>
        </pc:spChg>
        <pc:spChg chg="add mod">
          <ac:chgData name="Miguel Andres Garzon Ramirez" userId="04bbcaa2-caf7-4d17-acbe-a3976839bfd0" providerId="ADAL" clId="{B31626BA-7B1A-41F2-A9B5-FD0499C6A7A5}" dt="2021-05-04T00:28:36.156" v="12215" actId="207"/>
          <ac:spMkLst>
            <pc:docMk/>
            <pc:sldMk cId="1939769994" sldId="427"/>
            <ac:spMk id="6" creationId="{F90252C6-01E2-43A2-AB08-EA693D603F62}"/>
          </ac:spMkLst>
        </pc:spChg>
        <pc:spChg chg="add mod">
          <ac:chgData name="Miguel Andres Garzon Ramirez" userId="04bbcaa2-caf7-4d17-acbe-a3976839bfd0" providerId="ADAL" clId="{B31626BA-7B1A-41F2-A9B5-FD0499C6A7A5}" dt="2021-05-04T00:32:22.073" v="12396" actId="1035"/>
          <ac:spMkLst>
            <pc:docMk/>
            <pc:sldMk cId="1939769994" sldId="427"/>
            <ac:spMk id="19" creationId="{EAFD64B2-92FC-4D67-A958-8868919E1111}"/>
          </ac:spMkLst>
        </pc:spChg>
        <pc:spChg chg="mod">
          <ac:chgData name="Miguel Andres Garzon Ramirez" userId="04bbcaa2-caf7-4d17-acbe-a3976839bfd0" providerId="ADAL" clId="{B31626BA-7B1A-41F2-A9B5-FD0499C6A7A5}" dt="2021-05-04T02:56:33.287" v="13596" actId="1076"/>
          <ac:spMkLst>
            <pc:docMk/>
            <pc:sldMk cId="1939769994" sldId="427"/>
            <ac:spMk id="25" creationId="{32D9E442-F689-4761-B1E3-392B574E1ADB}"/>
          </ac:spMkLst>
        </pc:spChg>
        <pc:spChg chg="add mod">
          <ac:chgData name="Miguel Andres Garzon Ramirez" userId="04bbcaa2-caf7-4d17-acbe-a3976839bfd0" providerId="ADAL" clId="{B31626BA-7B1A-41F2-A9B5-FD0499C6A7A5}" dt="2021-05-04T00:47:36.009" v="12631" actId="164"/>
          <ac:spMkLst>
            <pc:docMk/>
            <pc:sldMk cId="1939769994" sldId="427"/>
            <ac:spMk id="26" creationId="{9B623F4A-8943-4435-A86E-EBF0BB418895}"/>
          </ac:spMkLst>
        </pc:spChg>
        <pc:spChg chg="add del mod">
          <ac:chgData name="Miguel Andres Garzon Ramirez" userId="04bbcaa2-caf7-4d17-acbe-a3976839bfd0" providerId="ADAL" clId="{B31626BA-7B1A-41F2-A9B5-FD0499C6A7A5}" dt="2021-05-04T00:30:40.222" v="12283" actId="478"/>
          <ac:spMkLst>
            <pc:docMk/>
            <pc:sldMk cId="1939769994" sldId="427"/>
            <ac:spMk id="33" creationId="{E56A9545-0A0D-4109-8220-E0805DAC1A45}"/>
          </ac:spMkLst>
        </pc:spChg>
        <pc:spChg chg="add mod">
          <ac:chgData name="Miguel Andres Garzon Ramirez" userId="04bbcaa2-caf7-4d17-acbe-a3976839bfd0" providerId="ADAL" clId="{B31626BA-7B1A-41F2-A9B5-FD0499C6A7A5}" dt="2021-05-04T00:47:36.009" v="12631" actId="164"/>
          <ac:spMkLst>
            <pc:docMk/>
            <pc:sldMk cId="1939769994" sldId="427"/>
            <ac:spMk id="35" creationId="{1140855A-B65F-4297-BE70-E7EC814B7FF8}"/>
          </ac:spMkLst>
        </pc:spChg>
        <pc:spChg chg="add del mod">
          <ac:chgData name="Miguel Andres Garzon Ramirez" userId="04bbcaa2-caf7-4d17-acbe-a3976839bfd0" providerId="ADAL" clId="{B31626BA-7B1A-41F2-A9B5-FD0499C6A7A5}" dt="2021-05-04T00:49:09.399" v="12654" actId="478"/>
          <ac:spMkLst>
            <pc:docMk/>
            <pc:sldMk cId="1939769994" sldId="427"/>
            <ac:spMk id="36" creationId="{51921216-A9B0-4D6E-B528-47162BDA9954}"/>
          </ac:spMkLst>
        </pc:spChg>
        <pc:spChg chg="add del mod">
          <ac:chgData name="Miguel Andres Garzon Ramirez" userId="04bbcaa2-caf7-4d17-acbe-a3976839bfd0" providerId="ADAL" clId="{B31626BA-7B1A-41F2-A9B5-FD0499C6A7A5}" dt="2021-05-04T00:49:13.327" v="12657" actId="478"/>
          <ac:spMkLst>
            <pc:docMk/>
            <pc:sldMk cId="1939769994" sldId="427"/>
            <ac:spMk id="38" creationId="{472C4E40-F341-4472-BCFB-2B392127A426}"/>
          </ac:spMkLst>
        </pc:spChg>
        <pc:spChg chg="add del mod">
          <ac:chgData name="Miguel Andres Garzon Ramirez" userId="04bbcaa2-caf7-4d17-acbe-a3976839bfd0" providerId="ADAL" clId="{B31626BA-7B1A-41F2-A9B5-FD0499C6A7A5}" dt="2021-05-04T00:49:11.400" v="12655" actId="478"/>
          <ac:spMkLst>
            <pc:docMk/>
            <pc:sldMk cId="1939769994" sldId="427"/>
            <ac:spMk id="39" creationId="{7A4D9B25-AE61-4100-84FB-C5D9BF77EB64}"/>
          </ac:spMkLst>
        </pc:spChg>
        <pc:grpChg chg="add del mod">
          <ac:chgData name="Miguel Andres Garzon Ramirez" userId="04bbcaa2-caf7-4d17-acbe-a3976839bfd0" providerId="ADAL" clId="{B31626BA-7B1A-41F2-A9B5-FD0499C6A7A5}" dt="2021-05-04T00:49:07.896" v="12653" actId="478"/>
          <ac:grpSpMkLst>
            <pc:docMk/>
            <pc:sldMk cId="1939769994" sldId="427"/>
            <ac:grpSpMk id="21" creationId="{72F4FE61-0DC4-45A4-AB5A-EF95D8ACC44E}"/>
          </ac:grpSpMkLst>
        </pc:grpChg>
        <pc:picChg chg="del">
          <ac:chgData name="Miguel Andres Garzon Ramirez" userId="04bbcaa2-caf7-4d17-acbe-a3976839bfd0" providerId="ADAL" clId="{B31626BA-7B1A-41F2-A9B5-FD0499C6A7A5}" dt="2021-05-04T02:56:21.344" v="13592" actId="478"/>
          <ac:picMkLst>
            <pc:docMk/>
            <pc:sldMk cId="1939769994" sldId="427"/>
            <ac:picMk id="11" creationId="{FA612C08-F598-46A0-81C8-9890083093AC}"/>
          </ac:picMkLst>
        </pc:picChg>
        <pc:picChg chg="mod">
          <ac:chgData name="Miguel Andres Garzon Ramirez" userId="04bbcaa2-caf7-4d17-acbe-a3976839bfd0" providerId="ADAL" clId="{B31626BA-7B1A-41F2-A9B5-FD0499C6A7A5}" dt="2021-05-04T00:30:31.571" v="12280" actId="1076"/>
          <ac:picMkLst>
            <pc:docMk/>
            <pc:sldMk cId="1939769994" sldId="427"/>
            <ac:picMk id="16" creationId="{7C1E21FC-3413-4AE4-8ECD-82E7D14EE0DB}"/>
          </ac:picMkLst>
        </pc:picChg>
        <pc:picChg chg="add mod">
          <ac:chgData name="Miguel Andres Garzon Ramirez" userId="04bbcaa2-caf7-4d17-acbe-a3976839bfd0" providerId="ADAL" clId="{B31626BA-7B1A-41F2-A9B5-FD0499C6A7A5}" dt="2021-05-04T00:47:36.009" v="12631" actId="164"/>
          <ac:picMkLst>
            <pc:docMk/>
            <pc:sldMk cId="1939769994" sldId="427"/>
            <ac:picMk id="23" creationId="{33E3E450-AA48-4D5B-A9EF-7F2E0DA85E18}"/>
          </ac:picMkLst>
        </pc:picChg>
        <pc:picChg chg="del">
          <ac:chgData name="Miguel Andres Garzon Ramirez" userId="04bbcaa2-caf7-4d17-acbe-a3976839bfd0" providerId="ADAL" clId="{B31626BA-7B1A-41F2-A9B5-FD0499C6A7A5}" dt="2021-05-04T00:28:21.862" v="12209" actId="478"/>
          <ac:picMkLst>
            <pc:docMk/>
            <pc:sldMk cId="1939769994" sldId="427"/>
            <ac:picMk id="34" creationId="{392EBC68-5263-4F41-8662-10DA033E8174}"/>
          </ac:picMkLst>
        </pc:picChg>
        <pc:picChg chg="add del mod">
          <ac:chgData name="Miguel Andres Garzon Ramirez" userId="04bbcaa2-caf7-4d17-acbe-a3976839bfd0" providerId="ADAL" clId="{B31626BA-7B1A-41F2-A9B5-FD0499C6A7A5}" dt="2021-05-04T00:49:11.973" v="12656" actId="478"/>
          <ac:picMkLst>
            <pc:docMk/>
            <pc:sldMk cId="1939769994" sldId="427"/>
            <ac:picMk id="37" creationId="{92F6D96E-B689-4646-A83D-AC0E4098BE78}"/>
          </ac:picMkLst>
        </pc:picChg>
        <pc:picChg chg="add mod">
          <ac:chgData name="Miguel Andres Garzon Ramirez" userId="04bbcaa2-caf7-4d17-acbe-a3976839bfd0" providerId="ADAL" clId="{B31626BA-7B1A-41F2-A9B5-FD0499C6A7A5}" dt="2021-05-04T02:56:28.141" v="13594" actId="1076"/>
          <ac:picMkLst>
            <pc:docMk/>
            <pc:sldMk cId="1939769994" sldId="427"/>
            <ac:picMk id="45" creationId="{E902D25F-B890-417D-B7C1-AB127455D299}"/>
          </ac:picMkLst>
        </pc:picChg>
        <pc:picChg chg="add del">
          <ac:chgData name="Miguel Andres Garzon Ramirez" userId="04bbcaa2-caf7-4d17-acbe-a3976839bfd0" providerId="ADAL" clId="{B31626BA-7B1A-41F2-A9B5-FD0499C6A7A5}" dt="2021-05-04T02:56:36.801" v="13598" actId="22"/>
          <ac:picMkLst>
            <pc:docMk/>
            <pc:sldMk cId="1939769994" sldId="427"/>
            <ac:picMk id="47" creationId="{C9B577E9-08DB-4009-963C-A9E75D2A6CBB}"/>
          </ac:picMkLst>
        </pc:picChg>
        <pc:cxnChg chg="add mod">
          <ac:chgData name="Miguel Andres Garzon Ramirez" userId="04bbcaa2-caf7-4d17-acbe-a3976839bfd0" providerId="ADAL" clId="{B31626BA-7B1A-41F2-A9B5-FD0499C6A7A5}" dt="2021-05-04T00:32:22.073" v="12396" actId="1035"/>
          <ac:cxnSpMkLst>
            <pc:docMk/>
            <pc:sldMk cId="1939769994" sldId="427"/>
            <ac:cxnSpMk id="20" creationId="{BBA27F02-56BE-4BD1-941F-6733C82D13F4}"/>
          </ac:cxnSpMkLst>
        </pc:cxnChg>
        <pc:cxnChg chg="add mod">
          <ac:chgData name="Miguel Andres Garzon Ramirez" userId="04bbcaa2-caf7-4d17-acbe-a3976839bfd0" providerId="ADAL" clId="{B31626BA-7B1A-41F2-A9B5-FD0499C6A7A5}" dt="2021-05-04T00:49:07.896" v="12653" actId="478"/>
          <ac:cxnSpMkLst>
            <pc:docMk/>
            <pc:sldMk cId="1939769994" sldId="427"/>
            <ac:cxnSpMk id="32" creationId="{65A866C4-1E6B-4A51-A918-98D7D38BBCEA}"/>
          </ac:cxnSpMkLst>
        </pc:cxnChg>
        <pc:cxnChg chg="add del mod">
          <ac:chgData name="Miguel Andres Garzon Ramirez" userId="04bbcaa2-caf7-4d17-acbe-a3976839bfd0" providerId="ADAL" clId="{B31626BA-7B1A-41F2-A9B5-FD0499C6A7A5}" dt="2021-05-04T00:49:14.495" v="12658" actId="478"/>
          <ac:cxnSpMkLst>
            <pc:docMk/>
            <pc:sldMk cId="1939769994" sldId="427"/>
            <ac:cxnSpMk id="40" creationId="{256648DD-F78B-45D7-BD48-6A50A9E52E2E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2:51:14.767" v="13589"/>
        <pc:sldMkLst>
          <pc:docMk/>
          <pc:sldMk cId="148970098" sldId="428"/>
        </pc:sldMkLst>
        <pc:spChg chg="mod">
          <ac:chgData name="Miguel Andres Garzon Ramirez" userId="04bbcaa2-caf7-4d17-acbe-a3976839bfd0" providerId="ADAL" clId="{B31626BA-7B1A-41F2-A9B5-FD0499C6A7A5}" dt="2021-05-04T02:51:14.767" v="13589"/>
          <ac:spMkLst>
            <pc:docMk/>
            <pc:sldMk cId="148970098" sldId="428"/>
            <ac:spMk id="2" creationId="{6C39052A-A1EA-8B49-A941-68F4FCA5EA86}"/>
          </ac:spMkLst>
        </pc:spChg>
        <pc:spChg chg="add mod">
          <ac:chgData name="Miguel Andres Garzon Ramirez" userId="04bbcaa2-caf7-4d17-acbe-a3976839bfd0" providerId="ADAL" clId="{B31626BA-7B1A-41F2-A9B5-FD0499C6A7A5}" dt="2021-05-04T00:39:03.906" v="12526" actId="20577"/>
          <ac:spMkLst>
            <pc:docMk/>
            <pc:sldMk cId="148970098" sldId="428"/>
            <ac:spMk id="13" creationId="{42874E69-DD24-466F-9B2B-CE85EB350E56}"/>
          </ac:spMkLst>
        </pc:spChg>
        <pc:spChg chg="mod">
          <ac:chgData name="Miguel Andres Garzon Ramirez" userId="04bbcaa2-caf7-4d17-acbe-a3976839bfd0" providerId="ADAL" clId="{B31626BA-7B1A-41F2-A9B5-FD0499C6A7A5}" dt="2021-05-04T00:38:01.560" v="12461" actId="1076"/>
          <ac:spMkLst>
            <pc:docMk/>
            <pc:sldMk cId="148970098" sldId="428"/>
            <ac:spMk id="22" creationId="{24D884A7-F068-4F20-896C-148EF3A041B5}"/>
          </ac:spMkLst>
        </pc:spChg>
        <pc:spChg chg="add mod">
          <ac:chgData name="Miguel Andres Garzon Ramirez" userId="04bbcaa2-caf7-4d17-acbe-a3976839bfd0" providerId="ADAL" clId="{B31626BA-7B1A-41F2-A9B5-FD0499C6A7A5}" dt="2021-05-04T00:38:42.832" v="12517" actId="20577"/>
          <ac:spMkLst>
            <pc:docMk/>
            <pc:sldMk cId="148970098" sldId="428"/>
            <ac:spMk id="23" creationId="{B2DEDE74-0AB3-44D7-BE95-396A8B5EEA72}"/>
          </ac:spMkLst>
        </pc:spChg>
        <pc:spChg chg="add del mod">
          <ac:chgData name="Miguel Andres Garzon Ramirez" userId="04bbcaa2-caf7-4d17-acbe-a3976839bfd0" providerId="ADAL" clId="{B31626BA-7B1A-41F2-A9B5-FD0499C6A7A5}" dt="2021-05-04T00:39:09.873" v="12528"/>
          <ac:spMkLst>
            <pc:docMk/>
            <pc:sldMk cId="148970098" sldId="428"/>
            <ac:spMk id="25" creationId="{A954DBB0-9F3A-4E2B-9ED1-BBA2EDE99FB4}"/>
          </ac:spMkLst>
        </pc:spChg>
        <pc:spChg chg="add mod">
          <ac:chgData name="Miguel Andres Garzon Ramirez" userId="04bbcaa2-caf7-4d17-acbe-a3976839bfd0" providerId="ADAL" clId="{B31626BA-7B1A-41F2-A9B5-FD0499C6A7A5}" dt="2021-05-04T00:39:16.968" v="12532" actId="20577"/>
          <ac:spMkLst>
            <pc:docMk/>
            <pc:sldMk cId="148970098" sldId="428"/>
            <ac:spMk id="26" creationId="{19364537-A708-4A69-A3A9-88FD437C663D}"/>
          </ac:spMkLst>
        </pc:spChg>
        <pc:spChg chg="add mod">
          <ac:chgData name="Miguel Andres Garzon Ramirez" userId="04bbcaa2-caf7-4d17-acbe-a3976839bfd0" providerId="ADAL" clId="{B31626BA-7B1A-41F2-A9B5-FD0499C6A7A5}" dt="2021-05-04T00:39:37.694" v="12540" actId="20577"/>
          <ac:spMkLst>
            <pc:docMk/>
            <pc:sldMk cId="148970098" sldId="428"/>
            <ac:spMk id="28" creationId="{0013C84D-F269-42AF-9C27-1C923B229532}"/>
          </ac:spMkLst>
        </pc:spChg>
        <pc:spChg chg="add mod">
          <ac:chgData name="Miguel Andres Garzon Ramirez" userId="04bbcaa2-caf7-4d17-acbe-a3976839bfd0" providerId="ADAL" clId="{B31626BA-7B1A-41F2-A9B5-FD0499C6A7A5}" dt="2021-05-04T00:39:39.855" v="12542" actId="20577"/>
          <ac:spMkLst>
            <pc:docMk/>
            <pc:sldMk cId="148970098" sldId="428"/>
            <ac:spMk id="30" creationId="{EB2670C8-05B1-4E52-BA52-39AF09CA2258}"/>
          </ac:spMkLst>
        </pc:spChg>
        <pc:spChg chg="add mod">
          <ac:chgData name="Miguel Andres Garzon Ramirez" userId="04bbcaa2-caf7-4d17-acbe-a3976839bfd0" providerId="ADAL" clId="{B31626BA-7B1A-41F2-A9B5-FD0499C6A7A5}" dt="2021-05-04T00:39:41.798" v="12544" actId="20577"/>
          <ac:spMkLst>
            <pc:docMk/>
            <pc:sldMk cId="148970098" sldId="428"/>
            <ac:spMk id="31" creationId="{AD5BC728-42C0-46DE-950E-7FC4CA29463C}"/>
          </ac:spMkLst>
        </pc:spChg>
        <pc:cxnChg chg="add mod">
          <ac:chgData name="Miguel Andres Garzon Ramirez" userId="04bbcaa2-caf7-4d17-acbe-a3976839bfd0" providerId="ADAL" clId="{B31626BA-7B1A-41F2-A9B5-FD0499C6A7A5}" dt="2021-05-04T00:38:08.728" v="12464" actId="14100"/>
          <ac:cxnSpMkLst>
            <pc:docMk/>
            <pc:sldMk cId="148970098" sldId="428"/>
            <ac:cxnSpMk id="17" creationId="{99538326-08C8-453E-91B6-A0941F86AAC5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08:00.389" v="13644"/>
        <pc:sldMkLst>
          <pc:docMk/>
          <pc:sldMk cId="4276439308" sldId="429"/>
        </pc:sldMkLst>
        <pc:spChg chg="mod">
          <ac:chgData name="Miguel Andres Garzon Ramirez" userId="04bbcaa2-caf7-4d17-acbe-a3976839bfd0" providerId="ADAL" clId="{B31626BA-7B1A-41F2-A9B5-FD0499C6A7A5}" dt="2021-05-04T03:08:00.389" v="13644"/>
          <ac:spMkLst>
            <pc:docMk/>
            <pc:sldMk cId="4276439308" sldId="429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B31626BA-7B1A-41F2-A9B5-FD0499C6A7A5}" dt="2021-05-04T02:56:43.215" v="13600" actId="478"/>
          <ac:spMkLst>
            <pc:docMk/>
            <pc:sldMk cId="4276439308" sldId="429"/>
            <ac:spMk id="25" creationId="{32D9E442-F689-4761-B1E3-392B574E1ADB}"/>
          </ac:spMkLst>
        </pc:spChg>
        <pc:spChg chg="add mod">
          <ac:chgData name="Miguel Andres Garzon Ramirez" userId="04bbcaa2-caf7-4d17-acbe-a3976839bfd0" providerId="ADAL" clId="{B31626BA-7B1A-41F2-A9B5-FD0499C6A7A5}" dt="2021-05-04T02:56:44.147" v="13601"/>
          <ac:spMkLst>
            <pc:docMk/>
            <pc:sldMk cId="4276439308" sldId="429"/>
            <ac:spMk id="33" creationId="{C58DDB1D-529B-4C21-84D8-63A0EEFD0042}"/>
          </ac:spMkLst>
        </pc:spChg>
        <pc:spChg chg="del">
          <ac:chgData name="Miguel Andres Garzon Ramirez" userId="04bbcaa2-caf7-4d17-acbe-a3976839bfd0" providerId="ADAL" clId="{B31626BA-7B1A-41F2-A9B5-FD0499C6A7A5}" dt="2021-05-04T00:49:02.980" v="12652" actId="478"/>
          <ac:spMkLst>
            <pc:docMk/>
            <pc:sldMk cId="4276439308" sldId="429"/>
            <ac:spMk id="36" creationId="{51921216-A9B0-4D6E-B528-47162BDA9954}"/>
          </ac:spMkLst>
        </pc:spChg>
        <pc:grpChg chg="del">
          <ac:chgData name="Miguel Andres Garzon Ramirez" userId="04bbcaa2-caf7-4d17-acbe-a3976839bfd0" providerId="ADAL" clId="{B31626BA-7B1A-41F2-A9B5-FD0499C6A7A5}" dt="2021-05-04T00:49:01.666" v="12651" actId="478"/>
          <ac:grpSpMkLst>
            <pc:docMk/>
            <pc:sldMk cId="4276439308" sldId="429"/>
            <ac:grpSpMk id="21" creationId="{72F4FE61-0DC4-45A4-AB5A-EF95D8ACC44E}"/>
          </ac:grpSpMkLst>
        </pc:grpChg>
        <pc:picChg chg="del">
          <ac:chgData name="Miguel Andres Garzon Ramirez" userId="04bbcaa2-caf7-4d17-acbe-a3976839bfd0" providerId="ADAL" clId="{B31626BA-7B1A-41F2-A9B5-FD0499C6A7A5}" dt="2021-05-04T02:56:42.112" v="13599" actId="478"/>
          <ac:picMkLst>
            <pc:docMk/>
            <pc:sldMk cId="4276439308" sldId="429"/>
            <ac:picMk id="11" creationId="{FA612C08-F598-46A0-81C8-9890083093AC}"/>
          </ac:picMkLst>
        </pc:picChg>
        <pc:picChg chg="add mod">
          <ac:chgData name="Miguel Andres Garzon Ramirez" userId="04bbcaa2-caf7-4d17-acbe-a3976839bfd0" providerId="ADAL" clId="{B31626BA-7B1A-41F2-A9B5-FD0499C6A7A5}" dt="2021-05-04T02:56:44.147" v="13601"/>
          <ac:picMkLst>
            <pc:docMk/>
            <pc:sldMk cId="4276439308" sldId="429"/>
            <ac:picMk id="34" creationId="{0712A495-089A-4072-B755-93253190409C}"/>
          </ac:picMkLst>
        </pc:picChg>
        <pc:cxnChg chg="mod">
          <ac:chgData name="Miguel Andres Garzon Ramirez" userId="04bbcaa2-caf7-4d17-acbe-a3976839bfd0" providerId="ADAL" clId="{B31626BA-7B1A-41F2-A9B5-FD0499C6A7A5}" dt="2021-05-04T00:49:01.666" v="12651" actId="478"/>
          <ac:cxnSpMkLst>
            <pc:docMk/>
            <pc:sldMk cId="4276439308" sldId="429"/>
            <ac:cxnSpMk id="32" creationId="{65A866C4-1E6B-4A51-A918-98D7D38BBCEA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08:03.324" v="13645"/>
        <pc:sldMkLst>
          <pc:docMk/>
          <pc:sldMk cId="1902229855" sldId="430"/>
        </pc:sldMkLst>
        <pc:spChg chg="mod">
          <ac:chgData name="Miguel Andres Garzon Ramirez" userId="04bbcaa2-caf7-4d17-acbe-a3976839bfd0" providerId="ADAL" clId="{B31626BA-7B1A-41F2-A9B5-FD0499C6A7A5}" dt="2021-05-04T03:08:03.324" v="13645"/>
          <ac:spMkLst>
            <pc:docMk/>
            <pc:sldMk cId="1902229855" sldId="430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B31626BA-7B1A-41F2-A9B5-FD0499C6A7A5}" dt="2021-05-04T02:56:50.041" v="13603" actId="478"/>
          <ac:spMkLst>
            <pc:docMk/>
            <pc:sldMk cId="1902229855" sldId="430"/>
            <ac:spMk id="25" creationId="{32D9E442-F689-4761-B1E3-392B574E1ADB}"/>
          </ac:spMkLst>
        </pc:spChg>
        <pc:spChg chg="add mod">
          <ac:chgData name="Miguel Andres Garzon Ramirez" userId="04bbcaa2-caf7-4d17-acbe-a3976839bfd0" providerId="ADAL" clId="{B31626BA-7B1A-41F2-A9B5-FD0499C6A7A5}" dt="2021-05-04T02:56:50.995" v="13604"/>
          <ac:spMkLst>
            <pc:docMk/>
            <pc:sldMk cId="1902229855" sldId="430"/>
            <ac:spMk id="33" creationId="{35526350-2472-46F7-A3A4-42A1DFBCE033}"/>
          </ac:spMkLst>
        </pc:spChg>
        <pc:picChg chg="del">
          <ac:chgData name="Miguel Andres Garzon Ramirez" userId="04bbcaa2-caf7-4d17-acbe-a3976839bfd0" providerId="ADAL" clId="{B31626BA-7B1A-41F2-A9B5-FD0499C6A7A5}" dt="2021-05-04T02:56:49.233" v="13602" actId="478"/>
          <ac:picMkLst>
            <pc:docMk/>
            <pc:sldMk cId="1902229855" sldId="430"/>
            <ac:picMk id="11" creationId="{FA612C08-F598-46A0-81C8-9890083093AC}"/>
          </ac:picMkLst>
        </pc:picChg>
        <pc:picChg chg="add mod">
          <ac:chgData name="Miguel Andres Garzon Ramirez" userId="04bbcaa2-caf7-4d17-acbe-a3976839bfd0" providerId="ADAL" clId="{B31626BA-7B1A-41F2-A9B5-FD0499C6A7A5}" dt="2021-05-04T02:56:50.995" v="13604"/>
          <ac:picMkLst>
            <pc:docMk/>
            <pc:sldMk cId="1902229855" sldId="430"/>
            <ac:picMk id="34" creationId="{413C849B-D4A6-4A39-8A32-E502575F10FA}"/>
          </ac:picMkLst>
        </pc:picChg>
      </pc:sldChg>
      <pc:sldChg chg="modSp add del mod">
        <pc:chgData name="Miguel Andres Garzon Ramirez" userId="04bbcaa2-caf7-4d17-acbe-a3976839bfd0" providerId="ADAL" clId="{B31626BA-7B1A-41F2-A9B5-FD0499C6A7A5}" dt="2021-05-04T00:56:05.793" v="12760" actId="47"/>
        <pc:sldMkLst>
          <pc:docMk/>
          <pc:sldMk cId="499779431" sldId="431"/>
        </pc:sldMkLst>
        <pc:spChg chg="mod">
          <ac:chgData name="Miguel Andres Garzon Ramirez" userId="04bbcaa2-caf7-4d17-acbe-a3976839bfd0" providerId="ADAL" clId="{B31626BA-7B1A-41F2-A9B5-FD0499C6A7A5}" dt="2021-05-04T00:52:28.413" v="12680" actId="20577"/>
          <ac:spMkLst>
            <pc:docMk/>
            <pc:sldMk cId="499779431" sldId="431"/>
            <ac:spMk id="2" creationId="{6C39052A-A1EA-8B49-A941-68F4FCA5EA86}"/>
          </ac:spMkLst>
        </pc:spChg>
        <pc:spChg chg="mod">
          <ac:chgData name="Miguel Andres Garzon Ramirez" userId="04bbcaa2-caf7-4d17-acbe-a3976839bfd0" providerId="ADAL" clId="{B31626BA-7B1A-41F2-A9B5-FD0499C6A7A5}" dt="2021-05-04T00:54:53.741" v="12759" actId="20577"/>
          <ac:spMkLst>
            <pc:docMk/>
            <pc:sldMk cId="499779431" sldId="431"/>
            <ac:spMk id="7" creationId="{DB3914EC-B385-4140-A67E-EA3C768A5CE9}"/>
          </ac:spMkLst>
        </pc:spChg>
      </pc:sldChg>
      <pc:sldChg chg="addSp delSp modSp add mod">
        <pc:chgData name="Miguel Andres Garzon Ramirez" userId="04bbcaa2-caf7-4d17-acbe-a3976839bfd0" providerId="ADAL" clId="{B31626BA-7B1A-41F2-A9B5-FD0499C6A7A5}" dt="2021-05-04T01:42:21.655" v="13404" actId="20577"/>
        <pc:sldMkLst>
          <pc:docMk/>
          <pc:sldMk cId="3338341000" sldId="431"/>
        </pc:sldMkLst>
        <pc:spChg chg="mod">
          <ac:chgData name="Miguel Andres Garzon Ramirez" userId="04bbcaa2-caf7-4d17-acbe-a3976839bfd0" providerId="ADAL" clId="{B31626BA-7B1A-41F2-A9B5-FD0499C6A7A5}" dt="2021-05-04T01:42:21.655" v="13404" actId="20577"/>
          <ac:spMkLst>
            <pc:docMk/>
            <pc:sldMk cId="3338341000" sldId="431"/>
            <ac:spMk id="2" creationId="{6C39052A-A1EA-8B49-A941-68F4FCA5EA86}"/>
          </ac:spMkLst>
        </pc:spChg>
        <pc:spChg chg="add mod">
          <ac:chgData name="Miguel Andres Garzon Ramirez" userId="04bbcaa2-caf7-4d17-acbe-a3976839bfd0" providerId="ADAL" clId="{B31626BA-7B1A-41F2-A9B5-FD0499C6A7A5}" dt="2021-05-04T01:16:37.577" v="13286" actId="14100"/>
          <ac:spMkLst>
            <pc:docMk/>
            <pc:sldMk cId="3338341000" sldId="431"/>
            <ac:spMk id="26" creationId="{04120AE1-397C-4940-872A-F28F5D8EE879}"/>
          </ac:spMkLst>
        </pc:spChg>
        <pc:spChg chg="del">
          <ac:chgData name="Miguel Andres Garzon Ramirez" userId="04bbcaa2-caf7-4d17-acbe-a3976839bfd0" providerId="ADAL" clId="{B31626BA-7B1A-41F2-A9B5-FD0499C6A7A5}" dt="2021-05-04T01:13:24.426" v="13103" actId="478"/>
          <ac:spMkLst>
            <pc:docMk/>
            <pc:sldMk cId="3338341000" sldId="431"/>
            <ac:spMk id="29" creationId="{DDA07087-6503-42C6-89D2-CB6CAAC3613B}"/>
          </ac:spMkLst>
        </pc:spChg>
        <pc:spChg chg="mod">
          <ac:chgData name="Miguel Andres Garzon Ramirez" userId="04bbcaa2-caf7-4d17-acbe-a3976839bfd0" providerId="ADAL" clId="{B31626BA-7B1A-41F2-A9B5-FD0499C6A7A5}" dt="2021-05-04T01:16:49.370" v="13287" actId="1076"/>
          <ac:spMkLst>
            <pc:docMk/>
            <pc:sldMk cId="3338341000" sldId="431"/>
            <ac:spMk id="32" creationId="{A1C3BD07-9C3A-48F7-AA67-1989F3A415D6}"/>
          </ac:spMkLst>
        </pc:spChg>
        <pc:spChg chg="mod">
          <ac:chgData name="Miguel Andres Garzon Ramirez" userId="04bbcaa2-caf7-4d17-acbe-a3976839bfd0" providerId="ADAL" clId="{B31626BA-7B1A-41F2-A9B5-FD0499C6A7A5}" dt="2021-05-04T01:17:42.730" v="13401" actId="20577"/>
          <ac:spMkLst>
            <pc:docMk/>
            <pc:sldMk cId="3338341000" sldId="431"/>
            <ac:spMk id="33" creationId="{373F8B72-DEAB-4050-A5F8-0750EF92A0D5}"/>
          </ac:spMkLst>
        </pc:spChg>
        <pc:spChg chg="del">
          <ac:chgData name="Miguel Andres Garzon Ramirez" userId="04bbcaa2-caf7-4d17-acbe-a3976839bfd0" providerId="ADAL" clId="{B31626BA-7B1A-41F2-A9B5-FD0499C6A7A5}" dt="2021-05-04T01:17:44.955" v="13402" actId="478"/>
          <ac:spMkLst>
            <pc:docMk/>
            <pc:sldMk cId="3338341000" sldId="431"/>
            <ac:spMk id="34" creationId="{F70860DB-02B2-4580-B1C2-58F4507B28A9}"/>
          </ac:spMkLst>
        </pc:spChg>
        <pc:spChg chg="del">
          <ac:chgData name="Miguel Andres Garzon Ramirez" userId="04bbcaa2-caf7-4d17-acbe-a3976839bfd0" providerId="ADAL" clId="{B31626BA-7B1A-41F2-A9B5-FD0499C6A7A5}" dt="2021-05-04T01:13:23.417" v="13101" actId="478"/>
          <ac:spMkLst>
            <pc:docMk/>
            <pc:sldMk cId="3338341000" sldId="431"/>
            <ac:spMk id="35" creationId="{908C840F-BB6C-4003-A852-B6D954E92EAB}"/>
          </ac:spMkLst>
        </pc:spChg>
        <pc:spChg chg="add mod">
          <ac:chgData name="Miguel Andres Garzon Ramirez" userId="04bbcaa2-caf7-4d17-acbe-a3976839bfd0" providerId="ADAL" clId="{B31626BA-7B1A-41F2-A9B5-FD0499C6A7A5}" dt="2021-05-04T01:17:20.615" v="13365" actId="14100"/>
          <ac:spMkLst>
            <pc:docMk/>
            <pc:sldMk cId="3338341000" sldId="431"/>
            <ac:spMk id="36" creationId="{AE66FBF3-C865-4B9C-89C3-488923B9E716}"/>
          </ac:spMkLst>
        </pc:spChg>
        <pc:picChg chg="add mod">
          <ac:chgData name="Miguel Andres Garzon Ramirez" userId="04bbcaa2-caf7-4d17-acbe-a3976839bfd0" providerId="ADAL" clId="{B31626BA-7B1A-41F2-A9B5-FD0499C6A7A5}" dt="2021-05-04T01:14:16.863" v="13110" actId="1076"/>
          <ac:picMkLst>
            <pc:docMk/>
            <pc:sldMk cId="3338341000" sldId="431"/>
            <ac:picMk id="6" creationId="{9E3B5D9F-C0E9-4CCF-932E-05B60C9A2BEC}"/>
          </ac:picMkLst>
        </pc:picChg>
        <pc:picChg chg="del">
          <ac:chgData name="Miguel Andres Garzon Ramirez" userId="04bbcaa2-caf7-4d17-acbe-a3976839bfd0" providerId="ADAL" clId="{B31626BA-7B1A-41F2-A9B5-FD0499C6A7A5}" dt="2021-05-04T01:13:23.963" v="13102" actId="478"/>
          <ac:picMkLst>
            <pc:docMk/>
            <pc:sldMk cId="3338341000" sldId="431"/>
            <ac:picMk id="8" creationId="{F06DC2C7-A861-4417-91C0-6EF0B6339C54}"/>
          </ac:picMkLst>
        </pc:picChg>
        <pc:picChg chg="add mod">
          <ac:chgData name="Miguel Andres Garzon Ramirez" userId="04bbcaa2-caf7-4d17-acbe-a3976839bfd0" providerId="ADAL" clId="{B31626BA-7B1A-41F2-A9B5-FD0499C6A7A5}" dt="2021-05-04T01:14:12.176" v="13109" actId="1076"/>
          <ac:picMkLst>
            <pc:docMk/>
            <pc:sldMk cId="3338341000" sldId="431"/>
            <ac:picMk id="11" creationId="{CFB47EC9-B97C-4514-A837-DDF3D7F2AD33}"/>
          </ac:picMkLst>
        </pc:picChg>
        <pc:picChg chg="del">
          <ac:chgData name="Miguel Andres Garzon Ramirez" userId="04bbcaa2-caf7-4d17-acbe-a3976839bfd0" providerId="ADAL" clId="{B31626BA-7B1A-41F2-A9B5-FD0499C6A7A5}" dt="2021-05-04T01:13:20.713" v="13098" actId="478"/>
          <ac:picMkLst>
            <pc:docMk/>
            <pc:sldMk cId="3338341000" sldId="431"/>
            <ac:picMk id="15" creationId="{509BA605-537F-4671-9662-5443C7645923}"/>
          </ac:picMkLst>
        </pc:picChg>
        <pc:picChg chg="del">
          <ac:chgData name="Miguel Andres Garzon Ramirez" userId="04bbcaa2-caf7-4d17-acbe-a3976839bfd0" providerId="ADAL" clId="{B31626BA-7B1A-41F2-A9B5-FD0499C6A7A5}" dt="2021-05-04T01:13:21.530" v="13100" actId="478"/>
          <ac:picMkLst>
            <pc:docMk/>
            <pc:sldMk cId="3338341000" sldId="431"/>
            <ac:picMk id="20" creationId="{675710D0-6F58-432A-9423-19BB23A66F5D}"/>
          </ac:picMkLst>
        </pc:picChg>
        <pc:picChg chg="del">
          <ac:chgData name="Miguel Andres Garzon Ramirez" userId="04bbcaa2-caf7-4d17-acbe-a3976839bfd0" providerId="ADAL" clId="{B31626BA-7B1A-41F2-A9B5-FD0499C6A7A5}" dt="2021-05-04T01:13:21.142" v="13099" actId="478"/>
          <ac:picMkLst>
            <pc:docMk/>
            <pc:sldMk cId="3338341000" sldId="431"/>
            <ac:picMk id="22" creationId="{B3EBD684-A640-4A2F-8D17-F6A23632042D}"/>
          </ac:picMkLst>
        </pc:picChg>
        <pc:cxnChg chg="add mod">
          <ac:chgData name="Miguel Andres Garzon Ramirez" userId="04bbcaa2-caf7-4d17-acbe-a3976839bfd0" providerId="ADAL" clId="{B31626BA-7B1A-41F2-A9B5-FD0499C6A7A5}" dt="2021-05-04T01:17:34.824" v="13369" actId="14100"/>
          <ac:cxnSpMkLst>
            <pc:docMk/>
            <pc:sldMk cId="3338341000" sldId="431"/>
            <ac:cxnSpMk id="21" creationId="{95C7DB8A-33EA-4473-9B1A-2D8E5B6FD80B}"/>
          </ac:cxnSpMkLst>
        </pc:cxnChg>
        <pc:cxnChg chg="add mod">
          <ac:chgData name="Miguel Andres Garzon Ramirez" userId="04bbcaa2-caf7-4d17-acbe-a3976839bfd0" providerId="ADAL" clId="{B31626BA-7B1A-41F2-A9B5-FD0499C6A7A5}" dt="2021-05-04T01:16:51.787" v="13288" actId="14100"/>
          <ac:cxnSpMkLst>
            <pc:docMk/>
            <pc:sldMk cId="3338341000" sldId="431"/>
            <ac:cxnSpMk id="23" creationId="{3AE48086-6E74-4552-86D8-BD1B19A37401}"/>
          </ac:cxnSpMkLst>
        </pc:cxnChg>
        <pc:cxnChg chg="add mod">
          <ac:chgData name="Miguel Andres Garzon Ramirez" userId="04bbcaa2-caf7-4d17-acbe-a3976839bfd0" providerId="ADAL" clId="{B31626BA-7B1A-41F2-A9B5-FD0499C6A7A5}" dt="2021-05-04T01:16:37.577" v="13286" actId="14100"/>
          <ac:cxnSpMkLst>
            <pc:docMk/>
            <pc:sldMk cId="3338341000" sldId="431"/>
            <ac:cxnSpMk id="27" creationId="{4574E6C2-9073-435C-BDC5-7067B99CC39B}"/>
          </ac:cxnSpMkLst>
        </pc:cxnChg>
        <pc:cxnChg chg="add mod">
          <ac:chgData name="Miguel Andres Garzon Ramirez" userId="04bbcaa2-caf7-4d17-acbe-a3976839bfd0" providerId="ADAL" clId="{B31626BA-7B1A-41F2-A9B5-FD0499C6A7A5}" dt="2021-05-04T01:17:27.055" v="13368" actId="14100"/>
          <ac:cxnSpMkLst>
            <pc:docMk/>
            <pc:sldMk cId="3338341000" sldId="431"/>
            <ac:cxnSpMk id="37" creationId="{619F3FF4-08BA-4952-BB77-7C5025E1B82E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16:39.999" v="13751"/>
        <pc:sldMkLst>
          <pc:docMk/>
          <pc:sldMk cId="774140335" sldId="432"/>
        </pc:sldMkLst>
        <pc:spChg chg="mod">
          <ac:chgData name="Miguel Andres Garzon Ramirez" userId="04bbcaa2-caf7-4d17-acbe-a3976839bfd0" providerId="ADAL" clId="{B31626BA-7B1A-41F2-A9B5-FD0499C6A7A5}" dt="2021-05-04T02:51:22.535" v="13591"/>
          <ac:spMkLst>
            <pc:docMk/>
            <pc:sldMk cId="774140335" sldId="432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B31626BA-7B1A-41F2-A9B5-FD0499C6A7A5}" dt="2021-05-04T02:46:24.551" v="13548" actId="478"/>
          <ac:spMkLst>
            <pc:docMk/>
            <pc:sldMk cId="774140335" sldId="432"/>
            <ac:spMk id="14" creationId="{F4A5C1B4-9E19-42E4-A0F8-7CAD00BD221B}"/>
          </ac:spMkLst>
        </pc:spChg>
        <pc:spChg chg="del mod">
          <ac:chgData name="Miguel Andres Garzon Ramirez" userId="04bbcaa2-caf7-4d17-acbe-a3976839bfd0" providerId="ADAL" clId="{B31626BA-7B1A-41F2-A9B5-FD0499C6A7A5}" dt="2021-05-04T02:46:21.439" v="13547" actId="478"/>
          <ac:spMkLst>
            <pc:docMk/>
            <pc:sldMk cId="774140335" sldId="432"/>
            <ac:spMk id="16" creationId="{F2F31EBB-D52E-408B-9413-67AE7A520AC1}"/>
          </ac:spMkLst>
        </pc:spChg>
        <pc:spChg chg="add mod">
          <ac:chgData name="Miguel Andres Garzon Ramirez" userId="04bbcaa2-caf7-4d17-acbe-a3976839bfd0" providerId="ADAL" clId="{B31626BA-7B1A-41F2-A9B5-FD0499C6A7A5}" dt="2021-05-04T02:47:36.922" v="13561" actId="1076"/>
          <ac:spMkLst>
            <pc:docMk/>
            <pc:sldMk cId="774140335" sldId="432"/>
            <ac:spMk id="18" creationId="{FF9AC882-9010-410B-B03A-143BAE7261D0}"/>
          </ac:spMkLst>
        </pc:spChg>
        <pc:spChg chg="add mod">
          <ac:chgData name="Miguel Andres Garzon Ramirez" userId="04bbcaa2-caf7-4d17-acbe-a3976839bfd0" providerId="ADAL" clId="{B31626BA-7B1A-41F2-A9B5-FD0499C6A7A5}" dt="2021-05-04T02:50:37.496" v="13587" actId="20577"/>
          <ac:spMkLst>
            <pc:docMk/>
            <pc:sldMk cId="774140335" sldId="432"/>
            <ac:spMk id="19" creationId="{90664343-08E1-415E-976A-4FF170411A73}"/>
          </ac:spMkLst>
        </pc:spChg>
        <pc:spChg chg="add del mod">
          <ac:chgData name="Miguel Andres Garzon Ramirez" userId="04bbcaa2-caf7-4d17-acbe-a3976839bfd0" providerId="ADAL" clId="{B31626BA-7B1A-41F2-A9B5-FD0499C6A7A5}" dt="2021-05-04T02:50:15.787" v="13572" actId="478"/>
          <ac:spMkLst>
            <pc:docMk/>
            <pc:sldMk cId="774140335" sldId="432"/>
            <ac:spMk id="22" creationId="{93BAE96F-A069-40F3-9906-0E57A9B969B8}"/>
          </ac:spMkLst>
        </pc:spChg>
        <pc:spChg chg="del">
          <ac:chgData name="Miguel Andres Garzon Ramirez" userId="04bbcaa2-caf7-4d17-acbe-a3976839bfd0" providerId="ADAL" clId="{B31626BA-7B1A-41F2-A9B5-FD0499C6A7A5}" dt="2021-05-04T02:46:26.583" v="13549" actId="478"/>
          <ac:spMkLst>
            <pc:docMk/>
            <pc:sldMk cId="774140335" sldId="432"/>
            <ac:spMk id="24" creationId="{D380D311-9F57-4A91-85C2-77883304C745}"/>
          </ac:spMkLst>
        </pc:spChg>
        <pc:spChg chg="add mod">
          <ac:chgData name="Miguel Andres Garzon Ramirez" userId="04bbcaa2-caf7-4d17-acbe-a3976839bfd0" providerId="ADAL" clId="{B31626BA-7B1A-41F2-A9B5-FD0499C6A7A5}" dt="2021-05-04T02:47:34.731" v="13559" actId="14100"/>
          <ac:spMkLst>
            <pc:docMk/>
            <pc:sldMk cId="774140335" sldId="432"/>
            <ac:spMk id="25" creationId="{563C06DF-BB09-4B72-B870-0E9EDD2224D5}"/>
          </ac:spMkLst>
        </pc:spChg>
        <pc:picChg chg="add del mod">
          <ac:chgData name="Miguel Andres Garzon Ramirez" userId="04bbcaa2-caf7-4d17-acbe-a3976839bfd0" providerId="ADAL" clId="{B31626BA-7B1A-41F2-A9B5-FD0499C6A7A5}" dt="2021-05-04T02:49:41.324" v="13562" actId="478"/>
          <ac:picMkLst>
            <pc:docMk/>
            <pc:sldMk cId="774140335" sldId="432"/>
            <ac:picMk id="5" creationId="{3E0F801E-A705-4EFD-A8BF-987640E8DA43}"/>
          </ac:picMkLst>
        </pc:picChg>
        <pc:picChg chg="add mod">
          <ac:chgData name="Miguel Andres Garzon Ramirez" userId="04bbcaa2-caf7-4d17-acbe-a3976839bfd0" providerId="ADAL" clId="{B31626BA-7B1A-41F2-A9B5-FD0499C6A7A5}" dt="2021-05-04T02:47:14.239" v="13556" actId="1076"/>
          <ac:picMkLst>
            <pc:docMk/>
            <pc:sldMk cId="774140335" sldId="432"/>
            <ac:picMk id="7" creationId="{272952B3-E934-43C4-A23A-46800E2E7245}"/>
          </ac:picMkLst>
        </pc:picChg>
        <pc:picChg chg="add mod ord">
          <ac:chgData name="Miguel Andres Garzon Ramirez" userId="04bbcaa2-caf7-4d17-acbe-a3976839bfd0" providerId="ADAL" clId="{B31626BA-7B1A-41F2-A9B5-FD0499C6A7A5}" dt="2021-05-04T02:49:58.454" v="13569" actId="171"/>
          <ac:picMkLst>
            <pc:docMk/>
            <pc:sldMk cId="774140335" sldId="432"/>
            <ac:picMk id="13" creationId="{75D169F9-32A8-4391-BE8C-6B3D82BF2C77}"/>
          </ac:picMkLst>
        </pc:picChg>
        <pc:cxnChg chg="del mod">
          <ac:chgData name="Miguel Andres Garzon Ramirez" userId="04bbcaa2-caf7-4d17-acbe-a3976839bfd0" providerId="ADAL" clId="{B31626BA-7B1A-41F2-A9B5-FD0499C6A7A5}" dt="2021-05-04T02:46:24.551" v="13548" actId="478"/>
          <ac:cxnSpMkLst>
            <pc:docMk/>
            <pc:sldMk cId="774140335" sldId="432"/>
            <ac:cxnSpMk id="15" creationId="{F806BFF3-E525-4C0E-A86B-442253A392A7}"/>
          </ac:cxnSpMkLst>
        </pc:cxnChg>
        <pc:cxnChg chg="del mod">
          <ac:chgData name="Miguel Andres Garzon Ramirez" userId="04bbcaa2-caf7-4d17-acbe-a3976839bfd0" providerId="ADAL" clId="{B31626BA-7B1A-41F2-A9B5-FD0499C6A7A5}" dt="2021-05-04T02:46:24.551" v="13548" actId="478"/>
          <ac:cxnSpMkLst>
            <pc:docMk/>
            <pc:sldMk cId="774140335" sldId="432"/>
            <ac:cxnSpMk id="17" creationId="{82E688FC-E82C-415F-B558-9E71F22A6A54}"/>
          </ac:cxnSpMkLst>
        </pc:cxnChg>
        <pc:cxnChg chg="add mod ord">
          <ac:chgData name="Miguel Andres Garzon Ramirez" userId="04bbcaa2-caf7-4d17-acbe-a3976839bfd0" providerId="ADAL" clId="{B31626BA-7B1A-41F2-A9B5-FD0499C6A7A5}" dt="2021-05-04T02:50:28.580" v="13576" actId="14100"/>
          <ac:cxnSpMkLst>
            <pc:docMk/>
            <pc:sldMk cId="774140335" sldId="432"/>
            <ac:cxnSpMk id="20" creationId="{0E64B62C-1FFD-439D-AB60-DDFA6470661A}"/>
          </ac:cxnSpMkLst>
        </pc:cxnChg>
        <pc:cxnChg chg="add mod ord">
          <ac:chgData name="Miguel Andres Garzon Ramirez" userId="04bbcaa2-caf7-4d17-acbe-a3976839bfd0" providerId="ADAL" clId="{B31626BA-7B1A-41F2-A9B5-FD0499C6A7A5}" dt="2021-05-04T02:49:51.728" v="13566" actId="166"/>
          <ac:cxnSpMkLst>
            <pc:docMk/>
            <pc:sldMk cId="774140335" sldId="432"/>
            <ac:cxnSpMk id="21" creationId="{D5DDA1F6-4ED1-48F6-94EE-339E8B7E6DA5}"/>
          </ac:cxnSpMkLst>
        </pc:cxnChg>
        <pc:cxnChg chg="add del mod">
          <ac:chgData name="Miguel Andres Garzon Ramirez" userId="04bbcaa2-caf7-4d17-acbe-a3976839bfd0" providerId="ADAL" clId="{B31626BA-7B1A-41F2-A9B5-FD0499C6A7A5}" dt="2021-05-04T02:50:17.948" v="13573" actId="478"/>
          <ac:cxnSpMkLst>
            <pc:docMk/>
            <pc:sldMk cId="774140335" sldId="432"/>
            <ac:cxnSpMk id="23" creationId="{32444043-773F-4CEC-86EF-E07A8F32D9EB}"/>
          </ac:cxnSpMkLst>
        </pc:cxnChg>
        <pc:cxnChg chg="add mod">
          <ac:chgData name="Miguel Andres Garzon Ramirez" userId="04bbcaa2-caf7-4d17-acbe-a3976839bfd0" providerId="ADAL" clId="{B31626BA-7B1A-41F2-A9B5-FD0499C6A7A5}" dt="2021-05-04T02:50:07.283" v="13571" actId="14100"/>
          <ac:cxnSpMkLst>
            <pc:docMk/>
            <pc:sldMk cId="774140335" sldId="432"/>
            <ac:cxnSpMk id="26" creationId="{FD653E87-A62F-4991-86ED-D38DC60779B0}"/>
          </ac:cxnSpMkLst>
        </pc:cxnChg>
      </pc:sldChg>
      <pc:sldChg chg="addSp delSp modSp add mod ord">
        <pc:chgData name="Miguel Andres Garzon Ramirez" userId="04bbcaa2-caf7-4d17-acbe-a3976839bfd0" providerId="ADAL" clId="{B31626BA-7B1A-41F2-A9B5-FD0499C6A7A5}" dt="2021-05-04T03:23:29.413" v="13953" actId="14100"/>
        <pc:sldMkLst>
          <pc:docMk/>
          <pc:sldMk cId="2386726892" sldId="433"/>
        </pc:sldMkLst>
        <pc:spChg chg="mod">
          <ac:chgData name="Miguel Andres Garzon Ramirez" userId="04bbcaa2-caf7-4d17-acbe-a3976839bfd0" providerId="ADAL" clId="{B31626BA-7B1A-41F2-A9B5-FD0499C6A7A5}" dt="2021-05-04T03:22:29.943" v="13866" actId="1076"/>
          <ac:spMkLst>
            <pc:docMk/>
            <pc:sldMk cId="2386726892" sldId="433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B31626BA-7B1A-41F2-A9B5-FD0499C6A7A5}" dt="2021-05-04T03:22:33.097" v="13867" actId="478"/>
          <ac:spMkLst>
            <pc:docMk/>
            <pc:sldMk cId="2386726892" sldId="433"/>
            <ac:spMk id="14" creationId="{F4A5C1B4-9E19-42E4-A0F8-7CAD00BD221B}"/>
          </ac:spMkLst>
        </pc:spChg>
        <pc:spChg chg="del">
          <ac:chgData name="Miguel Andres Garzon Ramirez" userId="04bbcaa2-caf7-4d17-acbe-a3976839bfd0" providerId="ADAL" clId="{B31626BA-7B1A-41F2-A9B5-FD0499C6A7A5}" dt="2021-05-04T03:22:33.097" v="13867" actId="478"/>
          <ac:spMkLst>
            <pc:docMk/>
            <pc:sldMk cId="2386726892" sldId="433"/>
            <ac:spMk id="16" creationId="{F2F31EBB-D52E-408B-9413-67AE7A520AC1}"/>
          </ac:spMkLst>
        </pc:spChg>
        <pc:spChg chg="add del mod">
          <ac:chgData name="Miguel Andres Garzon Ramirez" userId="04bbcaa2-caf7-4d17-acbe-a3976839bfd0" providerId="ADAL" clId="{B31626BA-7B1A-41F2-A9B5-FD0499C6A7A5}" dt="2021-05-04T03:22:40.103" v="13869" actId="478"/>
          <ac:spMkLst>
            <pc:docMk/>
            <pc:sldMk cId="2386726892" sldId="433"/>
            <ac:spMk id="18" creationId="{0D490E7F-0AED-4AF3-A8F2-F92A0884FF7F}"/>
          </ac:spMkLst>
        </pc:spChg>
        <pc:spChg chg="add del mod">
          <ac:chgData name="Miguel Andres Garzon Ramirez" userId="04bbcaa2-caf7-4d17-acbe-a3976839bfd0" providerId="ADAL" clId="{B31626BA-7B1A-41F2-A9B5-FD0499C6A7A5}" dt="2021-05-04T03:23:03.788" v="13873" actId="478"/>
          <ac:spMkLst>
            <pc:docMk/>
            <pc:sldMk cId="2386726892" sldId="433"/>
            <ac:spMk id="20" creationId="{527AB2CD-78F3-4A7E-88D4-36C04E30B527}"/>
          </ac:spMkLst>
        </pc:spChg>
        <pc:spChg chg="add mod">
          <ac:chgData name="Miguel Andres Garzon Ramirez" userId="04bbcaa2-caf7-4d17-acbe-a3976839bfd0" providerId="ADAL" clId="{B31626BA-7B1A-41F2-A9B5-FD0499C6A7A5}" dt="2021-05-04T03:23:23.888" v="13952" actId="20577"/>
          <ac:spMkLst>
            <pc:docMk/>
            <pc:sldMk cId="2386726892" sldId="433"/>
            <ac:spMk id="22" creationId="{D049EE01-B6E2-473C-8BA8-5F72A1F3F8F1}"/>
          </ac:spMkLst>
        </pc:spChg>
        <pc:picChg chg="add mod">
          <ac:chgData name="Miguel Andres Garzon Ramirez" userId="04bbcaa2-caf7-4d17-acbe-a3976839bfd0" providerId="ADAL" clId="{B31626BA-7B1A-41F2-A9B5-FD0499C6A7A5}" dt="2021-05-04T03:01:15.628" v="13622" actId="1076"/>
          <ac:picMkLst>
            <pc:docMk/>
            <pc:sldMk cId="2386726892" sldId="433"/>
            <ac:picMk id="6" creationId="{A4E6ABB3-FAC5-4C0D-8C3B-7F6F5FDA0ADB}"/>
          </ac:picMkLst>
        </pc:picChg>
        <pc:picChg chg="del">
          <ac:chgData name="Miguel Andres Garzon Ramirez" userId="04bbcaa2-caf7-4d17-acbe-a3976839bfd0" providerId="ADAL" clId="{B31626BA-7B1A-41F2-A9B5-FD0499C6A7A5}" dt="2021-05-04T03:01:10.003" v="13620" actId="478"/>
          <ac:picMkLst>
            <pc:docMk/>
            <pc:sldMk cId="2386726892" sldId="433"/>
            <ac:picMk id="8" creationId="{067C4A70-F78B-4911-A8F2-82A623362C43}"/>
          </ac:picMkLst>
        </pc:picChg>
        <pc:picChg chg="add mod">
          <ac:chgData name="Miguel Andres Garzon Ramirez" userId="04bbcaa2-caf7-4d17-acbe-a3976839bfd0" providerId="ADAL" clId="{B31626BA-7B1A-41F2-A9B5-FD0499C6A7A5}" dt="2021-05-04T03:22:59.705" v="13872" actId="1076"/>
          <ac:picMkLst>
            <pc:docMk/>
            <pc:sldMk cId="2386726892" sldId="433"/>
            <ac:picMk id="12" creationId="{E3787E45-79A6-4849-B0AC-D38CB312DD49}"/>
          </ac:picMkLst>
        </pc:picChg>
        <pc:cxnChg chg="del mod">
          <ac:chgData name="Miguel Andres Garzon Ramirez" userId="04bbcaa2-caf7-4d17-acbe-a3976839bfd0" providerId="ADAL" clId="{B31626BA-7B1A-41F2-A9B5-FD0499C6A7A5}" dt="2021-05-04T03:22:33.097" v="13867" actId="478"/>
          <ac:cxnSpMkLst>
            <pc:docMk/>
            <pc:sldMk cId="2386726892" sldId="433"/>
            <ac:cxnSpMk id="15" creationId="{F806BFF3-E525-4C0E-A86B-442253A392A7}"/>
          </ac:cxnSpMkLst>
        </pc:cxnChg>
        <pc:cxnChg chg="del mod">
          <ac:chgData name="Miguel Andres Garzon Ramirez" userId="04bbcaa2-caf7-4d17-acbe-a3976839bfd0" providerId="ADAL" clId="{B31626BA-7B1A-41F2-A9B5-FD0499C6A7A5}" dt="2021-05-04T03:22:33.097" v="13867" actId="478"/>
          <ac:cxnSpMkLst>
            <pc:docMk/>
            <pc:sldMk cId="2386726892" sldId="433"/>
            <ac:cxnSpMk id="17" creationId="{82E688FC-E82C-415F-B558-9E71F22A6A54}"/>
          </ac:cxnSpMkLst>
        </pc:cxnChg>
        <pc:cxnChg chg="add del mod">
          <ac:chgData name="Miguel Andres Garzon Ramirez" userId="04bbcaa2-caf7-4d17-acbe-a3976839bfd0" providerId="ADAL" clId="{B31626BA-7B1A-41F2-A9B5-FD0499C6A7A5}" dt="2021-05-04T03:22:42.535" v="13870" actId="478"/>
          <ac:cxnSpMkLst>
            <pc:docMk/>
            <pc:sldMk cId="2386726892" sldId="433"/>
            <ac:cxnSpMk id="19" creationId="{06199BCB-BCD7-45C0-A0E8-E581DA2B396D}"/>
          </ac:cxnSpMkLst>
        </pc:cxnChg>
        <pc:cxnChg chg="add del mod">
          <ac:chgData name="Miguel Andres Garzon Ramirez" userId="04bbcaa2-caf7-4d17-acbe-a3976839bfd0" providerId="ADAL" clId="{B31626BA-7B1A-41F2-A9B5-FD0499C6A7A5}" dt="2021-05-04T03:23:05.884" v="13874" actId="478"/>
          <ac:cxnSpMkLst>
            <pc:docMk/>
            <pc:sldMk cId="2386726892" sldId="433"/>
            <ac:cxnSpMk id="21" creationId="{2C5986D2-366E-4497-A4A0-ED6AD1F68582}"/>
          </ac:cxnSpMkLst>
        </pc:cxnChg>
        <pc:cxnChg chg="add mod">
          <ac:chgData name="Miguel Andres Garzon Ramirez" userId="04bbcaa2-caf7-4d17-acbe-a3976839bfd0" providerId="ADAL" clId="{B31626BA-7B1A-41F2-A9B5-FD0499C6A7A5}" dt="2021-05-04T03:23:29.413" v="13953" actId="14100"/>
          <ac:cxnSpMkLst>
            <pc:docMk/>
            <pc:sldMk cId="2386726892" sldId="433"/>
            <ac:cxnSpMk id="23" creationId="{FACF404A-AB20-4E2B-B1DB-2722BDCB9545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3:28:56.886" v="14018" actId="1076"/>
        <pc:sldMkLst>
          <pc:docMk/>
          <pc:sldMk cId="2236891086" sldId="434"/>
        </pc:sldMkLst>
        <pc:spChg chg="mod">
          <ac:chgData name="Miguel Andres Garzon Ramirez" userId="04bbcaa2-caf7-4d17-acbe-a3976839bfd0" providerId="ADAL" clId="{B31626BA-7B1A-41F2-A9B5-FD0499C6A7A5}" dt="2021-05-04T03:08:37.391" v="13685" actId="20577"/>
          <ac:spMkLst>
            <pc:docMk/>
            <pc:sldMk cId="2236891086" sldId="434"/>
            <ac:spMk id="2" creationId="{6C39052A-A1EA-8B49-A941-68F4FCA5EA86}"/>
          </ac:spMkLst>
        </pc:spChg>
        <pc:spChg chg="del">
          <ac:chgData name="Miguel Andres Garzon Ramirez" userId="04bbcaa2-caf7-4d17-acbe-a3976839bfd0" providerId="ADAL" clId="{B31626BA-7B1A-41F2-A9B5-FD0499C6A7A5}" dt="2021-05-04T03:10:49.677" v="13724" actId="478"/>
          <ac:spMkLst>
            <pc:docMk/>
            <pc:sldMk cId="2236891086" sldId="434"/>
            <ac:spMk id="14" creationId="{5C063BDD-F034-4A51-BAFE-3ACF7BB604B3}"/>
          </ac:spMkLst>
        </pc:spChg>
        <pc:spChg chg="mod">
          <ac:chgData name="Miguel Andres Garzon Ramirez" userId="04bbcaa2-caf7-4d17-acbe-a3976839bfd0" providerId="ADAL" clId="{B31626BA-7B1A-41F2-A9B5-FD0499C6A7A5}" dt="2021-05-04T03:10:18.307" v="13705" actId="1076"/>
          <ac:spMkLst>
            <pc:docMk/>
            <pc:sldMk cId="2236891086" sldId="434"/>
            <ac:spMk id="20" creationId="{61D9CFEA-3F5F-4605-B409-45AA9CE08162}"/>
          </ac:spMkLst>
        </pc:spChg>
        <pc:spChg chg="mod">
          <ac:chgData name="Miguel Andres Garzon Ramirez" userId="04bbcaa2-caf7-4d17-acbe-a3976839bfd0" providerId="ADAL" clId="{B31626BA-7B1A-41F2-A9B5-FD0499C6A7A5}" dt="2021-05-04T03:10:54.028" v="13725" actId="20577"/>
          <ac:spMkLst>
            <pc:docMk/>
            <pc:sldMk cId="2236891086" sldId="434"/>
            <ac:spMk id="21" creationId="{F664D83B-BFB1-4C21-8E0B-A0343E171471}"/>
          </ac:spMkLst>
        </pc:spChg>
        <pc:spChg chg="del mod">
          <ac:chgData name="Miguel Andres Garzon Ramirez" userId="04bbcaa2-caf7-4d17-acbe-a3976839bfd0" providerId="ADAL" clId="{B31626BA-7B1A-41F2-A9B5-FD0499C6A7A5}" dt="2021-05-04T03:10:40.859" v="13722" actId="478"/>
          <ac:spMkLst>
            <pc:docMk/>
            <pc:sldMk cId="2236891086" sldId="434"/>
            <ac:spMk id="22" creationId="{24D884A7-F068-4F20-896C-148EF3A041B5}"/>
          </ac:spMkLst>
        </pc:spChg>
        <pc:spChg chg="add mod">
          <ac:chgData name="Miguel Andres Garzon Ramirez" userId="04bbcaa2-caf7-4d17-acbe-a3976839bfd0" providerId="ADAL" clId="{B31626BA-7B1A-41F2-A9B5-FD0499C6A7A5}" dt="2021-05-04T03:12:24.943" v="13745" actId="20577"/>
          <ac:spMkLst>
            <pc:docMk/>
            <pc:sldMk cId="2236891086" sldId="434"/>
            <ac:spMk id="27" creationId="{11B4A5EC-667B-4C29-A892-81803C22122E}"/>
          </ac:spMkLst>
        </pc:spChg>
        <pc:spChg chg="del mod">
          <ac:chgData name="Miguel Andres Garzon Ramirez" userId="04bbcaa2-caf7-4d17-acbe-a3976839bfd0" providerId="ADAL" clId="{B31626BA-7B1A-41F2-A9B5-FD0499C6A7A5}" dt="2021-05-04T03:10:42.838" v="13723" actId="478"/>
          <ac:spMkLst>
            <pc:docMk/>
            <pc:sldMk cId="2236891086" sldId="434"/>
            <ac:spMk id="28" creationId="{78F7A425-6739-45F8-B2AC-2DDCD70DA3EF}"/>
          </ac:spMkLst>
        </pc:spChg>
        <pc:picChg chg="add mod">
          <ac:chgData name="Miguel Andres Garzon Ramirez" userId="04bbcaa2-caf7-4d17-acbe-a3976839bfd0" providerId="ADAL" clId="{B31626BA-7B1A-41F2-A9B5-FD0499C6A7A5}" dt="2021-05-04T03:13:06.368" v="13749" actId="14100"/>
          <ac:picMkLst>
            <pc:docMk/>
            <pc:sldMk cId="2236891086" sldId="434"/>
            <ac:picMk id="4" creationId="{D4AF5A70-3821-4824-9D24-68BFCEBBDB89}"/>
          </ac:picMkLst>
        </pc:picChg>
        <pc:picChg chg="del">
          <ac:chgData name="Miguel Andres Garzon Ramirez" userId="04bbcaa2-caf7-4d17-acbe-a3976839bfd0" providerId="ADAL" clId="{B31626BA-7B1A-41F2-A9B5-FD0499C6A7A5}" dt="2021-05-04T03:08:49.768" v="13686" actId="478"/>
          <ac:picMkLst>
            <pc:docMk/>
            <pc:sldMk cId="2236891086" sldId="434"/>
            <ac:picMk id="8" creationId="{BFCF2F59-EE3D-45DF-BB4B-F8B65A2F7E11}"/>
          </ac:picMkLst>
        </pc:picChg>
        <pc:picChg chg="add mod">
          <ac:chgData name="Miguel Andres Garzon Ramirez" userId="04bbcaa2-caf7-4d17-acbe-a3976839bfd0" providerId="ADAL" clId="{B31626BA-7B1A-41F2-A9B5-FD0499C6A7A5}" dt="2021-05-04T03:10:15.820" v="13704" actId="1076"/>
          <ac:picMkLst>
            <pc:docMk/>
            <pc:sldMk cId="2236891086" sldId="434"/>
            <ac:picMk id="11" creationId="{DA3898EF-F15D-456F-A152-066E2303045F}"/>
          </ac:picMkLst>
        </pc:picChg>
        <pc:picChg chg="add del mod">
          <ac:chgData name="Miguel Andres Garzon Ramirez" userId="04bbcaa2-caf7-4d17-acbe-a3976839bfd0" providerId="ADAL" clId="{B31626BA-7B1A-41F2-A9B5-FD0499C6A7A5}" dt="2021-05-04T03:10:11.895" v="13703" actId="478"/>
          <ac:picMkLst>
            <pc:docMk/>
            <pc:sldMk cId="2236891086" sldId="434"/>
            <ac:picMk id="13" creationId="{D50E4683-EA52-45E1-AA12-ABA58F0DA1BF}"/>
          </ac:picMkLst>
        </pc:picChg>
        <pc:picChg chg="add mod">
          <ac:chgData name="Miguel Andres Garzon Ramirez" userId="04bbcaa2-caf7-4d17-acbe-a3976839bfd0" providerId="ADAL" clId="{B31626BA-7B1A-41F2-A9B5-FD0499C6A7A5}" dt="2021-05-04T03:12:07.664" v="13730" actId="1076"/>
          <ac:picMkLst>
            <pc:docMk/>
            <pc:sldMk cId="2236891086" sldId="434"/>
            <ac:picMk id="18" creationId="{BCC436F3-D1BA-4F41-9237-9F250698D06E}"/>
          </ac:picMkLst>
        </pc:picChg>
        <pc:picChg chg="del">
          <ac:chgData name="Miguel Andres Garzon Ramirez" userId="04bbcaa2-caf7-4d17-acbe-a3976839bfd0" providerId="ADAL" clId="{B31626BA-7B1A-41F2-A9B5-FD0499C6A7A5}" dt="2021-05-04T03:09:11.217" v="13689" actId="478"/>
          <ac:picMkLst>
            <pc:docMk/>
            <pc:sldMk cId="2236891086" sldId="434"/>
            <ac:picMk id="23" creationId="{F000E250-AF48-4599-A332-386DD345343B}"/>
          </ac:picMkLst>
        </pc:picChg>
        <pc:picChg chg="del">
          <ac:chgData name="Miguel Andres Garzon Ramirez" userId="04bbcaa2-caf7-4d17-acbe-a3976839bfd0" providerId="ADAL" clId="{B31626BA-7B1A-41F2-A9B5-FD0499C6A7A5}" dt="2021-05-04T03:09:38.418" v="13699" actId="478"/>
          <ac:picMkLst>
            <pc:docMk/>
            <pc:sldMk cId="2236891086" sldId="434"/>
            <ac:picMk id="26" creationId="{392EA2F1-6680-4785-81DC-4B6977CBDB39}"/>
          </ac:picMkLst>
        </pc:picChg>
        <pc:picChg chg="add mod">
          <ac:chgData name="Miguel Andres Garzon Ramirez" userId="04bbcaa2-caf7-4d17-acbe-a3976839bfd0" providerId="ADAL" clId="{B31626BA-7B1A-41F2-A9B5-FD0499C6A7A5}" dt="2021-05-04T03:28:56.886" v="14018" actId="1076"/>
          <ac:picMkLst>
            <pc:docMk/>
            <pc:sldMk cId="2236891086" sldId="434"/>
            <ac:picMk id="30" creationId="{8B77843D-F681-4070-89A8-ECBD23DEB455}"/>
          </ac:picMkLst>
        </pc:picChg>
        <pc:cxnChg chg="mod">
          <ac:chgData name="Miguel Andres Garzon Ramirez" userId="04bbcaa2-caf7-4d17-acbe-a3976839bfd0" providerId="ADAL" clId="{B31626BA-7B1A-41F2-A9B5-FD0499C6A7A5}" dt="2021-05-04T03:10:36.606" v="13721" actId="14100"/>
          <ac:cxnSpMkLst>
            <pc:docMk/>
            <pc:sldMk cId="2236891086" sldId="434"/>
            <ac:cxnSpMk id="24" creationId="{6FA3AE22-CC3F-4F5C-ABFF-CDA8736DFD72}"/>
          </ac:cxnSpMkLst>
        </pc:cxnChg>
        <pc:cxnChg chg="add mod">
          <ac:chgData name="Miguel Andres Garzon Ramirez" userId="04bbcaa2-caf7-4d17-acbe-a3976839bfd0" providerId="ADAL" clId="{B31626BA-7B1A-41F2-A9B5-FD0499C6A7A5}" dt="2021-05-04T03:12:18.755" v="13733" actId="14100"/>
          <ac:cxnSpMkLst>
            <pc:docMk/>
            <pc:sldMk cId="2236891086" sldId="434"/>
            <ac:cxnSpMk id="29" creationId="{79172220-D267-4FD4-8228-0BAD200C9988}"/>
          </ac:cxnSpMkLst>
        </pc:cxnChg>
      </pc:sldChg>
      <pc:sldChg chg="addSp delSp modSp add mod">
        <pc:chgData name="Miguel Andres Garzon Ramirez" userId="04bbcaa2-caf7-4d17-acbe-a3976839bfd0" providerId="ADAL" clId="{B31626BA-7B1A-41F2-A9B5-FD0499C6A7A5}" dt="2021-05-04T03:38:32.508" v="14767" actId="1076"/>
        <pc:sldMkLst>
          <pc:docMk/>
          <pc:sldMk cId="174871120" sldId="435"/>
        </pc:sldMkLst>
        <pc:spChg chg="mod">
          <ac:chgData name="Miguel Andres Garzon Ramirez" userId="04bbcaa2-caf7-4d17-acbe-a3976839bfd0" providerId="ADAL" clId="{B31626BA-7B1A-41F2-A9B5-FD0499C6A7A5}" dt="2021-05-04T03:26:47.001" v="13955"/>
          <ac:spMkLst>
            <pc:docMk/>
            <pc:sldMk cId="174871120" sldId="435"/>
            <ac:spMk id="2" creationId="{6C39052A-A1EA-8B49-A941-68F4FCA5EA86}"/>
          </ac:spMkLst>
        </pc:spChg>
        <pc:spChg chg="add del mod">
          <ac:chgData name="Miguel Andres Garzon Ramirez" userId="04bbcaa2-caf7-4d17-acbe-a3976839bfd0" providerId="ADAL" clId="{B31626BA-7B1A-41F2-A9B5-FD0499C6A7A5}" dt="2021-05-04T03:29:20.305" v="14023" actId="478"/>
          <ac:spMkLst>
            <pc:docMk/>
            <pc:sldMk cId="174871120" sldId="435"/>
            <ac:spMk id="18" creationId="{2D65328C-FCB8-463A-B006-CE23D6DDF470}"/>
          </ac:spMkLst>
        </pc:spChg>
        <pc:spChg chg="add del mod">
          <ac:chgData name="Miguel Andres Garzon Ramirez" userId="04bbcaa2-caf7-4d17-acbe-a3976839bfd0" providerId="ADAL" clId="{B31626BA-7B1A-41F2-A9B5-FD0499C6A7A5}" dt="2021-05-04T03:30:15.166" v="14030" actId="22"/>
          <ac:spMkLst>
            <pc:docMk/>
            <pc:sldMk cId="174871120" sldId="435"/>
            <ac:spMk id="19" creationId="{2B919BE0-27AC-49F3-8FEF-8A28F4ABBF78}"/>
          </ac:spMkLst>
        </pc:spChg>
        <pc:spChg chg="mod">
          <ac:chgData name="Miguel Andres Garzon Ramirez" userId="04bbcaa2-caf7-4d17-acbe-a3976839bfd0" providerId="ADAL" clId="{B31626BA-7B1A-41F2-A9B5-FD0499C6A7A5}" dt="2021-05-04T03:28:09.792" v="14014" actId="1076"/>
          <ac:spMkLst>
            <pc:docMk/>
            <pc:sldMk cId="174871120" sldId="435"/>
            <ac:spMk id="22" creationId="{D049EE01-B6E2-473C-8BA8-5F72A1F3F8F1}"/>
          </ac:spMkLst>
        </pc:spChg>
        <pc:spChg chg="mod ord">
          <ac:chgData name="Miguel Andres Garzon Ramirez" userId="04bbcaa2-caf7-4d17-acbe-a3976839bfd0" providerId="ADAL" clId="{B31626BA-7B1A-41F2-A9B5-FD0499C6A7A5}" dt="2021-05-04T03:30:40.252" v="14057" actId="170"/>
          <ac:spMkLst>
            <pc:docMk/>
            <pc:sldMk cId="174871120" sldId="435"/>
            <ac:spMk id="24" creationId="{D380D311-9F57-4A91-85C2-77883304C745}"/>
          </ac:spMkLst>
        </pc:spChg>
        <pc:spChg chg="add mod">
          <ac:chgData name="Miguel Andres Garzon Ramirez" userId="04bbcaa2-caf7-4d17-acbe-a3976839bfd0" providerId="ADAL" clId="{B31626BA-7B1A-41F2-A9B5-FD0499C6A7A5}" dt="2021-05-04T03:38:32.508" v="14767" actId="1076"/>
          <ac:spMkLst>
            <pc:docMk/>
            <pc:sldMk cId="174871120" sldId="435"/>
            <ac:spMk id="25" creationId="{A0B6DB9D-13BF-4673-963C-FB7000E597A2}"/>
          </ac:spMkLst>
        </pc:spChg>
        <pc:spChg chg="add mod">
          <ac:chgData name="Miguel Andres Garzon Ramirez" userId="04bbcaa2-caf7-4d17-acbe-a3976839bfd0" providerId="ADAL" clId="{B31626BA-7B1A-41F2-A9B5-FD0499C6A7A5}" dt="2021-05-04T03:37:21.991" v="14559" actId="20577"/>
          <ac:spMkLst>
            <pc:docMk/>
            <pc:sldMk cId="174871120" sldId="435"/>
            <ac:spMk id="26" creationId="{7E295ED0-6601-445C-9F0C-C7B17A6ED7A8}"/>
          </ac:spMkLst>
        </pc:spChg>
        <pc:picChg chg="del">
          <ac:chgData name="Miguel Andres Garzon Ramirez" userId="04bbcaa2-caf7-4d17-acbe-a3976839bfd0" providerId="ADAL" clId="{B31626BA-7B1A-41F2-A9B5-FD0499C6A7A5}" dt="2021-05-04T03:26:57.073" v="13956" actId="478"/>
          <ac:picMkLst>
            <pc:docMk/>
            <pc:sldMk cId="174871120" sldId="435"/>
            <ac:picMk id="5" creationId="{75BB1110-3678-4D9D-A8D2-07A195D842FF}"/>
          </ac:picMkLst>
        </pc:picChg>
        <pc:picChg chg="del">
          <ac:chgData name="Miguel Andres Garzon Ramirez" userId="04bbcaa2-caf7-4d17-acbe-a3976839bfd0" providerId="ADAL" clId="{B31626BA-7B1A-41F2-A9B5-FD0499C6A7A5}" dt="2021-05-04T03:26:57.073" v="13956" actId="478"/>
          <ac:picMkLst>
            <pc:docMk/>
            <pc:sldMk cId="174871120" sldId="435"/>
            <ac:picMk id="6" creationId="{A4E6ABB3-FAC5-4C0D-8C3B-7F6F5FDA0ADB}"/>
          </ac:picMkLst>
        </pc:picChg>
        <pc:picChg chg="add mod ord">
          <ac:chgData name="Miguel Andres Garzon Ramirez" userId="04bbcaa2-caf7-4d17-acbe-a3976839bfd0" providerId="ADAL" clId="{B31626BA-7B1A-41F2-A9B5-FD0499C6A7A5}" dt="2021-05-04T03:30:33.860" v="14055" actId="1038"/>
          <ac:picMkLst>
            <pc:docMk/>
            <pc:sldMk cId="174871120" sldId="435"/>
            <ac:picMk id="7" creationId="{19A85366-20CF-4991-8B82-AEBA47AE543F}"/>
          </ac:picMkLst>
        </pc:picChg>
        <pc:picChg chg="del">
          <ac:chgData name="Miguel Andres Garzon Ramirez" userId="04bbcaa2-caf7-4d17-acbe-a3976839bfd0" providerId="ADAL" clId="{B31626BA-7B1A-41F2-A9B5-FD0499C6A7A5}" dt="2021-05-04T03:26:57.073" v="13956" actId="478"/>
          <ac:picMkLst>
            <pc:docMk/>
            <pc:sldMk cId="174871120" sldId="435"/>
            <ac:picMk id="12" creationId="{E3787E45-79A6-4849-B0AC-D38CB312DD49}"/>
          </ac:picMkLst>
        </pc:picChg>
        <pc:picChg chg="add mod">
          <ac:chgData name="Miguel Andres Garzon Ramirez" userId="04bbcaa2-caf7-4d17-acbe-a3976839bfd0" providerId="ADAL" clId="{B31626BA-7B1A-41F2-A9B5-FD0499C6A7A5}" dt="2021-05-04T03:30:36.521" v="14056" actId="1076"/>
          <ac:picMkLst>
            <pc:docMk/>
            <pc:sldMk cId="174871120" sldId="435"/>
            <ac:picMk id="14" creationId="{69E5E85B-8274-4F33-8803-47229D736932}"/>
          </ac:picMkLst>
        </pc:picChg>
        <pc:picChg chg="add mod ord">
          <ac:chgData name="Miguel Andres Garzon Ramirez" userId="04bbcaa2-caf7-4d17-acbe-a3976839bfd0" providerId="ADAL" clId="{B31626BA-7B1A-41F2-A9B5-FD0499C6A7A5}" dt="2021-05-04T03:30:19.646" v="14031" actId="1076"/>
          <ac:picMkLst>
            <pc:docMk/>
            <pc:sldMk cId="174871120" sldId="435"/>
            <ac:picMk id="16" creationId="{D27131FA-EAA0-41B8-AB10-F2C6A045F8BA}"/>
          </ac:picMkLst>
        </pc:picChg>
        <pc:cxnChg chg="mod">
          <ac:chgData name="Miguel Andres Garzon Ramirez" userId="04bbcaa2-caf7-4d17-acbe-a3976839bfd0" providerId="ADAL" clId="{B31626BA-7B1A-41F2-A9B5-FD0499C6A7A5}" dt="2021-05-04T03:30:44.603" v="14058" actId="14100"/>
          <ac:cxnSpMkLst>
            <pc:docMk/>
            <pc:sldMk cId="174871120" sldId="435"/>
            <ac:cxnSpMk id="23" creationId="{FACF404A-AB20-4E2B-B1DB-2722BDCB954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4CEF8-7D98-415F-A8FE-BB22F252CDB2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68AB634-F3CA-427E-8288-49883F7C628D}">
      <dgm:prSet phldrT="[Texto]"/>
      <dgm:spPr/>
      <dgm:t>
        <a:bodyPr/>
        <a:lstStyle/>
        <a:p>
          <a:r>
            <a:rPr lang="es-419" dirty="0" err="1"/>
            <a:t>While</a:t>
          </a:r>
          <a:endParaRPr lang="es-CO" dirty="0"/>
        </a:p>
      </dgm:t>
    </dgm:pt>
    <dgm:pt modelId="{E74F99DC-8BC5-47CF-AB5D-900329CF557F}" type="parTrans" cxnId="{25F5381D-E839-4BC6-8118-B7D9CB76D728}">
      <dgm:prSet/>
      <dgm:spPr/>
      <dgm:t>
        <a:bodyPr/>
        <a:lstStyle/>
        <a:p>
          <a:endParaRPr lang="es-CO"/>
        </a:p>
      </dgm:t>
    </dgm:pt>
    <dgm:pt modelId="{9F134EDC-D43B-44B0-9327-253D9AAE4437}" type="sibTrans" cxnId="{25F5381D-E839-4BC6-8118-B7D9CB76D728}">
      <dgm:prSet/>
      <dgm:spPr/>
      <dgm:t>
        <a:bodyPr/>
        <a:lstStyle/>
        <a:p>
          <a:endParaRPr lang="es-CO"/>
        </a:p>
      </dgm:t>
    </dgm:pt>
    <dgm:pt modelId="{6FC4E753-5528-4A10-A890-FE9F5809C766}">
      <dgm:prSet phldrT="[Texto]"/>
      <dgm:spPr/>
      <dgm:t>
        <a:bodyPr/>
        <a:lstStyle/>
        <a:p>
          <a:r>
            <a:rPr lang="es-419" dirty="0" err="1"/>
            <a:t>For</a:t>
          </a:r>
          <a:endParaRPr lang="es-CO" dirty="0"/>
        </a:p>
      </dgm:t>
    </dgm:pt>
    <dgm:pt modelId="{E3EA37E9-B8E0-49C4-BAD0-E782161659E3}" type="parTrans" cxnId="{E53F18F7-8E85-4B97-8CC4-9669618AB81D}">
      <dgm:prSet/>
      <dgm:spPr/>
      <dgm:t>
        <a:bodyPr/>
        <a:lstStyle/>
        <a:p>
          <a:endParaRPr lang="es-CO"/>
        </a:p>
      </dgm:t>
    </dgm:pt>
    <dgm:pt modelId="{73317BE7-F8FF-4192-B926-6CCA00D5C86A}" type="sibTrans" cxnId="{E53F18F7-8E85-4B97-8CC4-9669618AB81D}">
      <dgm:prSet/>
      <dgm:spPr/>
      <dgm:t>
        <a:bodyPr/>
        <a:lstStyle/>
        <a:p>
          <a:endParaRPr lang="es-CO"/>
        </a:p>
      </dgm:t>
    </dgm:pt>
    <dgm:pt modelId="{E9974A27-4C96-4695-AEFA-108880DC600F}">
      <dgm:prSet phldrT="[Texto]" custT="1"/>
      <dgm:spPr/>
      <dgm:t>
        <a:bodyPr/>
        <a:lstStyle/>
        <a:p>
          <a:r>
            <a:rPr lang="es-CO" sz="2400" dirty="0"/>
            <a:t>Ejecución de instrucciones sobre un número definido de elementos, que pueden ser números o cadenas de caracteres.</a:t>
          </a:r>
        </a:p>
      </dgm:t>
    </dgm:pt>
    <dgm:pt modelId="{33382B4E-6414-48E2-B2E1-3EB03350B907}" type="parTrans" cxnId="{66C4C807-2C06-4329-B626-AFAB1C0C3171}">
      <dgm:prSet/>
      <dgm:spPr/>
      <dgm:t>
        <a:bodyPr/>
        <a:lstStyle/>
        <a:p>
          <a:endParaRPr lang="es-CO"/>
        </a:p>
      </dgm:t>
    </dgm:pt>
    <dgm:pt modelId="{F7204AE3-E829-43F9-BCD6-181E8B5986EA}" type="sibTrans" cxnId="{66C4C807-2C06-4329-B626-AFAB1C0C3171}">
      <dgm:prSet/>
      <dgm:spPr/>
      <dgm:t>
        <a:bodyPr/>
        <a:lstStyle/>
        <a:p>
          <a:endParaRPr lang="es-CO"/>
        </a:p>
      </dgm:t>
    </dgm:pt>
    <dgm:pt modelId="{B98BBE53-B39C-4E78-A2A5-C14425C2469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Ejecución de instrucciones mientras el resultado de una operación lógica sea “Verdadero”. La ejecución se detiene cuando el resultado de la operación es “Falso”</a:t>
          </a:r>
        </a:p>
      </dgm:t>
    </dgm:pt>
    <dgm:pt modelId="{45B9F821-4878-470D-8563-CD7B7E4C5805}" type="parTrans" cxnId="{3934AF61-BD73-4C46-BFFB-FA84A0420588}">
      <dgm:prSet/>
      <dgm:spPr/>
      <dgm:t>
        <a:bodyPr/>
        <a:lstStyle/>
        <a:p>
          <a:endParaRPr lang="es-CO"/>
        </a:p>
      </dgm:t>
    </dgm:pt>
    <dgm:pt modelId="{A5B25474-1F80-4D43-80EA-D25F121F1A1C}" type="sibTrans" cxnId="{3934AF61-BD73-4C46-BFFB-FA84A0420588}">
      <dgm:prSet/>
      <dgm:spPr/>
      <dgm:t>
        <a:bodyPr/>
        <a:lstStyle/>
        <a:p>
          <a:endParaRPr lang="es-CO"/>
        </a:p>
      </dgm:t>
    </dgm:pt>
    <dgm:pt modelId="{EA62DEE9-421F-415E-9E84-C3DE50B7D6CA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La ejecución de controla a través de patrones de números.</a:t>
          </a:r>
        </a:p>
      </dgm:t>
    </dgm:pt>
    <dgm:pt modelId="{80F09401-4598-4AFF-8C79-11C110628A6D}" type="parTrans" cxnId="{6CAD34C8-E9BA-4240-AE22-80E78B582FE8}">
      <dgm:prSet/>
      <dgm:spPr/>
      <dgm:t>
        <a:bodyPr/>
        <a:lstStyle/>
        <a:p>
          <a:endParaRPr lang="es-CO"/>
        </a:p>
      </dgm:t>
    </dgm:pt>
    <dgm:pt modelId="{8DF03ECA-B767-44F1-913B-359956BC2D08}" type="sibTrans" cxnId="{6CAD34C8-E9BA-4240-AE22-80E78B582FE8}">
      <dgm:prSet/>
      <dgm:spPr/>
      <dgm:t>
        <a:bodyPr/>
        <a:lstStyle/>
        <a:p>
          <a:endParaRPr lang="es-CO"/>
        </a:p>
      </dgm:t>
    </dgm:pt>
    <dgm:pt modelId="{9F578C5E-935E-4C56-AA63-DBB73839186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Cuando el control está mal definido puede haber un ciclo sin fin.</a:t>
          </a:r>
        </a:p>
      </dgm:t>
    </dgm:pt>
    <dgm:pt modelId="{E44746FA-CFAE-464E-95B7-E2FBDB489E85}" type="parTrans" cxnId="{47E47258-EFA5-4326-9829-49B2CD3DE67B}">
      <dgm:prSet/>
      <dgm:spPr/>
      <dgm:t>
        <a:bodyPr/>
        <a:lstStyle/>
        <a:p>
          <a:endParaRPr lang="es-CO"/>
        </a:p>
      </dgm:t>
    </dgm:pt>
    <dgm:pt modelId="{58C8EFBF-77AB-4AF1-A097-E006AC4487D3}" type="sibTrans" cxnId="{47E47258-EFA5-4326-9829-49B2CD3DE67B}">
      <dgm:prSet/>
      <dgm:spPr/>
      <dgm:t>
        <a:bodyPr/>
        <a:lstStyle/>
        <a:p>
          <a:endParaRPr lang="es-CO"/>
        </a:p>
      </dgm:t>
    </dgm:pt>
    <dgm:pt modelId="{D7C4EF7F-9193-4573-B3CA-C45308F51C8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dirty="0"/>
            <a:t>Comúnmente usado en simulaciones.</a:t>
          </a:r>
        </a:p>
      </dgm:t>
    </dgm:pt>
    <dgm:pt modelId="{D7387994-F3FC-4D6B-BBBB-5EB50DE1177C}" type="parTrans" cxnId="{77FDA3D0-D568-453C-A898-200F22FE1D25}">
      <dgm:prSet/>
      <dgm:spPr/>
      <dgm:t>
        <a:bodyPr/>
        <a:lstStyle/>
        <a:p>
          <a:endParaRPr lang="es-CO"/>
        </a:p>
      </dgm:t>
    </dgm:pt>
    <dgm:pt modelId="{FE8860B3-D186-40E7-8B76-D4F667319998}" type="sibTrans" cxnId="{77FDA3D0-D568-453C-A898-200F22FE1D25}">
      <dgm:prSet/>
      <dgm:spPr/>
      <dgm:t>
        <a:bodyPr/>
        <a:lstStyle/>
        <a:p>
          <a:endParaRPr lang="es-CO"/>
        </a:p>
      </dgm:t>
    </dgm:pt>
    <dgm:pt modelId="{354D4699-944E-4A29-B35C-9E7213F18074}">
      <dgm:prSet phldrT="[Texto]" custT="1"/>
      <dgm:spPr/>
      <dgm:t>
        <a:bodyPr/>
        <a:lstStyle/>
        <a:p>
          <a:r>
            <a:rPr lang="es-CO" sz="2400" dirty="0"/>
            <a:t>Muy usado en procesamiento de datos.</a:t>
          </a:r>
        </a:p>
      </dgm:t>
    </dgm:pt>
    <dgm:pt modelId="{AD3AA9DD-EB11-4E09-807F-18C1D6F8DFC5}" type="parTrans" cxnId="{EA7B77A2-DA16-4414-8E64-20F2FA991F0E}">
      <dgm:prSet/>
      <dgm:spPr/>
      <dgm:t>
        <a:bodyPr/>
        <a:lstStyle/>
        <a:p>
          <a:endParaRPr lang="es-CO"/>
        </a:p>
      </dgm:t>
    </dgm:pt>
    <dgm:pt modelId="{B484F263-C170-4317-A45E-3C66294B03AE}" type="sibTrans" cxnId="{EA7B77A2-DA16-4414-8E64-20F2FA991F0E}">
      <dgm:prSet/>
      <dgm:spPr/>
      <dgm:t>
        <a:bodyPr/>
        <a:lstStyle/>
        <a:p>
          <a:endParaRPr lang="es-CO"/>
        </a:p>
      </dgm:t>
    </dgm:pt>
    <dgm:pt modelId="{D9922B50-E13B-4A81-9050-D0D74337DB8C}">
      <dgm:prSet phldrT="[Texto]" custT="1"/>
      <dgm:spPr/>
      <dgm:t>
        <a:bodyPr/>
        <a:lstStyle/>
        <a:p>
          <a:r>
            <a:rPr lang="es-CO" sz="2400" dirty="0"/>
            <a:t>Es preferible que los elementos sobre los que se itera tengan algún patrón.</a:t>
          </a:r>
        </a:p>
      </dgm:t>
    </dgm:pt>
    <dgm:pt modelId="{6FD3E37F-1631-4644-944F-2219F6EF1ACB}" type="parTrans" cxnId="{4E6E097B-0517-4AC1-910C-A4039D2A9273}">
      <dgm:prSet/>
      <dgm:spPr/>
      <dgm:t>
        <a:bodyPr/>
        <a:lstStyle/>
        <a:p>
          <a:endParaRPr lang="es-CO"/>
        </a:p>
      </dgm:t>
    </dgm:pt>
    <dgm:pt modelId="{F9CE8B84-F968-47D1-A248-E4FE9F1870EE}" type="sibTrans" cxnId="{4E6E097B-0517-4AC1-910C-A4039D2A9273}">
      <dgm:prSet/>
      <dgm:spPr/>
      <dgm:t>
        <a:bodyPr/>
        <a:lstStyle/>
        <a:p>
          <a:endParaRPr lang="es-CO"/>
        </a:p>
      </dgm:t>
    </dgm:pt>
    <dgm:pt modelId="{06C9F403-EC49-443A-8D68-EB1C4B85582E}" type="pres">
      <dgm:prSet presAssocID="{3674CEF8-7D98-415F-A8FE-BB22F252CDB2}" presName="Name0" presStyleCnt="0">
        <dgm:presLayoutVars>
          <dgm:dir/>
          <dgm:animLvl val="lvl"/>
          <dgm:resizeHandles val="exact"/>
        </dgm:presLayoutVars>
      </dgm:prSet>
      <dgm:spPr/>
    </dgm:pt>
    <dgm:pt modelId="{7D0C9320-E6AD-4E27-8E10-97319BF68AE1}" type="pres">
      <dgm:prSet presAssocID="{768AB634-F3CA-427E-8288-49883F7C628D}" presName="composite" presStyleCnt="0"/>
      <dgm:spPr/>
    </dgm:pt>
    <dgm:pt modelId="{E382F533-AD27-4255-967A-707D6BA7A20B}" type="pres">
      <dgm:prSet presAssocID="{768AB634-F3CA-427E-8288-49883F7C62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5DCAFE-256D-4F16-B203-92942A358037}" type="pres">
      <dgm:prSet presAssocID="{768AB634-F3CA-427E-8288-49883F7C628D}" presName="desTx" presStyleLbl="alignAccFollowNode1" presStyleIdx="0" presStyleCnt="2">
        <dgm:presLayoutVars>
          <dgm:bulletEnabled val="1"/>
        </dgm:presLayoutVars>
      </dgm:prSet>
      <dgm:spPr/>
    </dgm:pt>
    <dgm:pt modelId="{EB02CEC9-2000-43FA-9283-9D1C967F2D7B}" type="pres">
      <dgm:prSet presAssocID="{9F134EDC-D43B-44B0-9327-253D9AAE4437}" presName="space" presStyleCnt="0"/>
      <dgm:spPr/>
    </dgm:pt>
    <dgm:pt modelId="{21C952F9-E2BC-4EDF-AF30-C20079ED97F2}" type="pres">
      <dgm:prSet presAssocID="{6FC4E753-5528-4A10-A890-FE9F5809C766}" presName="composite" presStyleCnt="0"/>
      <dgm:spPr/>
    </dgm:pt>
    <dgm:pt modelId="{D2C9DB24-A80F-418E-B34B-7897AF0C4104}" type="pres">
      <dgm:prSet presAssocID="{6FC4E753-5528-4A10-A890-FE9F5809C76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7625B7-8782-4E6A-8E67-27952FE33286}" type="pres">
      <dgm:prSet presAssocID="{6FC4E753-5528-4A10-A890-FE9F5809C76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6C4C807-2C06-4329-B626-AFAB1C0C3171}" srcId="{6FC4E753-5528-4A10-A890-FE9F5809C766}" destId="{E9974A27-4C96-4695-AEFA-108880DC600F}" srcOrd="1" destOrd="0" parTransId="{33382B4E-6414-48E2-B2E1-3EB03350B907}" sibTransId="{F7204AE3-E829-43F9-BCD6-181E8B5986EA}"/>
    <dgm:cxn modelId="{25F5381D-E839-4BC6-8118-B7D9CB76D728}" srcId="{3674CEF8-7D98-415F-A8FE-BB22F252CDB2}" destId="{768AB634-F3CA-427E-8288-49883F7C628D}" srcOrd="0" destOrd="0" parTransId="{E74F99DC-8BC5-47CF-AB5D-900329CF557F}" sibTransId="{9F134EDC-D43B-44B0-9327-253D9AAE4437}"/>
    <dgm:cxn modelId="{A59FA53C-7CE0-4893-B1A1-9F411A6E0B49}" type="presOf" srcId="{E9974A27-4C96-4695-AEFA-108880DC600F}" destId="{027625B7-8782-4E6A-8E67-27952FE33286}" srcOrd="0" destOrd="1" presId="urn:microsoft.com/office/officeart/2005/8/layout/hList1"/>
    <dgm:cxn modelId="{3934AF61-BD73-4C46-BFFB-FA84A0420588}" srcId="{768AB634-F3CA-427E-8288-49883F7C628D}" destId="{B98BBE53-B39C-4E78-A2A5-C14425C24692}" srcOrd="1" destOrd="0" parTransId="{45B9F821-4878-470D-8563-CD7B7E4C5805}" sibTransId="{A5B25474-1F80-4D43-80EA-D25F121F1A1C}"/>
    <dgm:cxn modelId="{8B5E9A42-9081-441E-8DA6-046121DE24D1}" type="presOf" srcId="{6FC4E753-5528-4A10-A890-FE9F5809C766}" destId="{D2C9DB24-A80F-418E-B34B-7897AF0C4104}" srcOrd="0" destOrd="0" presId="urn:microsoft.com/office/officeart/2005/8/layout/hList1"/>
    <dgm:cxn modelId="{9FF2D349-B621-4FCC-BF5E-96A2DF47590D}" type="presOf" srcId="{B98BBE53-B39C-4E78-A2A5-C14425C24692}" destId="{925DCAFE-256D-4F16-B203-92942A358037}" srcOrd="0" destOrd="1" presId="urn:microsoft.com/office/officeart/2005/8/layout/hList1"/>
    <dgm:cxn modelId="{51B8804A-0DA4-4CED-9F8A-09C6E36CF031}" type="presOf" srcId="{9F578C5E-935E-4C56-AA63-DBB738391862}" destId="{925DCAFE-256D-4F16-B203-92942A358037}" srcOrd="0" destOrd="3" presId="urn:microsoft.com/office/officeart/2005/8/layout/hList1"/>
    <dgm:cxn modelId="{4514E14E-4D04-453B-BCFD-006441E21B8B}" type="presOf" srcId="{3674CEF8-7D98-415F-A8FE-BB22F252CDB2}" destId="{06C9F403-EC49-443A-8D68-EB1C4B85582E}" srcOrd="0" destOrd="0" presId="urn:microsoft.com/office/officeart/2005/8/layout/hList1"/>
    <dgm:cxn modelId="{B00B9255-95D5-4152-99FC-2EAE1E234977}" type="presOf" srcId="{D9922B50-E13B-4A81-9050-D0D74337DB8C}" destId="{027625B7-8782-4E6A-8E67-27952FE33286}" srcOrd="0" destOrd="2" presId="urn:microsoft.com/office/officeart/2005/8/layout/hList1"/>
    <dgm:cxn modelId="{C5175276-EC7C-4DA7-8613-BB4084505AA5}" type="presOf" srcId="{768AB634-F3CA-427E-8288-49883F7C628D}" destId="{E382F533-AD27-4255-967A-707D6BA7A20B}" srcOrd="0" destOrd="0" presId="urn:microsoft.com/office/officeart/2005/8/layout/hList1"/>
    <dgm:cxn modelId="{47E47258-EFA5-4326-9829-49B2CD3DE67B}" srcId="{768AB634-F3CA-427E-8288-49883F7C628D}" destId="{9F578C5E-935E-4C56-AA63-DBB738391862}" srcOrd="3" destOrd="0" parTransId="{E44746FA-CFAE-464E-95B7-E2FBDB489E85}" sibTransId="{58C8EFBF-77AB-4AF1-A097-E006AC4487D3}"/>
    <dgm:cxn modelId="{7CAD947A-B201-4FDB-89FA-722EC728D6BE}" type="presOf" srcId="{EA62DEE9-421F-415E-9E84-C3DE50B7D6CA}" destId="{925DCAFE-256D-4F16-B203-92942A358037}" srcOrd="0" destOrd="2" presId="urn:microsoft.com/office/officeart/2005/8/layout/hList1"/>
    <dgm:cxn modelId="{4E6E097B-0517-4AC1-910C-A4039D2A9273}" srcId="{6FC4E753-5528-4A10-A890-FE9F5809C766}" destId="{D9922B50-E13B-4A81-9050-D0D74337DB8C}" srcOrd="2" destOrd="0" parTransId="{6FD3E37F-1631-4644-944F-2219F6EF1ACB}" sibTransId="{F9CE8B84-F968-47D1-A248-E4FE9F1870EE}"/>
    <dgm:cxn modelId="{EA7B77A2-DA16-4414-8E64-20F2FA991F0E}" srcId="{6FC4E753-5528-4A10-A890-FE9F5809C766}" destId="{354D4699-944E-4A29-B35C-9E7213F18074}" srcOrd="0" destOrd="0" parTransId="{AD3AA9DD-EB11-4E09-807F-18C1D6F8DFC5}" sibTransId="{B484F263-C170-4317-A45E-3C66294B03AE}"/>
    <dgm:cxn modelId="{107987B3-3CE8-4E0A-92CB-20CE7FAAFB22}" type="presOf" srcId="{354D4699-944E-4A29-B35C-9E7213F18074}" destId="{027625B7-8782-4E6A-8E67-27952FE33286}" srcOrd="0" destOrd="0" presId="urn:microsoft.com/office/officeart/2005/8/layout/hList1"/>
    <dgm:cxn modelId="{6CAD34C8-E9BA-4240-AE22-80E78B582FE8}" srcId="{768AB634-F3CA-427E-8288-49883F7C628D}" destId="{EA62DEE9-421F-415E-9E84-C3DE50B7D6CA}" srcOrd="2" destOrd="0" parTransId="{80F09401-4598-4AFF-8C79-11C110628A6D}" sibTransId="{8DF03ECA-B767-44F1-913B-359956BC2D08}"/>
    <dgm:cxn modelId="{77FDA3D0-D568-453C-A898-200F22FE1D25}" srcId="{768AB634-F3CA-427E-8288-49883F7C628D}" destId="{D7C4EF7F-9193-4573-B3CA-C45308F51C8C}" srcOrd="0" destOrd="0" parTransId="{D7387994-F3FC-4D6B-BBBB-5EB50DE1177C}" sibTransId="{FE8860B3-D186-40E7-8B76-D4F667319998}"/>
    <dgm:cxn modelId="{738A11D8-0B3C-4C30-BCE0-B8899CEDA8C7}" type="presOf" srcId="{D7C4EF7F-9193-4573-B3CA-C45308F51C8C}" destId="{925DCAFE-256D-4F16-B203-92942A358037}" srcOrd="0" destOrd="0" presId="urn:microsoft.com/office/officeart/2005/8/layout/hList1"/>
    <dgm:cxn modelId="{E53F18F7-8E85-4B97-8CC4-9669618AB81D}" srcId="{3674CEF8-7D98-415F-A8FE-BB22F252CDB2}" destId="{6FC4E753-5528-4A10-A890-FE9F5809C766}" srcOrd="1" destOrd="0" parTransId="{E3EA37E9-B8E0-49C4-BAD0-E782161659E3}" sibTransId="{73317BE7-F8FF-4192-B926-6CCA00D5C86A}"/>
    <dgm:cxn modelId="{F85F6F0B-6280-4E86-B495-B81E2948871D}" type="presParOf" srcId="{06C9F403-EC49-443A-8D68-EB1C4B85582E}" destId="{7D0C9320-E6AD-4E27-8E10-97319BF68AE1}" srcOrd="0" destOrd="0" presId="urn:microsoft.com/office/officeart/2005/8/layout/hList1"/>
    <dgm:cxn modelId="{3FDC3340-3006-45EF-A993-6AF7081BBF23}" type="presParOf" srcId="{7D0C9320-E6AD-4E27-8E10-97319BF68AE1}" destId="{E382F533-AD27-4255-967A-707D6BA7A20B}" srcOrd="0" destOrd="0" presId="urn:microsoft.com/office/officeart/2005/8/layout/hList1"/>
    <dgm:cxn modelId="{5912B460-8BDD-4766-99C2-37B7A3C2BF5C}" type="presParOf" srcId="{7D0C9320-E6AD-4E27-8E10-97319BF68AE1}" destId="{925DCAFE-256D-4F16-B203-92942A358037}" srcOrd="1" destOrd="0" presId="urn:microsoft.com/office/officeart/2005/8/layout/hList1"/>
    <dgm:cxn modelId="{0753E979-417A-42D8-B344-E3380C453FF3}" type="presParOf" srcId="{06C9F403-EC49-443A-8D68-EB1C4B85582E}" destId="{EB02CEC9-2000-43FA-9283-9D1C967F2D7B}" srcOrd="1" destOrd="0" presId="urn:microsoft.com/office/officeart/2005/8/layout/hList1"/>
    <dgm:cxn modelId="{3E2A26E1-8954-4843-A78B-55656885AE50}" type="presParOf" srcId="{06C9F403-EC49-443A-8D68-EB1C4B85582E}" destId="{21C952F9-E2BC-4EDF-AF30-C20079ED97F2}" srcOrd="2" destOrd="0" presId="urn:microsoft.com/office/officeart/2005/8/layout/hList1"/>
    <dgm:cxn modelId="{5B5098C5-6297-4ABC-BDA7-2468793CAF06}" type="presParOf" srcId="{21C952F9-E2BC-4EDF-AF30-C20079ED97F2}" destId="{D2C9DB24-A80F-418E-B34B-7897AF0C4104}" srcOrd="0" destOrd="0" presId="urn:microsoft.com/office/officeart/2005/8/layout/hList1"/>
    <dgm:cxn modelId="{4E11458F-230A-47A8-9464-07DC29FEDE85}" type="presParOf" srcId="{21C952F9-E2BC-4EDF-AF30-C20079ED97F2}" destId="{027625B7-8782-4E6A-8E67-27952FE332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533-AD27-4255-967A-707D6BA7A20B}">
      <dsp:nvSpPr>
        <dsp:cNvPr id="0" name=""/>
        <dsp:cNvSpPr/>
      </dsp:nvSpPr>
      <dsp:spPr>
        <a:xfrm>
          <a:off x="51" y="226065"/>
          <a:ext cx="4913783" cy="633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 err="1"/>
            <a:t>While</a:t>
          </a:r>
          <a:endParaRPr lang="es-CO" sz="2200" kern="1200" dirty="0"/>
        </a:p>
      </dsp:txBody>
      <dsp:txXfrm>
        <a:off x="51" y="226065"/>
        <a:ext cx="4913783" cy="633600"/>
      </dsp:txXfrm>
    </dsp:sp>
    <dsp:sp modelId="{925DCAFE-256D-4F16-B203-92942A358037}">
      <dsp:nvSpPr>
        <dsp:cNvPr id="0" name=""/>
        <dsp:cNvSpPr/>
      </dsp:nvSpPr>
      <dsp:spPr>
        <a:xfrm>
          <a:off x="51" y="859665"/>
          <a:ext cx="4913783" cy="35630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Comúnmente usado en simulaciones.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Ejecución de instrucciones mientras el resultado de una operación lógica sea “Verdadero”. La ejecución se detiene cuando el resultado de la operación es “Falso”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La ejecución de controla a través de patrones de números.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200" kern="1200" dirty="0"/>
            <a:t>Cuando el control está mal definido puede haber un ciclo sin fin.</a:t>
          </a:r>
        </a:p>
      </dsp:txBody>
      <dsp:txXfrm>
        <a:off x="51" y="859665"/>
        <a:ext cx="4913783" cy="3563009"/>
      </dsp:txXfrm>
    </dsp:sp>
    <dsp:sp modelId="{D2C9DB24-A80F-418E-B34B-7897AF0C4104}">
      <dsp:nvSpPr>
        <dsp:cNvPr id="0" name=""/>
        <dsp:cNvSpPr/>
      </dsp:nvSpPr>
      <dsp:spPr>
        <a:xfrm>
          <a:off x="5601764" y="226065"/>
          <a:ext cx="4913783" cy="6336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 err="1"/>
            <a:t>For</a:t>
          </a:r>
          <a:endParaRPr lang="es-CO" sz="2200" kern="1200" dirty="0"/>
        </a:p>
      </dsp:txBody>
      <dsp:txXfrm>
        <a:off x="5601764" y="226065"/>
        <a:ext cx="4913783" cy="633600"/>
      </dsp:txXfrm>
    </dsp:sp>
    <dsp:sp modelId="{027625B7-8782-4E6A-8E67-27952FE33286}">
      <dsp:nvSpPr>
        <dsp:cNvPr id="0" name=""/>
        <dsp:cNvSpPr/>
      </dsp:nvSpPr>
      <dsp:spPr>
        <a:xfrm>
          <a:off x="5601764" y="859665"/>
          <a:ext cx="4913783" cy="356300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Muy usado en procesamiento de datos.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Ejecución de instrucciones sobre un número definido de elementos, que pueden ser números o cadenas de caracteres.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Es preferible que los elementos sobre los que se itera tengan algún patrón.</a:t>
          </a:r>
        </a:p>
      </dsp:txBody>
      <dsp:txXfrm>
        <a:off x="5601764" y="859665"/>
        <a:ext cx="4913783" cy="356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DC0A-C42E-415A-9016-2EC3E2468253}" type="datetimeFigureOut">
              <a:rPr lang="es-CO" smtClean="0"/>
              <a:t>4/05/2021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36E7-8FED-447B-8138-317BF9329A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9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3C-D232-4573-8821-4A8A5CFE3779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6407" y="6356350"/>
            <a:ext cx="48711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33E79D-0D7D-304E-BA45-B022C05B9049}" type="slidenum">
              <a:rPr lang="en-CO" smtClean="0"/>
              <a:pPr/>
              <a:t>‹Nº›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070-032B-44CF-88D3-53F344B564F7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1A04-0A24-4023-8BB4-9F53D7C75D2C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540" y="6311900"/>
            <a:ext cx="2743200" cy="365125"/>
          </a:xfrm>
        </p:spPr>
        <p:txBody>
          <a:bodyPr/>
          <a:lstStyle/>
          <a:p>
            <a:fld id="{874BF94E-CC54-4EF5-B9B3-A59BE1C6FE0F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8384" y="6316728"/>
            <a:ext cx="4114800" cy="365125"/>
          </a:xfrm>
        </p:spPr>
        <p:txBody>
          <a:bodyPr/>
          <a:lstStyle/>
          <a:p>
            <a:endParaRPr lang="en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9147" y="6253740"/>
            <a:ext cx="629469" cy="49109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B33E79D-0D7D-304E-BA45-B022C05B9049}" type="slidenum">
              <a:rPr lang="en-CO" smtClean="0"/>
              <a:pPr/>
              <a:t>‹Nº›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87CA-90BA-4A64-BA4C-019175E73E49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E8FF-9B5C-427B-9A43-87566691A7A4}" type="datetime1">
              <a:rPr lang="LID4096" smtClean="0"/>
              <a:t>05/04/2021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5F2F-DDAF-4DDC-82BB-34C8EEA12BB5}" type="datetime1">
              <a:rPr lang="LID4096" smtClean="0"/>
              <a:t>05/04/2021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6A27-C37C-4714-ABA8-0CDE64C2402C}" type="datetime1">
              <a:rPr lang="LID4096" smtClean="0"/>
              <a:t>05/04/2021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BD40-9178-42CD-852C-8E881D334236}" type="datetime1">
              <a:rPr lang="LID4096" smtClean="0"/>
              <a:t>05/04/2021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E341-7C45-43C4-8D06-EA2A6B45373D}" type="datetime1">
              <a:rPr lang="LID4096" smtClean="0"/>
              <a:t>05/04/2021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C49-01A8-4F5A-AC65-4686531C45EB}" type="datetime1">
              <a:rPr lang="LID4096" smtClean="0"/>
              <a:t>05/04/2021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861F-A216-4A9D-BFF1-47686E33FAA8}" type="datetime1">
              <a:rPr lang="LID4096" smtClean="0"/>
              <a:t>05/04/2021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delftstack.com/es/howto/python-pandas/how-to-create-dataframe-column-based-on-given-condition-in-pandas/#pandas.dataframe.apply-para-crear-nuevas-columnas-dataframe-basadas-en-una-condici%25C3%25B3n-dada-en-pa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2logo.com/python/tutorial/operadores-e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be.org/learn/programming-essentials-in-python-part-1-spanish/listas-colecciones-de-datos-listas-y-bucles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2logo.com/python/tutorial/operadores-e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_pandas/python_pandas_descriptive_statistics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edube.org/learn/programming-essentials-in-python-part-1-spanish/python-essentials-acerca-del-curriculum" TargetMode="External"/><Relationship Id="rId7" Type="http://schemas.openxmlformats.org/officeDocument/2006/relationships/hyperlink" Target="https://pandas.pydata.org/docs/reference/api/pandas.DataFrame.agg.html" TargetMode="External"/><Relationship Id="rId12" Type="http://schemas.openxmlformats.org/officeDocument/2006/relationships/hyperlink" Target="https://j2logo.com/python/tutorial/operadores-en-python/" TargetMode="External"/><Relationship Id="rId2" Type="http://schemas.openxmlformats.org/officeDocument/2006/relationships/hyperlink" Target="https://pythoninstitut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getting_started/intro_tutorials/06_calculate_statistics.html" TargetMode="External"/><Relationship Id="rId11" Type="http://schemas.openxmlformats.org/officeDocument/2006/relationships/hyperlink" Target="https://j2logo.com/" TargetMode="External"/><Relationship Id="rId5" Type="http://schemas.openxmlformats.org/officeDocument/2006/relationships/hyperlink" Target="https://pandas.pydata.org/pandas-docs/stable/index.html" TargetMode="External"/><Relationship Id="rId10" Type="http://schemas.openxmlformats.org/officeDocument/2006/relationships/hyperlink" Target="https://es.stackoverflow.com/questions/214324/operaciones-booleanas-entre-columnas-en-pandas" TargetMode="External"/><Relationship Id="rId4" Type="http://schemas.openxmlformats.org/officeDocument/2006/relationships/hyperlink" Target="https://edube.org/learn/programming-essentials-in-python-part-1-spanish/listas-colecciones-de-datos-listas-y-bucles" TargetMode="External"/><Relationship Id="rId9" Type="http://schemas.openxmlformats.org/officeDocument/2006/relationships/hyperlink" Target="https://recursospython.com/guias-y-manuales/booleanos-operaciones-logicas-y-binarias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b-rodrigues.github.io/modern_R/" TargetMode="External"/><Relationship Id="rId13" Type="http://schemas.openxmlformats.org/officeDocument/2006/relationships/hyperlink" Target="https://conceptosclaros.com/importar-datos-r/" TargetMode="External"/><Relationship Id="rId18" Type="http://schemas.openxmlformats.org/officeDocument/2006/relationships/image" Target="../media/image1.jpeg"/><Relationship Id="rId3" Type="http://schemas.openxmlformats.org/officeDocument/2006/relationships/hyperlink" Target="https://bookdown.org/jboscomendoza/r-principiantes4/" TargetMode="External"/><Relationship Id="rId7" Type="http://schemas.openxmlformats.org/officeDocument/2006/relationships/hyperlink" Target="https://bookdown.org/jboscomendoza/r-principiantes4/if-else.html" TargetMode="External"/><Relationship Id="rId12" Type="http://schemas.openxmlformats.org/officeDocument/2006/relationships/hyperlink" Target="https://brianward1428.medium.com/introduction-to-tidyverse-7b3dbf2337d5" TargetMode="External"/><Relationship Id="rId17" Type="http://schemas.openxmlformats.org/officeDocument/2006/relationships/hyperlink" Target="https://stackoverflow.com/questions/tagged/r" TargetMode="External"/><Relationship Id="rId2" Type="http://schemas.openxmlformats.org/officeDocument/2006/relationships/hyperlink" Target="https://r4ds.had.co.nz/" TargetMode="External"/><Relationship Id="rId16" Type="http://schemas.openxmlformats.org/officeDocument/2006/relationships/hyperlink" Target="https://es.stackoverflow.com/questions/tagged/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jboscomendoza/r-principiantes4/apply.html" TargetMode="External"/><Relationship Id="rId11" Type="http://schemas.openxmlformats.org/officeDocument/2006/relationships/hyperlink" Target="https://www.statmethods.net/index.html" TargetMode="External"/><Relationship Id="rId5" Type="http://schemas.openxmlformats.org/officeDocument/2006/relationships/hyperlink" Target="https://bookdown.org/jboscomendoza/r-principiantes4/operadores.html" TargetMode="External"/><Relationship Id="rId15" Type="http://schemas.openxmlformats.org/officeDocument/2006/relationships/hyperlink" Target="https://www.datamentor.io/r-programming/operator/" TargetMode="External"/><Relationship Id="rId10" Type="http://schemas.openxmlformats.org/officeDocument/2006/relationships/hyperlink" Target="https://methodenlehre.github.io/SGSCLM-R-course/index.html" TargetMode="External"/><Relationship Id="rId4" Type="http://schemas.openxmlformats.org/officeDocument/2006/relationships/hyperlink" Target="https://es.r4ds.hadley.nz/cadenas-de-caracteres.html" TargetMode="External"/><Relationship Id="rId9" Type="http://schemas.openxmlformats.org/officeDocument/2006/relationships/hyperlink" Target="https://b-rodrigues.github.io/modern_R/descriptive-statistics-and-data-manipulation.html" TargetMode="External"/><Relationship Id="rId14" Type="http://schemas.openxmlformats.org/officeDocument/2006/relationships/hyperlink" Target="https://www.datamentor.io/r-programming/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princeton.edu/stata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ideas.repec.org/i/c.html" TargetMode="External"/><Relationship Id="rId7" Type="http://schemas.openxmlformats.org/officeDocument/2006/relationships/hyperlink" Target="https://www.stata.com/bookstore/stata-cheat-sheets/" TargetMode="External"/><Relationship Id="rId12" Type="http://schemas.openxmlformats.org/officeDocument/2006/relationships/hyperlink" Target="http://www.ats.ucla.edu/stat/stata/" TargetMode="External"/><Relationship Id="rId2" Type="http://schemas.openxmlformats.org/officeDocument/2006/relationships/hyperlink" Target="https://github.com/magarzonr/st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a.com/links/resources-for-learning-stata/" TargetMode="External"/><Relationship Id="rId11" Type="http://schemas.openxmlformats.org/officeDocument/2006/relationships/hyperlink" Target="https://www.stata-journal.com/" TargetMode="External"/><Relationship Id="rId5" Type="http://schemas.openxmlformats.org/officeDocument/2006/relationships/hyperlink" Target="https://www.stata.com/features/documentation/" TargetMode="External"/><Relationship Id="rId10" Type="http://schemas.openxmlformats.org/officeDocument/2006/relationships/hyperlink" Target="https://www.statalist.org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://www.stata.com/support/faq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eyes_de_De_Morgan" TargetMode="External"/><Relationship Id="rId2" Type="http://schemas.openxmlformats.org/officeDocument/2006/relationships/hyperlink" Target="https://edube.org/learn/programming-essentials-in-python-part-1-spanish/operaciones-l-oacute-gicas-y-de-bits-en-python-and-or-not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5:</a:t>
            </a:r>
            <a:br>
              <a:rPr lang="es-CO" dirty="0"/>
            </a:br>
            <a:r>
              <a:rPr lang="es-CO" dirty="0"/>
              <a:t>Estructuras de control: </a:t>
            </a:r>
            <a:br>
              <a:rPr lang="es-CO" dirty="0"/>
            </a:br>
            <a:r>
              <a:rPr lang="es-CO" dirty="0"/>
              <a:t>Por casos e iteradas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FC42D6-C31B-420E-8D6D-30763171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</a:rPr>
              <a:t>Python</a:t>
            </a:r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R</a:t>
            </a:r>
            <a:endParaRPr lang="en-CO" dirty="0"/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CC29CF-A875-4EBA-81E4-4A76BFBE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222800"/>
            <a:ext cx="7620000" cy="3609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975" y="1491040"/>
            <a:ext cx="3250850" cy="4351338"/>
          </a:xfrm>
        </p:spPr>
        <p:txBody>
          <a:bodyPr anchor="ctr"/>
          <a:lstStyle/>
          <a:p>
            <a:r>
              <a:rPr lang="es-CO" dirty="0"/>
              <a:t>x: círculo derecho</a:t>
            </a:r>
          </a:p>
          <a:p>
            <a:r>
              <a:rPr lang="es-CO" dirty="0"/>
              <a:t>Y: círculo izquierdo</a:t>
            </a:r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sz="1600" dirty="0"/>
              <a:t>Tomado de R </a:t>
            </a:r>
            <a:r>
              <a:rPr lang="es-CO" sz="1600" dirty="0" err="1"/>
              <a:t>for</a:t>
            </a:r>
            <a:r>
              <a:rPr lang="es-CO" sz="1600" dirty="0"/>
              <a:t> Data </a:t>
            </a:r>
            <a:r>
              <a:rPr lang="es-CO" sz="1600" dirty="0" err="1"/>
              <a:t>Science</a:t>
            </a:r>
            <a:r>
              <a:rPr lang="es-CO" sz="1600" dirty="0"/>
              <a:t> (</a:t>
            </a:r>
            <a:r>
              <a:rPr lang="es-CO" sz="1600" dirty="0">
                <a:hlinkClick r:id="rId4"/>
              </a:rPr>
              <a:t>https://r4ds.had.co.nz</a:t>
            </a:r>
            <a:r>
              <a:rPr lang="es-CO" sz="1600" dirty="0"/>
              <a:t>) </a:t>
            </a:r>
            <a:endParaRPr lang="en-CO" sz="1600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61014-C878-4ED5-8468-DBA9DF1B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974" y="1825625"/>
            <a:ext cx="2962275" cy="4351338"/>
          </a:xfrm>
        </p:spPr>
        <p:txBody>
          <a:bodyPr anchor="ctr"/>
          <a:lstStyle/>
          <a:p>
            <a:r>
              <a:rPr lang="es-CO" dirty="0"/>
              <a:t>Documentación de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0E0433-A695-4845-A344-C5FEB5E3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336103"/>
            <a:ext cx="7210425" cy="5086350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6332581-B836-4A83-ABE8-538219C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745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07" y="1769875"/>
            <a:ext cx="3963268" cy="4351338"/>
          </a:xfrm>
        </p:spPr>
        <p:txBody>
          <a:bodyPr anchor="ctr"/>
          <a:lstStyle/>
          <a:p>
            <a:r>
              <a:rPr lang="es-CO" dirty="0"/>
              <a:t>Usando la sintaxis de MATA (lenguaje interno de STATA)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157A06B-1996-458A-89BC-D358A437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MATA</a:t>
            </a:r>
            <a:endParaRPr lang="en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F06BA63-7DCA-4DA8-ABB1-45481EE4F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11243"/>
            <a:ext cx="4810125" cy="49911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FDB07-3460-4000-8237-A8C7472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8343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07" y="1769875"/>
            <a:ext cx="3963268" cy="4351338"/>
          </a:xfrm>
        </p:spPr>
        <p:txBody>
          <a:bodyPr anchor="ctr"/>
          <a:lstStyle/>
          <a:p>
            <a:r>
              <a:rPr lang="es-CO" dirty="0"/>
              <a:t>Usando escalares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4448D5-4504-43C1-9504-F85106C2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2095984"/>
            <a:ext cx="6152911" cy="417146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157A06B-1996-458A-89BC-D358A437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99D62-3726-4313-99C8-5BB6C672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843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675" y="1769875"/>
            <a:ext cx="2962275" cy="4351338"/>
          </a:xfrm>
        </p:spPr>
        <p:txBody>
          <a:bodyPr anchor="ctr"/>
          <a:lstStyle/>
          <a:p>
            <a:r>
              <a:rPr lang="es-CO" dirty="0"/>
              <a:t>Usando macros globales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01FE9F3-3B0B-476C-8F78-94BF2DD5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988562"/>
            <a:ext cx="6270735" cy="398361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B0D0544-F546-4E85-9991-06CC8864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8CE33-BF3A-4BAE-90C9-A214B45B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402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675" y="1769875"/>
            <a:ext cx="2962275" cy="4351338"/>
          </a:xfrm>
        </p:spPr>
        <p:txBody>
          <a:bodyPr anchor="ctr"/>
          <a:lstStyle/>
          <a:p>
            <a:r>
              <a:rPr lang="es-CO" dirty="0"/>
              <a:t>Usando macros locales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181D00-8345-46D6-BFFF-BE2CB156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76" y="1935303"/>
            <a:ext cx="5767374" cy="425737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614D4-A650-426E-A664-58A8C3D3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33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181D00-8345-46D6-BFFF-BE2CB156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3" y="1345253"/>
            <a:ext cx="3536447" cy="261054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 - Stata</a:t>
            </a:r>
            <a:endParaRPr lang="en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E7E7BE3-63C3-4526-AA8F-3F5BC236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646" y="1370984"/>
            <a:ext cx="3828553" cy="24321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47F245E-48A8-4F3A-BF22-FEC87151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08" y="4152698"/>
            <a:ext cx="3587446" cy="243216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421F77-F3AF-4871-8DCE-5D1C899A0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7" y="1968400"/>
            <a:ext cx="3536447" cy="3669501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9DDCFA-4A57-4A63-92E5-5D7B21C3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013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AA52B8A5-7401-4120-871D-7DC78663E11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a. Operadores de comparación y lógicos</a:t>
            </a:r>
            <a:endParaRPr lang="en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4CD0DD3-5E91-4C17-BDD2-3BC50B2A9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/>
          <a:stretch/>
        </p:blipFill>
        <p:spPr>
          <a:xfrm>
            <a:off x="93519" y="2011417"/>
            <a:ext cx="3550800" cy="38682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DDB4E27-948D-41E6-BF05-BAEEE532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90" y="2271587"/>
            <a:ext cx="3377696" cy="321538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4832E5B-282A-41AA-82DD-B5D6D3AAA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36" y="2225562"/>
            <a:ext cx="4617037" cy="3408213"/>
          </a:xfrm>
          <a:prstGeom prst="rect">
            <a:avLst/>
          </a:prstGeom>
        </p:spPr>
      </p:pic>
      <p:pic>
        <p:nvPicPr>
          <p:cNvPr id="20" name="Picture 2" descr="Resultado de imagen para python imagen">
            <a:extLst>
              <a:ext uri="{FF2B5EF4-FFF2-40B4-BE49-F238E27FC236}">
                <a16:creationId xmlns:a16="http://schemas.microsoft.com/office/drawing/2014/main" id="{AA855DC1-7F06-41EC-A3E3-992E34B6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573331" y="5819404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tata Logo Download Vector">
            <a:extLst>
              <a:ext uri="{FF2B5EF4-FFF2-40B4-BE49-F238E27FC236}">
                <a16:creationId xmlns:a16="http://schemas.microsoft.com/office/drawing/2014/main" id="{5AC97998-224D-44F0-AAE9-3A1DA084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261" y="5636963"/>
            <a:ext cx="2749717" cy="720000"/>
          </a:xfrm>
          <a:prstGeom prst="rect">
            <a:avLst/>
          </a:prstGeom>
          <a:noFill/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24721170-7D8C-4A8F-82B7-33381A02E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368" y="5636963"/>
            <a:ext cx="1436855" cy="10800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9E30F6-6A08-4B0A-893B-726495C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9556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410" y="1462672"/>
            <a:ext cx="3864761" cy="4562577"/>
          </a:xfrm>
        </p:spPr>
        <p:txBody>
          <a:bodyPr anchor="ctr">
            <a:normAutofit fontScale="92500"/>
          </a:bodyPr>
          <a:lstStyle/>
          <a:p>
            <a:r>
              <a:rPr lang="es-CO" sz="2400" dirty="0"/>
              <a:t>Permiten realizar pruebas lógicas con cadenas de texto y números.</a:t>
            </a:r>
          </a:p>
          <a:p>
            <a:r>
              <a:rPr lang="es-CO" sz="2400" dirty="0"/>
              <a:t>De acuerdo con el resultado el condicional ejecuta algunas instrucciones. Un proceso de verificación caso por caso</a:t>
            </a:r>
          </a:p>
          <a:p>
            <a:r>
              <a:rPr lang="es-CO" sz="2400" dirty="0"/>
              <a:t>Cuando una de las sentencias es verdadera no se prueban las siguientes.</a:t>
            </a:r>
          </a:p>
          <a:p>
            <a:r>
              <a:rPr lang="es-CO" sz="2400" dirty="0"/>
              <a:t>Los casos deben ser excluyentes, por construcción.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Stata</a:t>
            </a:r>
            <a:endParaRPr lang="en-CO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F7E0D39-96AA-4BCE-9326-25F22CE303E6}"/>
              </a:ext>
            </a:extLst>
          </p:cNvPr>
          <p:cNvSpPr/>
          <p:nvPr/>
        </p:nvSpPr>
        <p:spPr>
          <a:xfrm>
            <a:off x="3379927" y="2175172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E75A06F-BB88-4102-9513-83FD792E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38" y="1462672"/>
            <a:ext cx="3593079" cy="46654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17795D5-ECFD-4F1F-8A25-A41424A9D3AC}"/>
              </a:ext>
            </a:extLst>
          </p:cNvPr>
          <p:cNvSpPr/>
          <p:nvPr/>
        </p:nvSpPr>
        <p:spPr>
          <a:xfrm>
            <a:off x="697276" y="552767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Do-file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898CDC-62E1-4935-9EF9-2906309929DA}"/>
              </a:ext>
            </a:extLst>
          </p:cNvPr>
          <p:cNvSpPr/>
          <p:nvPr/>
        </p:nvSpPr>
        <p:spPr>
          <a:xfrm>
            <a:off x="4440052" y="6115568"/>
            <a:ext cx="3461249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 - resultados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1CBE39-72CB-4112-AB1A-FDAEE2A4A68E}"/>
              </a:ext>
            </a:extLst>
          </p:cNvPr>
          <p:cNvSpPr/>
          <p:nvPr/>
        </p:nvSpPr>
        <p:spPr>
          <a:xfrm>
            <a:off x="4405744" y="2578372"/>
            <a:ext cx="3461249" cy="12170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49348E-1EAE-47AD-8E3C-9A13DF0B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0" y="2444245"/>
            <a:ext cx="2867025" cy="31242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04426D3-AB8D-4B6F-A8FB-790DB2B47A97}"/>
              </a:ext>
            </a:extLst>
          </p:cNvPr>
          <p:cNvSpPr txBox="1"/>
          <p:nvPr/>
        </p:nvSpPr>
        <p:spPr>
          <a:xfrm>
            <a:off x="4423352" y="3186890"/>
            <a:ext cx="681415" cy="276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C65E3-471E-4FDD-89DE-AA96DCC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744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1BEE3E5-DCC9-4BED-84D2-90C3974619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0A5759A-FD4F-4673-8579-DD915294E22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R</a:t>
            </a:r>
            <a:endParaRPr lang="en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1066414" y="5438909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5008195" y="5442581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62CB9-3D17-4681-BBFF-515C71A7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59" y="2846775"/>
            <a:ext cx="3267075" cy="237172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344852" y="466792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38F7468-6346-425B-ACD7-33086544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95" y="2477106"/>
            <a:ext cx="3152775" cy="29051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E3F39DB-9C3F-4435-9EFD-B5E8C30246A5}"/>
              </a:ext>
            </a:extLst>
          </p:cNvPr>
          <p:cNvSpPr/>
          <p:nvPr/>
        </p:nvSpPr>
        <p:spPr>
          <a:xfrm>
            <a:off x="9242413" y="2416756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Operación lógica en paréntesis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5EE2A46-35BE-4A7B-B7E3-46466DBB530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735689" y="2681304"/>
            <a:ext cx="3506725" cy="176743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475F0D-3745-4E35-B3F9-C2594D9CEF00}"/>
              </a:ext>
            </a:extLst>
          </p:cNvPr>
          <p:cNvSpPr/>
          <p:nvPr/>
        </p:nvSpPr>
        <p:spPr>
          <a:xfrm>
            <a:off x="9024844" y="4618759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Resultado solo al final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D830A5DE-15DE-4073-8C82-9C34AC0722C0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518120" y="4883307"/>
            <a:ext cx="35067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9A8FA4-5A36-4B83-BE8E-8AB026893937}"/>
              </a:ext>
            </a:extLst>
          </p:cNvPr>
          <p:cNvSpPr/>
          <p:nvPr/>
        </p:nvSpPr>
        <p:spPr>
          <a:xfrm>
            <a:off x="8226173" y="5304570"/>
            <a:ext cx="359442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¿En cuál parte de la estructura de control se generó este resultado?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B5EFB28-FF82-4054-A884-AD51947CB2AB}"/>
              </a:ext>
            </a:extLst>
          </p:cNvPr>
          <p:cNvSpPr/>
          <p:nvPr/>
        </p:nvSpPr>
        <p:spPr>
          <a:xfrm>
            <a:off x="9242414" y="3068844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y fin con llaves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C6D5FE9-2B42-4360-BC5F-E875F74BF991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6338456" y="3122595"/>
            <a:ext cx="2903959" cy="21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99D3294-B1DB-4D88-8B9F-C327CB3482FB}"/>
              </a:ext>
            </a:extLst>
          </p:cNvPr>
          <p:cNvSpPr/>
          <p:nvPr/>
        </p:nvSpPr>
        <p:spPr>
          <a:xfrm>
            <a:off x="8593283" y="3855287"/>
            <a:ext cx="3034144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 err="1">
                <a:solidFill>
                  <a:schemeClr val="tx1"/>
                </a:solidFill>
              </a:rPr>
              <a:t>else</a:t>
            </a:r>
            <a:r>
              <a:rPr lang="es-CO" dirty="0">
                <a:solidFill>
                  <a:schemeClr val="tx1"/>
                </a:solidFill>
              </a:rPr>
              <a:t> o </a:t>
            </a:r>
            <a:r>
              <a:rPr lang="es-CO" i="1" dirty="0" err="1">
                <a:solidFill>
                  <a:schemeClr val="tx1"/>
                </a:solidFill>
              </a:rPr>
              <a:t>else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i="1" dirty="0" err="1">
                <a:solidFill>
                  <a:schemeClr val="tx1"/>
                </a:solidFill>
              </a:rPr>
              <a:t>if</a:t>
            </a:r>
            <a:r>
              <a:rPr lang="es-CO" i="1" dirty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en la misma línea de la llave de fin anterior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01A86B1-ECC5-49FD-8B7C-579DFE26415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096011" y="4119836"/>
            <a:ext cx="2497273" cy="23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45028E-3C2E-40A6-A422-EADAC654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19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705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4" grpId="0" animBg="1"/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85608-DAE2-4824-BFFD-01555B3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9E9E2-0180-4BEE-A081-BF32BEF1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Estructuras de control por casos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Operadores de comparación y lógicos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Estructura de control por casos: </a:t>
            </a:r>
            <a:r>
              <a:rPr lang="es-419" dirty="0" err="1"/>
              <a:t>if</a:t>
            </a:r>
            <a:r>
              <a:rPr lang="es-419" dirty="0"/>
              <a:t>, </a:t>
            </a:r>
            <a:r>
              <a:rPr lang="es-419" dirty="0" err="1"/>
              <a:t>else</a:t>
            </a:r>
            <a:r>
              <a:rPr lang="es-419" dirty="0"/>
              <a:t> </a:t>
            </a:r>
            <a:r>
              <a:rPr lang="es-419" dirty="0" err="1"/>
              <a:t>if</a:t>
            </a:r>
            <a:r>
              <a:rPr lang="es-419" dirty="0"/>
              <a:t>, </a:t>
            </a:r>
            <a:r>
              <a:rPr lang="es-419" dirty="0" err="1"/>
              <a:t>else</a:t>
            </a:r>
            <a:endParaRPr lang="es-419" dirty="0"/>
          </a:p>
          <a:p>
            <a:pPr marL="971550" lvl="1" indent="-514350">
              <a:buFont typeface="+mj-lt"/>
              <a:buAutoNum type="alphaLcParenR"/>
            </a:pPr>
            <a:r>
              <a:rPr lang="es-419" dirty="0"/>
              <a:t>Ejercicio con datos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Estructuras de control iteradas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419" dirty="0" err="1"/>
              <a:t>while</a:t>
            </a:r>
            <a:endParaRPr lang="es-419" dirty="0"/>
          </a:p>
          <a:p>
            <a:pPr marL="971550" lvl="1" indent="-514350">
              <a:buFont typeface="+mj-lt"/>
              <a:buAutoNum type="alphaLcParenR"/>
            </a:pPr>
            <a:r>
              <a:rPr lang="es-CO" dirty="0" err="1"/>
              <a:t>for</a:t>
            </a:r>
            <a:endParaRPr lang="es-CO" dirty="0"/>
          </a:p>
          <a:p>
            <a:pPr marL="971550" lvl="1" indent="-514350">
              <a:buFont typeface="+mj-lt"/>
              <a:buAutoNum type="alphaLcParenR"/>
            </a:pPr>
            <a:r>
              <a:rPr lang="es-CO" dirty="0"/>
              <a:t>Anidación</a:t>
            </a:r>
          </a:p>
        </p:txBody>
      </p:sp>
      <p:pic>
        <p:nvPicPr>
          <p:cNvPr id="6" name="Picture 2" descr="FACULTAD DE ECONOMIA">
            <a:extLst>
              <a:ext uri="{FF2B5EF4-FFF2-40B4-BE49-F238E27FC236}">
                <a16:creationId xmlns:a16="http://schemas.microsoft.com/office/drawing/2014/main" id="{750ACE0D-5460-4D45-91A6-AA629E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223A7F9-59C3-4C39-AA51-6B36D2AB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9655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b. Estructura de control por casos - Python</a:t>
            </a:r>
            <a:endParaRPr lang="en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93044E2-D3C5-4B45-A1C6-FB4DD49A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93" y="2792225"/>
            <a:ext cx="2895600" cy="26003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D92960-F404-42F0-96B4-AFC01CABD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68" y="2858900"/>
            <a:ext cx="3000375" cy="2200275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BA1437C-651C-498E-9286-8F92D9779A44}"/>
              </a:ext>
            </a:extLst>
          </p:cNvPr>
          <p:cNvSpPr/>
          <p:nvPr/>
        </p:nvSpPr>
        <p:spPr>
          <a:xfrm>
            <a:off x="4154636" y="3783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0E4A2C-F03D-439E-9220-75A14B048B68}"/>
              </a:ext>
            </a:extLst>
          </p:cNvPr>
          <p:cNvSpPr/>
          <p:nvPr/>
        </p:nvSpPr>
        <p:spPr>
          <a:xfrm>
            <a:off x="9693396" y="3308775"/>
            <a:ext cx="2318495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A diferencia de R</a:t>
            </a:r>
            <a:r>
              <a:rPr lang="es-CO" sz="1600" dirty="0"/>
              <a:t>, en Python se debe utilizar función </a:t>
            </a:r>
            <a:r>
              <a:rPr lang="es-CO" sz="1600" i="1" dirty="0" err="1"/>
              <a:t>print</a:t>
            </a:r>
            <a:r>
              <a:rPr lang="es-CO" sz="1600" dirty="0"/>
              <a:t>() para mostrar el resultado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DF89EC96-2F22-42F8-BA09-63587A7D7A0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7855540" y="3688772"/>
            <a:ext cx="1837857" cy="282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AC19BE-61AB-4DD8-80AE-28D470719C76}"/>
              </a:ext>
            </a:extLst>
          </p:cNvPr>
          <p:cNvSpPr/>
          <p:nvPr/>
        </p:nvSpPr>
        <p:spPr>
          <a:xfrm>
            <a:off x="9393383" y="1948274"/>
            <a:ext cx="2690172" cy="5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 paréntesis y sin llaves. Solo dos puntos ( : )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5E19A1E-C997-48C0-9BB7-29636E7C8CE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7242469" y="2205460"/>
            <a:ext cx="2150915" cy="1087056"/>
          </a:xfrm>
          <a:prstGeom prst="bentConnector3">
            <a:avLst>
              <a:gd name="adj1" fmla="val 100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89BFBF7-CAF0-44F1-BD50-7E85D5524CAB}"/>
              </a:ext>
            </a:extLst>
          </p:cNvPr>
          <p:cNvSpPr/>
          <p:nvPr/>
        </p:nvSpPr>
        <p:spPr>
          <a:xfrm>
            <a:off x="2498212" y="5889538"/>
            <a:ext cx="6587836" cy="85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/>
              <a:t>-Jerarquía de línea: </a:t>
            </a:r>
          </a:p>
          <a:p>
            <a:r>
              <a:rPr lang="es-CO" sz="1600" dirty="0"/>
              <a:t>La tabulación indica pertenencia a la estructura de control</a:t>
            </a:r>
          </a:p>
          <a:p>
            <a:r>
              <a:rPr lang="es-CO" sz="1600" dirty="0"/>
              <a:t>Salto de línea sin tabulación marca el fin de la estructura de control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F90D050-75F6-44D6-8234-45F373177ACF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068708" y="5369573"/>
            <a:ext cx="429504" cy="94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8DD08D-7805-479F-A965-75666BE520A3}"/>
              </a:ext>
            </a:extLst>
          </p:cNvPr>
          <p:cNvSpPr/>
          <p:nvPr/>
        </p:nvSpPr>
        <p:spPr>
          <a:xfrm>
            <a:off x="2577117" y="5428588"/>
            <a:ext cx="1246737" cy="321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7322EC-CA27-4A2E-90E4-56B4B3AD47CB}"/>
              </a:ext>
            </a:extLst>
          </p:cNvPr>
          <p:cNvSpPr/>
          <p:nvPr/>
        </p:nvSpPr>
        <p:spPr>
          <a:xfrm>
            <a:off x="5535345" y="5154664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962FFC-0998-41AB-8740-ABA3DD7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741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Stata</a:t>
            </a:r>
            <a:endParaRPr lang="en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A7DA966-3F4F-46F2-AB9F-CFEA525E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8" y="1347788"/>
            <a:ext cx="4143375" cy="48291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59460FE-942D-4866-9AE0-563D2E95AE7D}"/>
              </a:ext>
            </a:extLst>
          </p:cNvPr>
          <p:cNvSpPr/>
          <p:nvPr/>
        </p:nvSpPr>
        <p:spPr>
          <a:xfrm>
            <a:off x="4438003" y="3640063"/>
            <a:ext cx="4071403" cy="13255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E52964-9EB6-499A-9FE3-61F7DDD9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" y="2338314"/>
            <a:ext cx="4162425" cy="32099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32F07-C3F9-45F2-B9D8-61B714B7DB8E}"/>
              </a:ext>
            </a:extLst>
          </p:cNvPr>
          <p:cNvSpPr txBox="1">
            <a:spLocks/>
          </p:cNvSpPr>
          <p:nvPr/>
        </p:nvSpPr>
        <p:spPr>
          <a:xfrm>
            <a:off x="8550416" y="1769875"/>
            <a:ext cx="2803384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Ahora con cadenas de caracteres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697276" y="552767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Do-file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4912945" y="6115568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resultados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514148" y="288051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F9BF88-C37A-49ED-99D7-D6A6004DD556}"/>
              </a:ext>
            </a:extLst>
          </p:cNvPr>
          <p:cNvSpPr txBox="1"/>
          <p:nvPr/>
        </p:nvSpPr>
        <p:spPr>
          <a:xfrm>
            <a:off x="4475664" y="4243728"/>
            <a:ext cx="1509500" cy="276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20F0F2-38D1-4F8E-9B4B-077333883AC2}"/>
              </a:ext>
            </a:extLst>
          </p:cNvPr>
          <p:cNvSpPr/>
          <p:nvPr/>
        </p:nvSpPr>
        <p:spPr>
          <a:xfrm>
            <a:off x="8083904" y="1489478"/>
            <a:ext cx="3822344" cy="139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Se debe colocar entre paréntesis la macro usada como valor de entrada para la verificación en el condicional. Esto es señalar que la macro es un carácter.</a:t>
            </a:r>
          </a:p>
          <a:p>
            <a:pPr algn="ctr"/>
            <a:r>
              <a:rPr lang="es-CO" sz="1600" dirty="0"/>
              <a:t>Comparar caracteres con caracteres.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9695DE4-033A-4992-90DC-61ABB2142AD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5330236" y="2184997"/>
            <a:ext cx="2753668" cy="298428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1EAD5A4A-54AB-419B-8FBB-0F67624EEB6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006112" y="2184997"/>
            <a:ext cx="6077792" cy="1486658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D5C1C92-CBCF-4694-8B38-05B530582886}"/>
              </a:ext>
            </a:extLst>
          </p:cNvPr>
          <p:cNvSpPr/>
          <p:nvPr/>
        </p:nvSpPr>
        <p:spPr>
          <a:xfrm>
            <a:off x="8940228" y="4927099"/>
            <a:ext cx="2803384" cy="8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Inicio y fin con llaves: </a:t>
            </a:r>
          </a:p>
          <a:p>
            <a:pPr algn="ctr"/>
            <a:r>
              <a:rPr lang="es-CO" sz="1600" dirty="0"/>
              <a:t>La tabulación para guía visual del código (buena práctica)</a:t>
            </a: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AE4D3201-2CF5-4F82-8EA6-39095D6F6E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 flipH="1">
            <a:off x="7892285" y="3300534"/>
            <a:ext cx="210006" cy="4689265"/>
          </a:xfrm>
          <a:prstGeom prst="bentConnector4">
            <a:avLst>
              <a:gd name="adj1" fmla="val -64322"/>
              <a:gd name="adj2" fmla="val 103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2DDE91-A8A1-47D7-AFFC-F7086EAA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87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1BEE3E5-DCC9-4BED-84D2-90C39746197A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0A5759A-FD4F-4673-8579-DD915294E22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0CC0D8-70E8-4B3D-B974-BC985A2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049" cy="1325563"/>
          </a:xfrm>
        </p:spPr>
        <p:txBody>
          <a:bodyPr/>
          <a:lstStyle/>
          <a:p>
            <a:r>
              <a:rPr lang="es-419" dirty="0"/>
              <a:t>b. Estructura de control por casos - R</a:t>
            </a:r>
            <a:endParaRPr lang="en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3A9349-9683-487B-AA3E-D4A7B271F51C}"/>
              </a:ext>
            </a:extLst>
          </p:cNvPr>
          <p:cNvSpPr/>
          <p:nvPr/>
        </p:nvSpPr>
        <p:spPr>
          <a:xfrm>
            <a:off x="1066414" y="5744071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3A5DBA5-B36E-48F6-B2FD-6423536D5242}"/>
              </a:ext>
            </a:extLst>
          </p:cNvPr>
          <p:cNvSpPr/>
          <p:nvPr/>
        </p:nvSpPr>
        <p:spPr>
          <a:xfrm>
            <a:off x="5008195" y="5747743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08E1F1-A286-4282-A2C5-24900336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509" y="2488825"/>
            <a:ext cx="4514850" cy="2800350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A6FC259-C981-4805-AAE9-1F2525A934C8}"/>
              </a:ext>
            </a:extLst>
          </p:cNvPr>
          <p:cNvSpPr/>
          <p:nvPr/>
        </p:nvSpPr>
        <p:spPr>
          <a:xfrm>
            <a:off x="3512628" y="473432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D6EAD3-5538-477D-964D-E1533E37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871" y="2091818"/>
            <a:ext cx="4743450" cy="3429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23A0C62-E133-42D3-AF3F-001424039E27}"/>
              </a:ext>
            </a:extLst>
          </p:cNvPr>
          <p:cNvSpPr/>
          <p:nvPr/>
        </p:nvSpPr>
        <p:spPr>
          <a:xfrm>
            <a:off x="9660160" y="1950469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Objeto definido como caracteres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5F9A1B0-5A70-4E07-8CAA-AB14700A5053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561042" y="2215018"/>
            <a:ext cx="4099119" cy="419088"/>
          </a:xfrm>
          <a:prstGeom prst="bentConnector3">
            <a:avLst>
              <a:gd name="adj1" fmla="val 99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4B3DCD-BA07-464C-908B-33B08FF4282D}"/>
              </a:ext>
            </a:extLst>
          </p:cNvPr>
          <p:cNvSpPr/>
          <p:nvPr/>
        </p:nvSpPr>
        <p:spPr>
          <a:xfrm>
            <a:off x="9871365" y="2684611"/>
            <a:ext cx="225930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Uso de la función </a:t>
            </a:r>
            <a:r>
              <a:rPr lang="es-CO" sz="1600" i="1" dirty="0">
                <a:solidFill>
                  <a:schemeClr val="tx1"/>
                </a:solidFill>
              </a:rPr>
              <a:t>paste </a:t>
            </a:r>
            <a:r>
              <a:rPr lang="es-CO" sz="1600" dirty="0">
                <a:solidFill>
                  <a:schemeClr val="tx1"/>
                </a:solidFill>
              </a:rPr>
              <a:t>para concatenar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BF73D52-C149-45C4-9952-1B5E29BD2417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9345321" y="2949160"/>
            <a:ext cx="526044" cy="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AB3829-90C8-4CD6-B3F3-344987A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604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b. Estructura de control por casos - Python</a:t>
            </a:r>
            <a:endParaRPr lang="en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4DE9A4-3283-4F55-AC7F-F3A1AD9B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1" y="2706142"/>
            <a:ext cx="4181475" cy="25050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86CC860-B806-4BB5-BA5D-7B8EE797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04" y="2844254"/>
            <a:ext cx="3924300" cy="222885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17D87A3-A494-4332-86B2-F72D34BE43C4}"/>
              </a:ext>
            </a:extLst>
          </p:cNvPr>
          <p:cNvSpPr/>
          <p:nvPr/>
        </p:nvSpPr>
        <p:spPr>
          <a:xfrm>
            <a:off x="3831685" y="38301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7248B3-46CE-4AE8-ACCA-0E801F063235}"/>
              </a:ext>
            </a:extLst>
          </p:cNvPr>
          <p:cNvSpPr/>
          <p:nvPr/>
        </p:nvSpPr>
        <p:spPr>
          <a:xfrm>
            <a:off x="9626517" y="3277615"/>
            <a:ext cx="2318495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Concatenación directa de caracteres con ( + ).</a:t>
            </a:r>
          </a:p>
          <a:p>
            <a:pPr algn="ctr"/>
            <a:r>
              <a:rPr lang="es-CO" sz="1200" dirty="0"/>
              <a:t>Similar al uso de escalares con Stata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122E8EF-5D52-4A31-A63D-13E991D3705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529669" y="3940395"/>
            <a:ext cx="2096848" cy="194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839C95-5346-4DB4-876B-F8628CFD7638}"/>
              </a:ext>
            </a:extLst>
          </p:cNvPr>
          <p:cNvSpPr/>
          <p:nvPr/>
        </p:nvSpPr>
        <p:spPr>
          <a:xfrm>
            <a:off x="1267693" y="5231422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Script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35F58D5-0B05-4358-906B-2FAAAEC12FA6}"/>
              </a:ext>
            </a:extLst>
          </p:cNvPr>
          <p:cNvSpPr/>
          <p:nvPr/>
        </p:nvSpPr>
        <p:spPr>
          <a:xfrm>
            <a:off x="5209474" y="5235094"/>
            <a:ext cx="2320195" cy="37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Ventana de comandos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8C3F7F-BAF5-4949-9BA9-B7E210EB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23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487D-1B5E-42F7-8B12-39EFBDE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649075" cy="1325563"/>
          </a:xfrm>
        </p:spPr>
        <p:txBody>
          <a:bodyPr/>
          <a:lstStyle/>
          <a:p>
            <a:r>
              <a:rPr lang="es-419" dirty="0"/>
              <a:t>c. Ejercicio con datos: Exploración</a:t>
            </a:r>
            <a:endParaRPr lang="es-CO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308C663-C001-4C1D-A6A6-36ED5E97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70165"/>
          </a:xfrm>
        </p:spPr>
        <p:txBody>
          <a:bodyPr>
            <a:normAutofit/>
          </a:bodyPr>
          <a:lstStyle/>
          <a:p>
            <a:r>
              <a:rPr lang="es-CO" dirty="0"/>
              <a:t>En la página del curso están los siguientes elementos:</a:t>
            </a:r>
          </a:p>
          <a:p>
            <a:pPr lvl="1"/>
            <a:r>
              <a:rPr lang="es-CO" dirty="0"/>
              <a:t>Archivo de datos separados por comas (.</a:t>
            </a:r>
            <a:r>
              <a:rPr lang="es-CO" dirty="0" err="1"/>
              <a:t>csv</a:t>
            </a:r>
            <a:r>
              <a:rPr lang="es-CO" dirty="0"/>
              <a:t>) de la población municipal de Colombia del censo de 2005</a:t>
            </a:r>
          </a:p>
          <a:p>
            <a:pPr lvl="1"/>
            <a:r>
              <a:rPr lang="es-CO" dirty="0"/>
              <a:t>Códigos de programación:</a:t>
            </a:r>
          </a:p>
          <a:p>
            <a:pPr lvl="2"/>
            <a:r>
              <a:rPr lang="es-CO" dirty="0"/>
              <a:t>Stata do-file</a:t>
            </a:r>
          </a:p>
          <a:p>
            <a:pPr lvl="2"/>
            <a:r>
              <a:rPr lang="es-CO" dirty="0"/>
              <a:t>R script (creado en R Studio)</a:t>
            </a:r>
          </a:p>
          <a:p>
            <a:pPr lvl="2"/>
            <a:r>
              <a:rPr lang="es-CO" dirty="0"/>
              <a:t>Python script (creado en Spyder)</a:t>
            </a:r>
          </a:p>
          <a:p>
            <a:pPr lvl="1"/>
            <a:r>
              <a:rPr lang="es-CO" dirty="0"/>
              <a:t>Todos los códigos ejecutan las mismas tareas, que en resumen son:</a:t>
            </a:r>
          </a:p>
          <a:p>
            <a:pPr lvl="2"/>
            <a:r>
              <a:rPr lang="es-CO" dirty="0"/>
              <a:t>Importar la base de datos</a:t>
            </a:r>
          </a:p>
          <a:p>
            <a:pPr lvl="2"/>
            <a:r>
              <a:rPr lang="es-CO" dirty="0"/>
              <a:t>Calcular estadísticas descriptivas básicas para todos los municipios y por grupos según un criterio de tamaño por habitantes y con un programa que utiliza una estructura de control condicional.</a:t>
            </a:r>
          </a:p>
          <a:p>
            <a:pPr lvl="2"/>
            <a:r>
              <a:rPr lang="es-CO" dirty="0"/>
              <a:t>Crear una variable de identifica a los municipios grandes.</a:t>
            </a:r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216DD301-2DC5-49B3-B7E3-88DDB59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56F32-B37E-435C-B5C3-8C0F715F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321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487D-1B5E-42F7-8B12-39EFBDEA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649075" cy="1325563"/>
          </a:xfrm>
        </p:spPr>
        <p:txBody>
          <a:bodyPr/>
          <a:lstStyle/>
          <a:p>
            <a:r>
              <a:rPr lang="es-419" dirty="0"/>
              <a:t>c. Ejercicio con datos: Comentar un script o do-file</a:t>
            </a:r>
            <a:endParaRPr lang="es-CO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308C663-C001-4C1D-A6A6-36ED5E97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10"/>
            <a:ext cx="10515600" cy="5130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/>
              <a:t>Usted debe comentar el código analizando la escritura y ejecución de cada línea, teniendo en cuenta todos los elementos que se especifican en ella. Idealmente apóyese en la documentación del Software y en foros de ayuda (</a:t>
            </a:r>
            <a:r>
              <a:rPr lang="es-CO" dirty="0" err="1"/>
              <a:t>StackOverflow</a:t>
            </a:r>
            <a:r>
              <a:rPr lang="es-CO" dirty="0"/>
              <a:t> y </a:t>
            </a:r>
            <a:r>
              <a:rPr lang="es-CO" dirty="0" err="1"/>
              <a:t>Statalist</a:t>
            </a:r>
            <a:r>
              <a:rPr lang="es-CO" dirty="0"/>
              <a:t>). Google es su mejor amigo.</a:t>
            </a:r>
          </a:p>
          <a:p>
            <a:pPr marL="0" indent="0">
              <a:buNone/>
            </a:pPr>
            <a:r>
              <a:rPr lang="es-CO" dirty="0"/>
              <a:t>Puede orientarse con las siguientes preguntas:</a:t>
            </a:r>
          </a:p>
          <a:p>
            <a:r>
              <a:rPr lang="es-CO" dirty="0"/>
              <a:t>¿Qué le dice cada elemento del comando al software para ejecutar adecuadamente la operación? (la </a:t>
            </a:r>
            <a:r>
              <a:rPr lang="es-CO" u="sng" dirty="0"/>
              <a:t>semántica</a:t>
            </a:r>
            <a:r>
              <a:rPr lang="es-CO" dirty="0"/>
              <a:t> del código)</a:t>
            </a:r>
          </a:p>
          <a:p>
            <a:r>
              <a:rPr lang="es-CO" dirty="0"/>
              <a:t>¿Cuáles son las diferencias de escritura entre los lenguajes para ejecutar esta misma operación? En otras palabras, ¿cuáles son las diferencias de </a:t>
            </a:r>
            <a:r>
              <a:rPr lang="es-CO" u="sng" dirty="0"/>
              <a:t>sintaxis</a:t>
            </a:r>
            <a:r>
              <a:rPr lang="es-CO" dirty="0"/>
              <a:t>? Puede tener en cuenta:</a:t>
            </a:r>
          </a:p>
          <a:p>
            <a:pPr lvl="1"/>
            <a:r>
              <a:rPr lang="es-CO" dirty="0"/>
              <a:t>Paréntesis de diferentes tipos o su ausencia. ¿Cómo se marca el inicio y el fin de una estructura de control?</a:t>
            </a:r>
          </a:p>
          <a:p>
            <a:pPr lvl="1"/>
            <a:r>
              <a:rPr lang="es-CO" dirty="0"/>
              <a:t>Espacios o saltos de línea. El orden de los elementos del comando. </a:t>
            </a:r>
            <a:r>
              <a:rPr lang="es-CO" dirty="0" err="1"/>
              <a:t>e.g</a:t>
            </a:r>
            <a:r>
              <a:rPr lang="es-CO" dirty="0"/>
              <a:t>. En Stata siempre se empieza con el nombre de un comando.</a:t>
            </a:r>
          </a:p>
          <a:p>
            <a:pPr lvl="1"/>
            <a:r>
              <a:rPr lang="es-CO" dirty="0"/>
              <a:t>En R y Python se usan librerías. ¿Cuál es su papel en este algoritmo?</a:t>
            </a:r>
          </a:p>
          <a:p>
            <a:pPr lvl="1"/>
            <a:r>
              <a:rPr lang="es-CO" dirty="0"/>
              <a:t>¿Cómo se llama en cada lenguaje a una variable de una base de datos (data </a:t>
            </a:r>
            <a:r>
              <a:rPr lang="es-CO" dirty="0" err="1"/>
              <a:t>frame</a:t>
            </a:r>
            <a:r>
              <a:rPr lang="es-CO" dirty="0"/>
              <a:t>)?</a:t>
            </a:r>
          </a:p>
          <a:p>
            <a:r>
              <a:rPr lang="es-CO" dirty="0"/>
              <a:t>¿Qué hace cada software sin necesidad de ser especificado directamente a través del código? En otras palabras (¿Qué es lo que se hace </a:t>
            </a:r>
            <a:r>
              <a:rPr lang="es-CO" u="sng" dirty="0"/>
              <a:t>por defecto</a:t>
            </a:r>
            <a:r>
              <a:rPr lang="es-CO" dirty="0"/>
              <a:t>? Para esto es útil:</a:t>
            </a:r>
          </a:p>
          <a:p>
            <a:pPr lvl="1"/>
            <a:r>
              <a:rPr lang="es-CO" dirty="0"/>
              <a:t>El comando de importación de datos en cada lenguaje es especialmente interesante para notar estas diferencias. ¿Por qué es necesario especificar más ese comando en un lenguaje y en otro no?</a:t>
            </a:r>
          </a:p>
          <a:p>
            <a:pPr lvl="1"/>
            <a:r>
              <a:rPr lang="es-CO" dirty="0"/>
              <a:t>Preguntarse cuándo es necesario usar una función o no.</a:t>
            </a:r>
          </a:p>
          <a:p>
            <a:pPr lvl="1"/>
            <a:r>
              <a:rPr lang="es-CO" dirty="0"/>
              <a:t>Probar cambios en la especificación de los comandos, ejecutarlos y buscar alguna explicación si hubo un resultado distinto o hay un mensaje de error.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216DD301-2DC5-49B3-B7E3-88DDB59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87A98-F35A-423F-9E9A-DD180DB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495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s-CO" dirty="0"/>
              <a:t>Do-file sin comentar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41B0B05-E7D4-424F-AEC2-07BE49BD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388896"/>
            <a:ext cx="5499553" cy="531670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3C3B26-272E-4B7C-8780-3D5C3F8D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735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C431327-D6D9-4DE2-B78F-5F768B11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825625"/>
            <a:ext cx="11696700" cy="44862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0245E67-F28B-47A6-AD41-C9B67B79FAC3}"/>
              </a:ext>
            </a:extLst>
          </p:cNvPr>
          <p:cNvSpPr/>
          <p:nvPr/>
        </p:nvSpPr>
        <p:spPr>
          <a:xfrm>
            <a:off x="8672722" y="1499912"/>
            <a:ext cx="3176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 sobre la semántica o la sintaxis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43F601F-42FD-476D-A92D-07A78E4F678B}"/>
              </a:ext>
            </a:extLst>
          </p:cNvPr>
          <p:cNvCxnSpPr>
            <a:cxnSpLocks/>
          </p:cNvCxnSpPr>
          <p:nvPr/>
        </p:nvCxnSpPr>
        <p:spPr>
          <a:xfrm rot="5400000">
            <a:off x="9932057" y="2588281"/>
            <a:ext cx="509863" cy="16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368BF52-11DA-4364-A72F-C3968DAC6F96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5322441" y="-831676"/>
            <a:ext cx="1692483" cy="8184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43D991C-C912-479E-B5FD-28C61FC85D47}"/>
              </a:ext>
            </a:extLst>
          </p:cNvPr>
          <p:cNvSpPr/>
          <p:nvPr/>
        </p:nvSpPr>
        <p:spPr>
          <a:xfrm>
            <a:off x="4676775" y="6324600"/>
            <a:ext cx="5748993" cy="45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Comentarios sobre los datos o los resultados de los análisis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84DEA97-D014-4C99-9EFA-AABDDE6A78FD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7605185" y="2194522"/>
            <a:ext cx="2435936" cy="2875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D2CE2E6-05EC-47FD-9E96-B0D090AACED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276351" y="5241488"/>
            <a:ext cx="3400425" cy="1311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AB356F74-4C80-4C75-889C-053B5A485174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514475" y="4467226"/>
            <a:ext cx="3162300" cy="2085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A6C0E8-7789-4961-9073-22DF1F4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85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17CB3D-02D6-4C61-9FF3-DB03BB6E1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0" y="13252"/>
            <a:ext cx="11601450" cy="61722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D362954-7CDD-4436-9540-BED203A7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37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Stata -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937558" y="1507561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2064D1-0F4B-46FC-BED7-2AD14099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515891"/>
            <a:ext cx="11353800" cy="3705225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847F52C-C961-423A-907A-CC7E3EA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29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114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 Condicionales</a:t>
            </a:r>
            <a:br>
              <a:rPr lang="es-419" dirty="0"/>
            </a:br>
            <a:endParaRPr lang="es-419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FCC63-91CF-40C8-933C-E7FFEB6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405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7BFF4D3-8C68-4A0A-AFBE-061C55E8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6" y="1248792"/>
            <a:ext cx="9102692" cy="5361755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6794B20F-62C2-4C86-B390-7A99C2BB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2C8CB18-CB0C-471F-BE7F-F3FF6D30159F}"/>
              </a:ext>
            </a:extLst>
          </p:cNvPr>
          <p:cNvSpPr/>
          <p:nvPr/>
        </p:nvSpPr>
        <p:spPr>
          <a:xfrm>
            <a:off x="4965988" y="147825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Instalación de librerías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C762C8-55F6-4688-8AFD-E947C8D028BA}"/>
              </a:ext>
            </a:extLst>
          </p:cNvPr>
          <p:cNvSpPr/>
          <p:nvPr/>
        </p:nvSpPr>
        <p:spPr>
          <a:xfrm>
            <a:off x="4965987" y="2477019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Habilitación de librerías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A1638-96DC-40F5-8F9E-33B84C91943D}"/>
              </a:ext>
            </a:extLst>
          </p:cNvPr>
          <p:cNvSpPr/>
          <p:nvPr/>
        </p:nvSpPr>
        <p:spPr>
          <a:xfrm>
            <a:off x="4965988" y="3375417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Cargar datos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A1087FD-D0AD-45BC-897C-1AEF7478A037}"/>
              </a:ext>
            </a:extLst>
          </p:cNvPr>
          <p:cNvSpPr/>
          <p:nvPr/>
        </p:nvSpPr>
        <p:spPr>
          <a:xfrm>
            <a:off x="6907537" y="394992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Programa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7BAD70-2EE7-4991-B6E3-977776FD3FD1}"/>
              </a:ext>
            </a:extLst>
          </p:cNvPr>
          <p:cNvSpPr/>
          <p:nvPr/>
        </p:nvSpPr>
        <p:spPr>
          <a:xfrm>
            <a:off x="6924229" y="6009955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variable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DFE6A-CD6D-43CE-8CEB-BBE5845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618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650" y="1731775"/>
            <a:ext cx="2684098" cy="435133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Otros métodos de creación de variables con condicionales en el siguiente </a:t>
            </a:r>
            <a:r>
              <a:rPr lang="es-CO" dirty="0">
                <a:hlinkClick r:id="rId2"/>
              </a:rPr>
              <a:t>enlace</a:t>
            </a:r>
            <a:r>
              <a:rPr lang="es-CO" dirty="0"/>
              <a:t>.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48431" y="3253659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12C4E8-7AF6-4DAA-8C4F-4794AE3F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6" y="1587816"/>
            <a:ext cx="9081217" cy="4826953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5C884A92-035E-4008-B0A0-B2E493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D42E0B3-0D76-48F1-87CC-2B6BDC683B3C}"/>
              </a:ext>
            </a:extLst>
          </p:cNvPr>
          <p:cNvSpPr/>
          <p:nvPr/>
        </p:nvSpPr>
        <p:spPr>
          <a:xfrm>
            <a:off x="2848340" y="1648303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Instalación de librerías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4635D1-9E01-4C03-B961-5AA7DAC5ADA8}"/>
              </a:ext>
            </a:extLst>
          </p:cNvPr>
          <p:cNvSpPr/>
          <p:nvPr/>
        </p:nvSpPr>
        <p:spPr>
          <a:xfrm>
            <a:off x="2848339" y="2167966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Habilitación de librerías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79B7B06-E5E1-4085-B049-CA1F3FCCF287}"/>
              </a:ext>
            </a:extLst>
          </p:cNvPr>
          <p:cNvSpPr/>
          <p:nvPr/>
        </p:nvSpPr>
        <p:spPr>
          <a:xfrm>
            <a:off x="7426036" y="2910195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Cargar datos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34E56F-396C-4631-9D54-F67CCC696442}"/>
              </a:ext>
            </a:extLst>
          </p:cNvPr>
          <p:cNvSpPr/>
          <p:nvPr/>
        </p:nvSpPr>
        <p:spPr>
          <a:xfrm>
            <a:off x="5262601" y="4106793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Programa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3C1E1E-B71A-40FA-A047-3BF36C4DC6CC}"/>
              </a:ext>
            </a:extLst>
          </p:cNvPr>
          <p:cNvSpPr/>
          <p:nvPr/>
        </p:nvSpPr>
        <p:spPr>
          <a:xfrm>
            <a:off x="6096000" y="6142398"/>
            <a:ext cx="2117647" cy="26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Crear variable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CFA2193-9893-4594-BD1F-C42D8E82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959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Ejercicio con datos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650" y="1731775"/>
            <a:ext cx="2684098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48431" y="3253659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5C884A92-035E-4008-B0A0-B2E493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A34E56F-396C-4631-9D54-F67CCC696442}"/>
              </a:ext>
            </a:extLst>
          </p:cNvPr>
          <p:cNvSpPr/>
          <p:nvPr/>
        </p:nvSpPr>
        <p:spPr>
          <a:xfrm>
            <a:off x="2578716" y="4073522"/>
            <a:ext cx="3106804" cy="70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Para tener menos líneas de código se puede escribir así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7ABED94-924A-4C93-8359-AB8995308CFF}"/>
              </a:ext>
            </a:extLst>
          </p:cNvPr>
          <p:cNvSpPr/>
          <p:nvPr/>
        </p:nvSpPr>
        <p:spPr>
          <a:xfrm>
            <a:off x="4132118" y="4957765"/>
            <a:ext cx="3106804" cy="121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¿Cuál es la diferencia de sintaxis con la diapositiva anterior? La semántica es equivalente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DB1792-C613-40BA-966D-6ABCBC93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2" y="2054501"/>
            <a:ext cx="11959496" cy="1759518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EADBE8-D414-41F4-B6FC-8025AA95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594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r>
              <a:rPr lang="es-419" dirty="0"/>
              <a:t>2. Estructuras de control iteradas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0BEF5-6466-4EF7-9CCD-797A6E30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33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227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64CF-12A0-4F90-BCCD-CEF32A6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Principales estructuras de control iteradas</a:t>
            </a:r>
            <a:br>
              <a:rPr lang="es-419" dirty="0"/>
            </a:br>
            <a:r>
              <a:rPr lang="es-419" dirty="0"/>
              <a:t>						   (ciclos iterados)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7375D71-6B5C-4CB5-AFC8-0654A1DE8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290778"/>
              </p:ext>
            </p:extLst>
          </p:nvPr>
        </p:nvGraphicFramePr>
        <p:xfrm>
          <a:off x="838200" y="1666601"/>
          <a:ext cx="10515600" cy="464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FACULTAD DE ECONOMIA">
            <a:extLst>
              <a:ext uri="{FF2B5EF4-FFF2-40B4-BE49-F238E27FC236}">
                <a16:creationId xmlns:a16="http://schemas.microsoft.com/office/drawing/2014/main" id="{E8813AF0-B1FA-4A3B-A477-C46912AC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75B99-B5E8-44E0-BA0A-85B8CE5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938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CO" dirty="0"/>
              <a:t>Hasta que no se cumpla determinada condición el </a:t>
            </a:r>
            <a:r>
              <a:rPr lang="es-CO" dirty="0">
                <a:solidFill>
                  <a:srgbClr val="FF0000"/>
                </a:solidFill>
              </a:rPr>
              <a:t>ciclo</a:t>
            </a:r>
            <a:r>
              <a:rPr lang="es-CO" dirty="0"/>
              <a:t> no se detendrá</a:t>
            </a:r>
          </a:p>
          <a:p>
            <a:r>
              <a:rPr lang="es-CO" dirty="0"/>
              <a:t>El iterador debe cambiar y se debe especificar la razón de ese cambio</a:t>
            </a:r>
          </a:p>
          <a:p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90B474-FE8A-4E91-A4F7-E9671D7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" y="1934763"/>
            <a:ext cx="2238375" cy="4476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602BF4-EAA3-4212-8665-49734A1F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91" y="2877164"/>
            <a:ext cx="2533650" cy="11906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260E73C-1052-462B-B62F-F06B941A1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391" y="4067789"/>
            <a:ext cx="1409700" cy="23145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6ED823-2653-41ED-8E28-877E8E062757}"/>
              </a:ext>
            </a:extLst>
          </p:cNvPr>
          <p:cNvSpPr/>
          <p:nvPr/>
        </p:nvSpPr>
        <p:spPr>
          <a:xfrm>
            <a:off x="6844553" y="1311076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1B26421-26E1-4954-95B6-44D8D0D3235B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232437" y="1561901"/>
            <a:ext cx="1612116" cy="1438472"/>
          </a:xfrm>
          <a:prstGeom prst="bentConnector3">
            <a:avLst>
              <a:gd name="adj1" fmla="val 10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683172-41C3-448B-BBF5-7DE0385470C6}"/>
              </a:ext>
            </a:extLst>
          </p:cNvPr>
          <p:cNvSpPr/>
          <p:nvPr/>
        </p:nvSpPr>
        <p:spPr>
          <a:xfrm>
            <a:off x="6233910" y="4854811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Variación del iterador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E95FEC5-E918-4D4A-B5A7-97B1A88F57A0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5850680" y="3571468"/>
            <a:ext cx="1255217" cy="1311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D6BC7EE-0B82-4603-B97D-8CF6E7DB7906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B958DC-3841-4007-9450-FC9E75AF9CD5}"/>
              </a:ext>
            </a:extLst>
          </p:cNvPr>
          <p:cNvSpPr/>
          <p:nvPr/>
        </p:nvSpPr>
        <p:spPr>
          <a:xfrm>
            <a:off x="8944204" y="1311075"/>
            <a:ext cx="1800225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Se debe crear previamente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4D5893-C35B-4281-801A-20C4149CA7F3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8644778" y="1561900"/>
            <a:ext cx="2994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67DE70-F8BA-4524-9FA9-EFD35091BC32}"/>
              </a:ext>
            </a:extLst>
          </p:cNvPr>
          <p:cNvSpPr/>
          <p:nvPr/>
        </p:nvSpPr>
        <p:spPr>
          <a:xfrm>
            <a:off x="2599557" y="2259470"/>
            <a:ext cx="2513469" cy="46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Automatización con control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D68577-4E84-4B27-8BC3-31ED70F38D12}"/>
              </a:ext>
            </a:extLst>
          </p:cNvPr>
          <p:cNvSpPr txBox="1"/>
          <p:nvPr/>
        </p:nvSpPr>
        <p:spPr>
          <a:xfrm>
            <a:off x="4279389" y="4067057"/>
            <a:ext cx="1427704" cy="2367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EAA9C2F-D41B-4A66-9386-A05020C5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973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90B474-FE8A-4E91-A4F7-E9671D7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" y="1934763"/>
            <a:ext cx="2238375" cy="4476750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3DD8197-BDC4-4556-A272-954224AF0333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3602BF4-EAA3-4212-8665-49734A1F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91" y="2877164"/>
            <a:ext cx="2533650" cy="11906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6ED823-2653-41ED-8E28-877E8E062757}"/>
              </a:ext>
            </a:extLst>
          </p:cNvPr>
          <p:cNvSpPr/>
          <p:nvPr/>
        </p:nvSpPr>
        <p:spPr>
          <a:xfrm>
            <a:off x="6844553" y="1311076"/>
            <a:ext cx="2933292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 paréntesis y sin llaves. Solo dos puntos ( : )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1B26421-26E1-4954-95B6-44D8D0D3235B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895975" y="1561901"/>
            <a:ext cx="948578" cy="1514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683172-41C3-448B-BBF5-7DE0385470C6}"/>
              </a:ext>
            </a:extLst>
          </p:cNvPr>
          <p:cNvSpPr/>
          <p:nvPr/>
        </p:nvSpPr>
        <p:spPr>
          <a:xfrm>
            <a:off x="2670761" y="4839553"/>
            <a:ext cx="5932911" cy="77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/>
              <a:t>-Jerarquía de línea: </a:t>
            </a:r>
          </a:p>
          <a:p>
            <a:r>
              <a:rPr lang="es-CO" sz="1600" dirty="0"/>
              <a:t>La tabulación indica pertenencia al ciclo iterado.</a:t>
            </a:r>
          </a:p>
          <a:p>
            <a:r>
              <a:rPr lang="es-CO" sz="1600" dirty="0"/>
              <a:t>Salto de línea sin tabulación marca el fin de la estructura de control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E95FEC5-E918-4D4A-B5A7-97B1A88F57A0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4466374" y="3668709"/>
            <a:ext cx="1362202" cy="979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2C825CC-208F-4450-983A-AC020F6ABC6F}"/>
              </a:ext>
            </a:extLst>
          </p:cNvPr>
          <p:cNvSpPr/>
          <p:nvPr/>
        </p:nvSpPr>
        <p:spPr>
          <a:xfrm>
            <a:off x="7950519" y="3358455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recursiva con operador aritmético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20336BE-62E5-4986-B5B2-B23B2B568385}"/>
              </a:ext>
            </a:extLst>
          </p:cNvPr>
          <p:cNvCxnSpPr>
            <a:cxnSpLocks/>
          </p:cNvCxnSpPr>
          <p:nvPr/>
        </p:nvCxnSpPr>
        <p:spPr>
          <a:xfrm flipH="1">
            <a:off x="5895975" y="3630965"/>
            <a:ext cx="205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66E5A59-1FF5-4DDD-A3D5-BD85B2C77094}"/>
              </a:ext>
            </a:extLst>
          </p:cNvPr>
          <p:cNvSpPr/>
          <p:nvPr/>
        </p:nvSpPr>
        <p:spPr>
          <a:xfrm>
            <a:off x="7950519" y="3994708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Para sumar 1 utilizar el operador += 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8D20F7F-C46F-4F80-A87D-A6F271E9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6001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5A0DC2-00DA-4EE1-8A3B-2FFACCE8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13" y="3105106"/>
            <a:ext cx="3457575" cy="15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0E6611-DB7D-4E05-AF28-F4976C88A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110" y="1700213"/>
            <a:ext cx="3867150" cy="44767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4A5C1B4-9E19-42E4-A0F8-7CAD00BD221B}"/>
              </a:ext>
            </a:extLst>
          </p:cNvPr>
          <p:cNvSpPr/>
          <p:nvPr/>
        </p:nvSpPr>
        <p:spPr>
          <a:xfrm>
            <a:off x="242006" y="5309650"/>
            <a:ext cx="2513469" cy="1313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Inicio y fin con llaves: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La tabulación para guía visual del código (buena práctica)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806BFF3-E525-4C0E-A86B-442253A392A7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159864" y="4768003"/>
            <a:ext cx="880525" cy="202771"/>
          </a:xfrm>
          <a:prstGeom prst="bentConnector3">
            <a:avLst>
              <a:gd name="adj1" fmla="val 997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F31EBB-D52E-408B-9413-67AE7A520AC1}"/>
              </a:ext>
            </a:extLst>
          </p:cNvPr>
          <p:cNvSpPr/>
          <p:nvPr/>
        </p:nvSpPr>
        <p:spPr>
          <a:xfrm>
            <a:off x="4442377" y="2362953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lógica en paréntesis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2E688FC-E82C-415F-B558-9E71F22A6A54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124201" y="2627501"/>
            <a:ext cx="1318177" cy="626157"/>
          </a:xfrm>
          <a:prstGeom prst="bentConnector3">
            <a:avLst>
              <a:gd name="adj1" fmla="val 99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5747573" y="3644036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3CED39B-E506-4E42-AE6B-87CE2FB04959}"/>
              </a:ext>
            </a:extLst>
          </p:cNvPr>
          <p:cNvSpPr/>
          <p:nvPr/>
        </p:nvSpPr>
        <p:spPr>
          <a:xfrm>
            <a:off x="4298299" y="5195816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Sintaxis recursiva estándar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3CB5901-6BDC-476F-96CC-2D361E9C38C0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4005716" y="3904689"/>
            <a:ext cx="1217808" cy="1364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610DD1-587E-44B7-9400-EF40D5F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1592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</a:t>
            </a:r>
            <a:r>
              <a:rPr lang="es-419" dirty="0" err="1"/>
              <a:t>While</a:t>
            </a:r>
            <a:r>
              <a:rPr lang="es-419" dirty="0"/>
              <a:t>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5" y="1825625"/>
            <a:ext cx="340042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s-CO" dirty="0"/>
              <a:t>Se necesita una macro para controlar la ejecución del ciclo iterado.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F37BA35A-9572-414A-B475-94AE1043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7" y="2596793"/>
            <a:ext cx="4448175" cy="2190750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D52ED9-B8A3-4B06-933C-ABEEA4B8E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13" y="2453294"/>
            <a:ext cx="1657350" cy="29527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B4DAA2E-4667-4272-AEC6-4094DFF787F1}"/>
              </a:ext>
            </a:extLst>
          </p:cNvPr>
          <p:cNvSpPr/>
          <p:nvPr/>
        </p:nvSpPr>
        <p:spPr>
          <a:xfrm>
            <a:off x="5556802" y="1508695"/>
            <a:ext cx="1997087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lógica sin paréntesis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A81753C-238A-48C1-AC34-E8CE48A4C09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060820" y="1773243"/>
            <a:ext cx="1495983" cy="132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7438E1-BB07-4C59-B159-9D179264F387}"/>
              </a:ext>
            </a:extLst>
          </p:cNvPr>
          <p:cNvSpPr/>
          <p:nvPr/>
        </p:nvSpPr>
        <p:spPr>
          <a:xfrm>
            <a:off x="539081" y="1598207"/>
            <a:ext cx="3347119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 </a:t>
            </a:r>
            <a:r>
              <a:rPr lang="es-CO" sz="1600" dirty="0" err="1">
                <a:solidFill>
                  <a:schemeClr val="tx1"/>
                </a:solidFill>
              </a:rPr>
              <a:t>While</a:t>
            </a:r>
            <a:r>
              <a:rPr lang="es-CO" sz="1600" dirty="0">
                <a:solidFill>
                  <a:schemeClr val="tx1"/>
                </a:solidFill>
              </a:rPr>
              <a:t>, el iterador (o local de control) se crea previamente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554121B-9801-441D-AF7D-66BF33B6CD1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 flipV="1">
            <a:off x="539081" y="1862755"/>
            <a:ext cx="1604044" cy="1232869"/>
          </a:xfrm>
          <a:prstGeom prst="bentConnector3">
            <a:avLst>
              <a:gd name="adj1" fmla="val -14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D083A4A-769B-4AA5-B402-BCCDBD353D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7287" y="4445248"/>
            <a:ext cx="1119187" cy="509903"/>
          </a:xfrm>
          <a:prstGeom prst="bentConnector3">
            <a:avLst>
              <a:gd name="adj1" fmla="val 10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BB1FC6A-D40C-4002-8C9E-08B961F3ACA7}"/>
              </a:ext>
            </a:extLst>
          </p:cNvPr>
          <p:cNvSpPr/>
          <p:nvPr/>
        </p:nvSpPr>
        <p:spPr>
          <a:xfrm>
            <a:off x="1863648" y="5181086"/>
            <a:ext cx="3876821" cy="12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Por la notación de la macro, el uso del iterador es muy notorio, permite ver fácilmente cómo se controla la ejecución del ciclo y corregir errores.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4EEED70D-BE79-463E-A3D6-6AD3903C9A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8737" y="4341642"/>
            <a:ext cx="1207871" cy="527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B8A861A-A566-460D-855D-D01842CE74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2771" y="4024907"/>
            <a:ext cx="1879824" cy="549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5220354" y="3563880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2DA2EB0-5E47-4791-B5FC-3EB185F85584}"/>
              </a:ext>
            </a:extLst>
          </p:cNvPr>
          <p:cNvSpPr/>
          <p:nvPr/>
        </p:nvSpPr>
        <p:spPr>
          <a:xfrm>
            <a:off x="7276468" y="5529275"/>
            <a:ext cx="22274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Resta 1 al local valor en cada iteración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DA6B6AD-7A15-4266-833F-F30CDD6E36CC}"/>
              </a:ext>
            </a:extLst>
          </p:cNvPr>
          <p:cNvSpPr/>
          <p:nvPr/>
        </p:nvSpPr>
        <p:spPr>
          <a:xfrm>
            <a:off x="5928013" y="6209017"/>
            <a:ext cx="413849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Para sumar 1 al local valor usar la sintaxis</a:t>
            </a:r>
            <a:br>
              <a:rPr lang="es-CO" sz="1600" dirty="0">
                <a:solidFill>
                  <a:schemeClr val="tx1"/>
                </a:solidFill>
              </a:rPr>
            </a:br>
            <a:r>
              <a:rPr lang="es-CO" sz="1600" dirty="0">
                <a:solidFill>
                  <a:schemeClr val="tx1"/>
                </a:solidFill>
              </a:rPr>
              <a:t>local ++valor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5A45ED-5C1F-4784-ABB9-A53A7A4153C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4011658" y="3867804"/>
            <a:ext cx="3264810" cy="1926020"/>
          </a:xfrm>
          <a:prstGeom prst="bentConnector3">
            <a:avLst>
              <a:gd name="adj1" fmla="val 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3A82CAD-B1D3-4147-9340-3339D8C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344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19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>
            <a:normAutofit fontScale="92500" lnSpcReduction="20000"/>
          </a:bodyPr>
          <a:lstStyle/>
          <a:p>
            <a:r>
              <a:rPr lang="es-CO" dirty="0"/>
              <a:t>Es un ciclo que recorre una lista, pueden ser textos o números.</a:t>
            </a:r>
          </a:p>
          <a:p>
            <a:r>
              <a:rPr lang="es-CO" dirty="0"/>
              <a:t>Aquí la lista está definida de forma interna, esto es, en la sintaxis del comando </a:t>
            </a:r>
            <a:r>
              <a:rPr lang="es-CO" dirty="0" err="1"/>
              <a:t>for</a:t>
            </a:r>
            <a:r>
              <a:rPr lang="es-CO" dirty="0"/>
              <a:t>.</a:t>
            </a:r>
          </a:p>
          <a:p>
            <a:r>
              <a:rPr lang="es-CO" dirty="0"/>
              <a:t>El iterador puede tener cualquier nombre con caracteres, como una letra o una palabra.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6096000" y="2292628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39125B-4694-4111-9ABB-5C101228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89" y="2891066"/>
            <a:ext cx="3724275" cy="666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4AB714-589B-4B71-8EF0-E75C61A4B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411" y="3664669"/>
            <a:ext cx="457200" cy="1695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90C583-C5FE-40D6-A95D-BD8F892CB90B}"/>
              </a:ext>
            </a:extLst>
          </p:cNvPr>
          <p:cNvSpPr txBox="1"/>
          <p:nvPr/>
        </p:nvSpPr>
        <p:spPr>
          <a:xfrm>
            <a:off x="4053989" y="3581170"/>
            <a:ext cx="938693" cy="193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340011" y="227927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871C77A-75B1-47A0-868D-81C9B936DEFC}"/>
              </a:ext>
            </a:extLst>
          </p:cNvPr>
          <p:cNvCxnSpPr>
            <a:cxnSpLocks/>
          </p:cNvCxnSpPr>
          <p:nvPr/>
        </p:nvCxnSpPr>
        <p:spPr>
          <a:xfrm>
            <a:off x="4983157" y="2562947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624471" y="1917372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A7957F-3AFA-4495-9E84-1DE33DE7C0EC}"/>
              </a:ext>
            </a:extLst>
          </p:cNvPr>
          <p:cNvSpPr/>
          <p:nvPr/>
        </p:nvSpPr>
        <p:spPr>
          <a:xfrm>
            <a:off x="5596745" y="3652389"/>
            <a:ext cx="1838658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 como parámetro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D03498-7E81-4440-AC38-36A1CEAE81E9}"/>
              </a:ext>
            </a:extLst>
          </p:cNvPr>
          <p:cNvSpPr/>
          <p:nvPr/>
        </p:nvSpPr>
        <p:spPr>
          <a:xfrm>
            <a:off x="5485083" y="1887988"/>
            <a:ext cx="2478568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Definida internamente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95B6669-78DC-46A7-924D-1A27B28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39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152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2768749"/>
            <a:ext cx="3076575" cy="3408214"/>
          </a:xfrm>
        </p:spPr>
        <p:txBody>
          <a:bodyPr anchor="ctr"/>
          <a:lstStyle/>
          <a:p>
            <a:pPr marL="0" indent="0">
              <a:buNone/>
            </a:pPr>
            <a:r>
              <a:rPr lang="es-CO" dirty="0"/>
              <a:t>Operadores de comparación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1800" dirty="0"/>
              <a:t>Tomado de: </a:t>
            </a:r>
            <a:r>
              <a:rPr lang="es-CO" sz="1800" dirty="0">
                <a:hlinkClick r:id="rId2"/>
              </a:rPr>
              <a:t>https://j2logo.com/python/tutorial/operadores-en-python/</a:t>
            </a:r>
            <a:r>
              <a:rPr lang="es-CO" sz="1800" dirty="0"/>
              <a:t> </a:t>
            </a:r>
            <a:endParaRPr lang="en-CO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E743BB-EC41-4107-B2E0-4ABBB89F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1691481"/>
            <a:ext cx="7543800" cy="461962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0DFD34C-AC48-47A0-839E-0EF63AC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166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6096000" y="2292628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4AB714-589B-4B71-8EF0-E75C61A4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11" y="3664669"/>
            <a:ext cx="457200" cy="16954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340011" y="227927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871C77A-75B1-47A0-868D-81C9B936DEFC}"/>
              </a:ext>
            </a:extLst>
          </p:cNvPr>
          <p:cNvCxnSpPr>
            <a:cxnSpLocks/>
          </p:cNvCxnSpPr>
          <p:nvPr/>
        </p:nvCxnSpPr>
        <p:spPr>
          <a:xfrm>
            <a:off x="4983157" y="2562947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624471" y="1917372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A7957F-3AFA-4495-9E84-1DE33DE7C0EC}"/>
              </a:ext>
            </a:extLst>
          </p:cNvPr>
          <p:cNvSpPr/>
          <p:nvPr/>
        </p:nvSpPr>
        <p:spPr>
          <a:xfrm>
            <a:off x="4636707" y="3721368"/>
            <a:ext cx="2542511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Documentación de la función </a:t>
            </a:r>
            <a:r>
              <a:rPr lang="es-CO" sz="1600" dirty="0" err="1"/>
              <a:t>range</a:t>
            </a:r>
            <a:endParaRPr lang="es-CO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4CB8B3-7AA7-43AD-8380-CAB1CA8C30CD}"/>
              </a:ext>
            </a:extLst>
          </p:cNvPr>
          <p:cNvSpPr/>
          <p:nvPr/>
        </p:nvSpPr>
        <p:spPr>
          <a:xfrm>
            <a:off x="8141807" y="2183206"/>
            <a:ext cx="2478568" cy="5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Definida internamente con una función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AB3A6-9AC3-49EC-9C36-264B9450CF48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7352734" y="2460225"/>
            <a:ext cx="789073" cy="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F7AAA917-CCD8-453B-8856-F89CDC94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13" y="2925638"/>
            <a:ext cx="3609975" cy="7239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FCA7F8-C136-4DBF-80DB-230F28AB7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683" y="4366176"/>
            <a:ext cx="5900757" cy="2314304"/>
          </a:xfrm>
          <a:prstGeom prst="rect">
            <a:avLst/>
          </a:prstGeom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2253B62-B750-4081-9DC8-8882AD1DA9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8517" y="4485147"/>
            <a:ext cx="2434014" cy="718643"/>
          </a:xfrm>
          <a:prstGeom prst="bentConnector3">
            <a:avLst>
              <a:gd name="adj1" fmla="val 99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CBEF8F1-D1B5-4972-9AC8-13BC360F1A60}"/>
              </a:ext>
            </a:extLst>
          </p:cNvPr>
          <p:cNvSpPr/>
          <p:nvPr/>
        </p:nvSpPr>
        <p:spPr>
          <a:xfrm>
            <a:off x="8952531" y="4335143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Opcional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470F4DF-DE58-47FB-88EE-ED2CA0BCA742}"/>
              </a:ext>
            </a:extLst>
          </p:cNvPr>
          <p:cNvSpPr/>
          <p:nvPr/>
        </p:nvSpPr>
        <p:spPr>
          <a:xfrm>
            <a:off x="1069066" y="4996455"/>
            <a:ext cx="2478568" cy="85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Rango que incluye al límite inferior pero no al límite superior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C2988187-AB9C-47B9-9324-50F205F53DC3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442286" y="3713035"/>
            <a:ext cx="94695" cy="4362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9C8DE2-2FC9-4BB0-9C48-DAE060E5CE53}"/>
              </a:ext>
            </a:extLst>
          </p:cNvPr>
          <p:cNvSpPr/>
          <p:nvPr/>
        </p:nvSpPr>
        <p:spPr>
          <a:xfrm>
            <a:off x="7910201" y="5846971"/>
            <a:ext cx="2299064" cy="1763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DB6886-E290-4E00-9C36-EC1FF9E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065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8007926" y="2899837"/>
            <a:ext cx="4076699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F2F59-EE3D-45DF-BB4B-F8B65A2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62" y="2880456"/>
            <a:ext cx="1266825" cy="143827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4823810" y="2022753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La lista toma todos los valores que la contiene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78F7A425-6739-45F8-B2AC-2DDCD70DA3EF}"/>
              </a:ext>
            </a:extLst>
          </p:cNvPr>
          <p:cNvSpPr/>
          <p:nvPr/>
        </p:nvSpPr>
        <p:spPr>
          <a:xfrm rot="16200000">
            <a:off x="6299590" y="1933931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000E250-AF48-4599-A332-386DD345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78" y="2933055"/>
            <a:ext cx="2981325" cy="885825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52942" y="3067434"/>
            <a:ext cx="45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392EA2F1-6680-4785-81DC-4B6977CB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78" y="3818880"/>
            <a:ext cx="457200" cy="1695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C063BDD-F034-4A51-BAFE-3ACF7BB604B3}"/>
              </a:ext>
            </a:extLst>
          </p:cNvPr>
          <p:cNvSpPr txBox="1"/>
          <p:nvPr/>
        </p:nvSpPr>
        <p:spPr>
          <a:xfrm>
            <a:off x="8172035" y="5057774"/>
            <a:ext cx="256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Ejercicio interesante en el siguiente </a:t>
            </a:r>
            <a:r>
              <a:rPr lang="es-CO" sz="2000" dirty="0">
                <a:hlinkClick r:id="rId6"/>
              </a:rPr>
              <a:t>enlace</a:t>
            </a:r>
            <a:endParaRPr lang="es-CO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9004C6-909C-405E-AF67-243977B2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2403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4A5C1B4-9E19-42E4-A0F8-7CAD00BD221B}"/>
              </a:ext>
            </a:extLst>
          </p:cNvPr>
          <p:cNvSpPr/>
          <p:nvPr/>
        </p:nvSpPr>
        <p:spPr>
          <a:xfrm>
            <a:off x="6096000" y="3895030"/>
            <a:ext cx="2513469" cy="1313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Inicio y fin con llaves: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La tabulación para guía visual del código (buena práctica)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806BFF3-E525-4C0E-A86B-442253A392A7}"/>
              </a:ext>
            </a:extLst>
          </p:cNvPr>
          <p:cNvCxnSpPr>
            <a:cxnSpLocks/>
            <a:stCxn id="14" idx="0"/>
            <a:endCxn id="18" idx="3"/>
          </p:cNvCxnSpPr>
          <p:nvPr/>
        </p:nvCxnSpPr>
        <p:spPr>
          <a:xfrm rot="16200000" flipV="1">
            <a:off x="6346817" y="2889111"/>
            <a:ext cx="835551" cy="1176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F31EBB-D52E-408B-9413-67AE7A520AC1}"/>
              </a:ext>
            </a:extLst>
          </p:cNvPr>
          <p:cNvSpPr/>
          <p:nvPr/>
        </p:nvSpPr>
        <p:spPr>
          <a:xfrm>
            <a:off x="6561788" y="1536700"/>
            <a:ext cx="2336342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Control de iteración en paréntesis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2E688FC-E82C-415F-B558-9E71F22A6A54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071548" y="1801249"/>
            <a:ext cx="1490240" cy="843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723434" y="287157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C4A70-F78B-4911-A8F2-82A62336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38" y="2501779"/>
            <a:ext cx="1266825" cy="1343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5E40EFC-0010-4C43-9BCD-98579747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51" y="3420993"/>
            <a:ext cx="923925" cy="1371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7492403-18AE-422E-9FAD-18CB460F3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648" y="2645141"/>
            <a:ext cx="2209800" cy="828675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339FD57-77FD-4B15-A96B-315ECB69A873}"/>
              </a:ext>
            </a:extLst>
          </p:cNvPr>
          <p:cNvSpPr/>
          <p:nvPr/>
        </p:nvSpPr>
        <p:spPr>
          <a:xfrm>
            <a:off x="8267882" y="289016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internamente con un patrón numérico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8580998-4544-486A-9405-C4FAF3BCF8F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828232" y="2810885"/>
            <a:ext cx="2439650" cy="343830"/>
          </a:xfrm>
          <a:prstGeom prst="bentConnector3">
            <a:avLst>
              <a:gd name="adj1" fmla="val 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67ACC3-EB0F-4713-98AC-2748458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675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números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723434" y="2871578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BB1110-3678-4D9D-A8D2-07A195D8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85" y="2575732"/>
            <a:ext cx="3476625" cy="1076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E6ABB3-FAC5-4C0D-8C3B-7F6F5FDA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73" y="2510243"/>
            <a:ext cx="1504950" cy="16478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049EE01-B6E2-473C-8BA8-5F72A1F3F8F1}"/>
              </a:ext>
            </a:extLst>
          </p:cNvPr>
          <p:cNvSpPr/>
          <p:nvPr/>
        </p:nvSpPr>
        <p:spPr>
          <a:xfrm>
            <a:off x="8267882" y="289016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externamente sin patrón numérico definido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CF404A-AB20-4E2B-B1DB-2722BDCB954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212650" y="2717563"/>
            <a:ext cx="1055232" cy="437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E3787E45-79A6-4849-B0AC-D38CB312D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114" y="3639150"/>
            <a:ext cx="895350" cy="15621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82233-3926-4DF4-A45E-B471D09A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867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Forvalues</a:t>
            </a:r>
            <a:r>
              <a:rPr lang="es-419" dirty="0"/>
              <a:t>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836" y="3564084"/>
            <a:ext cx="3400424" cy="2019301"/>
          </a:xfrm>
        </p:spPr>
        <p:txBody>
          <a:bodyPr anchor="ctr">
            <a:normAutofit fontScale="92500"/>
          </a:bodyPr>
          <a:lstStyle/>
          <a:p>
            <a:r>
              <a:rPr lang="es-CO" dirty="0"/>
              <a:t>Iteración sobre una lista de números con un patrón definido</a:t>
            </a:r>
          </a:p>
          <a:p>
            <a:r>
              <a:rPr lang="es-CO" dirty="0"/>
              <a:t>Lista definida internamente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3110795" y="2882810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8C3B88C-232D-4E4F-A10D-045A12D4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86" y="2154273"/>
            <a:ext cx="3510019" cy="101032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BBB3DC0-DFB0-406E-A756-F94EDC6C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65" y="3236609"/>
            <a:ext cx="415974" cy="1723318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9C0D386-E8AF-41B8-8FC0-54662058E99C}"/>
              </a:ext>
            </a:extLst>
          </p:cNvPr>
          <p:cNvSpPr/>
          <p:nvPr/>
        </p:nvSpPr>
        <p:spPr>
          <a:xfrm>
            <a:off x="6171239" y="1519659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2C6CE4-1721-423E-BCCA-680B6C58C220}"/>
              </a:ext>
            </a:extLst>
          </p:cNvPr>
          <p:cNvSpPr/>
          <p:nvPr/>
        </p:nvSpPr>
        <p:spPr>
          <a:xfrm>
            <a:off x="4415250" y="1506304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Comando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0CB8DF5-87E8-4367-804D-A2CE5463E6DD}"/>
              </a:ext>
            </a:extLst>
          </p:cNvPr>
          <p:cNvCxnSpPr>
            <a:cxnSpLocks/>
          </p:cNvCxnSpPr>
          <p:nvPr/>
        </p:nvCxnSpPr>
        <p:spPr>
          <a:xfrm>
            <a:off x="5058396" y="1789978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748CD6DD-F311-46CE-B0C9-BFFE404E17B7}"/>
              </a:ext>
            </a:extLst>
          </p:cNvPr>
          <p:cNvSpPr/>
          <p:nvPr/>
        </p:nvSpPr>
        <p:spPr>
          <a:xfrm rot="16200000">
            <a:off x="6699710" y="1144403"/>
            <a:ext cx="199792" cy="1670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5D8C1F5-8FD7-425A-BDDB-8CBA437A92FC}"/>
              </a:ext>
            </a:extLst>
          </p:cNvPr>
          <p:cNvSpPr/>
          <p:nvPr/>
        </p:nvSpPr>
        <p:spPr>
          <a:xfrm>
            <a:off x="5251910" y="3215994"/>
            <a:ext cx="1838658" cy="62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Iterador como parámetro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BD8D548-89A3-471A-A8E6-226681A79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8" y="2269553"/>
            <a:ext cx="1571625" cy="1609725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77281F83-B4CA-4977-8F14-1B99F5C3695F}"/>
              </a:ext>
            </a:extLst>
          </p:cNvPr>
          <p:cNvSpPr/>
          <p:nvPr/>
        </p:nvSpPr>
        <p:spPr>
          <a:xfrm>
            <a:off x="8799517" y="1523091"/>
            <a:ext cx="2297107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Notación equivalente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BF2B7D06-AAC8-4DAD-A0A7-3D51FEB25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75" y="2073069"/>
            <a:ext cx="3848100" cy="100012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4359401-2193-43BE-A56E-14360E14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74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con números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2758678" y="2509523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9C0D386-E8AF-41B8-8FC0-54662058E99C}"/>
              </a:ext>
            </a:extLst>
          </p:cNvPr>
          <p:cNvSpPr/>
          <p:nvPr/>
        </p:nvSpPr>
        <p:spPr>
          <a:xfrm>
            <a:off x="7880858" y="1537360"/>
            <a:ext cx="1256734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2C6CE4-1721-423E-BCCA-680B6C58C220}"/>
              </a:ext>
            </a:extLst>
          </p:cNvPr>
          <p:cNvSpPr/>
          <p:nvPr/>
        </p:nvSpPr>
        <p:spPr>
          <a:xfrm>
            <a:off x="2974615" y="1425719"/>
            <a:ext cx="2769828" cy="5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Comando para iterar sobre números o caracteres</a:t>
            </a:r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748CD6DD-F311-46CE-B0C9-BFFE404E17B7}"/>
              </a:ext>
            </a:extLst>
          </p:cNvPr>
          <p:cNvSpPr/>
          <p:nvPr/>
        </p:nvSpPr>
        <p:spPr>
          <a:xfrm rot="16200000">
            <a:off x="8413742" y="1063952"/>
            <a:ext cx="199792" cy="1965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0E00B35-9FF0-4D3B-A3EE-7BB564D29676}"/>
              </a:ext>
            </a:extLst>
          </p:cNvPr>
          <p:cNvSpPr/>
          <p:nvPr/>
        </p:nvSpPr>
        <p:spPr>
          <a:xfrm>
            <a:off x="461962" y="4466557"/>
            <a:ext cx="2476500" cy="67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Parte de esta secuencia tiene un patrón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1E21FC-3413-4AE4-8ECD-82E7D14E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19" y="2200656"/>
            <a:ext cx="6238875" cy="1066800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0CB8DF5-87E8-4367-804D-A2CE5463E6DD}"/>
              </a:ext>
            </a:extLst>
          </p:cNvPr>
          <p:cNvCxnSpPr>
            <a:cxnSpLocks/>
          </p:cNvCxnSpPr>
          <p:nvPr/>
        </p:nvCxnSpPr>
        <p:spPr>
          <a:xfrm>
            <a:off x="4299365" y="1951903"/>
            <a:ext cx="9525" cy="32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90252C6-01E2-43A2-AB08-EA693D603F62}"/>
              </a:ext>
            </a:extLst>
          </p:cNvPr>
          <p:cNvSpPr/>
          <p:nvPr/>
        </p:nvSpPr>
        <p:spPr>
          <a:xfrm>
            <a:off x="5905500" y="2200656"/>
            <a:ext cx="1615826" cy="328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FD64B2-92FC-4D67-A958-8868919E1111}"/>
              </a:ext>
            </a:extLst>
          </p:cNvPr>
          <p:cNvSpPr/>
          <p:nvPr/>
        </p:nvSpPr>
        <p:spPr>
          <a:xfrm>
            <a:off x="5392878" y="3528028"/>
            <a:ext cx="2476500" cy="37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parsimoniosa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BA27F02-56BE-4BD1-941F-6733C82D13F4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rot="5400000" flipH="1" flipV="1">
            <a:off x="6172644" y="2987260"/>
            <a:ext cx="999253" cy="82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2F4FE61-0DC4-45A4-AB5A-EF95D8ACC44E}"/>
              </a:ext>
            </a:extLst>
          </p:cNvPr>
          <p:cNvGrpSpPr/>
          <p:nvPr/>
        </p:nvGrpSpPr>
        <p:grpSpPr>
          <a:xfrm>
            <a:off x="3050976" y="5048613"/>
            <a:ext cx="5709047" cy="1663122"/>
            <a:chOff x="2758678" y="3662203"/>
            <a:chExt cx="5709047" cy="1663122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3E3E450-AA48-4D5B-A9EF-7F2E0DA8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4700" y="4220425"/>
              <a:ext cx="5153025" cy="1104900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B623F4A-8943-4435-A86E-EBF0BB418895}"/>
                </a:ext>
              </a:extLst>
            </p:cNvPr>
            <p:cNvSpPr/>
            <p:nvPr/>
          </p:nvSpPr>
          <p:spPr>
            <a:xfrm>
              <a:off x="2758678" y="3662203"/>
              <a:ext cx="2476500" cy="379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/>
                <a:t>Sintaxis directa</a:t>
              </a: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5A866C4-1E6B-4A51-A918-98D7D38BBCEA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4666500" y="3372543"/>
              <a:ext cx="264573" cy="16037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140855A-B65F-4297-BE70-E7EC814B7FF8}"/>
                </a:ext>
              </a:extLst>
            </p:cNvPr>
            <p:cNvSpPr/>
            <p:nvPr/>
          </p:nvSpPr>
          <p:spPr>
            <a:xfrm>
              <a:off x="5552130" y="4233534"/>
              <a:ext cx="454644" cy="3281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 dirty="0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1921216-A9B0-4D6E-B528-47162BDA9954}"/>
              </a:ext>
            </a:extLst>
          </p:cNvPr>
          <p:cNvSpPr txBox="1">
            <a:spLocks/>
          </p:cNvSpPr>
          <p:nvPr/>
        </p:nvSpPr>
        <p:spPr>
          <a:xfrm>
            <a:off x="8760023" y="5633193"/>
            <a:ext cx="2896815" cy="46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Sin notación del patrón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2F6D96E-B689-4646-A83D-AC0E4098B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90" y="4062756"/>
            <a:ext cx="4943475" cy="137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747" y="2605404"/>
            <a:ext cx="3400424" cy="1066799"/>
          </a:xfrm>
        </p:spPr>
        <p:txBody>
          <a:bodyPr anchor="ctr">
            <a:normAutofit fontScale="62500" lnSpcReduction="20000"/>
          </a:bodyPr>
          <a:lstStyle/>
          <a:p>
            <a:r>
              <a:rPr lang="es-CO" dirty="0"/>
              <a:t>Iteración sobre una lista de números con un patrón parcialmente definido</a:t>
            </a:r>
          </a:p>
          <a:p>
            <a:r>
              <a:rPr lang="es-CO" dirty="0"/>
              <a:t>Lista definida internamente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72C4E40-F341-4472-BCFB-2B392127A426}"/>
              </a:ext>
            </a:extLst>
          </p:cNvPr>
          <p:cNvSpPr txBox="1">
            <a:spLocks/>
          </p:cNvSpPr>
          <p:nvPr/>
        </p:nvSpPr>
        <p:spPr>
          <a:xfrm>
            <a:off x="8605241" y="4772386"/>
            <a:ext cx="3674022" cy="461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Con lista definida externamente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A4D9B25-AE61-4100-84FB-C5D9BF77EB64}"/>
              </a:ext>
            </a:extLst>
          </p:cNvPr>
          <p:cNvSpPr/>
          <p:nvPr/>
        </p:nvSpPr>
        <p:spPr>
          <a:xfrm>
            <a:off x="7869378" y="4420437"/>
            <a:ext cx="1341297" cy="328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256648DD-F78B-45D7-BD48-6A50A9E52E2E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>
            <a:off x="7869378" y="3717985"/>
            <a:ext cx="670649" cy="702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35526350-2472-46F7-A3A4-42A1DFBCE033}"/>
              </a:ext>
            </a:extLst>
          </p:cNvPr>
          <p:cNvSpPr/>
          <p:nvPr/>
        </p:nvSpPr>
        <p:spPr>
          <a:xfrm rot="10800000">
            <a:off x="570584" y="2935299"/>
            <a:ext cx="187556" cy="943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413C849B-D4A6-4A39-8A32-E502575F1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115962"/>
            <a:ext cx="1895475" cy="22098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96C9008-0B0C-42D3-BBEE-3F21275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0222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6" grpId="0" animBg="1"/>
      <p:bldP spid="19" grpId="0" animBg="1"/>
      <p:bldP spid="36" grpId="0"/>
      <p:bldP spid="38" grpId="0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cadenas de caracteres 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07598" y="29927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9075634" y="3039037"/>
            <a:ext cx="3016081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internamente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588523" y="3206634"/>
            <a:ext cx="487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4AF5A70-3821-4824-9D24-68BFCE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08" y="2838113"/>
            <a:ext cx="1582456" cy="16826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3898EF-F15D-456F-A152-066E2303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40" y="2899837"/>
            <a:ext cx="4657814" cy="69543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CC436F3-D1BA-4F41-9237-9F250698D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40" y="4056557"/>
            <a:ext cx="3931421" cy="83213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11B4A5EC-667B-4C29-A892-81803C22122E}"/>
              </a:ext>
            </a:extLst>
          </p:cNvPr>
          <p:cNvSpPr/>
          <p:nvPr/>
        </p:nvSpPr>
        <p:spPr>
          <a:xfrm>
            <a:off x="9075634" y="4268649"/>
            <a:ext cx="3016081" cy="33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9172220-D267-4FD4-8228-0BAD200C998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99761" y="4436246"/>
            <a:ext cx="137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B77843D-F681-4070-89A8-ECBD23DE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340" y="4946291"/>
            <a:ext cx="419100" cy="1895475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B22798F-3F46-4B56-A092-E5E437F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36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con cadenas de caracteres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D049EE01-B6E2-473C-8BA8-5F72A1F3F8F1}"/>
              </a:ext>
            </a:extLst>
          </p:cNvPr>
          <p:cNvSpPr/>
          <p:nvPr/>
        </p:nvSpPr>
        <p:spPr>
          <a:xfrm>
            <a:off x="8702939" y="2831826"/>
            <a:ext cx="3085918" cy="5290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definida externamente con las cadenas de caracteres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A85366-20CF-4991-8B82-AEBA47AE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59" y="2661733"/>
            <a:ext cx="4631499" cy="995402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ACF404A-AB20-4E2B-B1DB-2722BDCB954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674559" y="2831827"/>
            <a:ext cx="1028381" cy="264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9E5E85B-8274-4F33-8803-47229D73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59" y="3665216"/>
            <a:ext cx="1047750" cy="1619250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D27131FA-EAA0-41B8-AB10-F2C6A045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7001" y="2655216"/>
            <a:ext cx="1543050" cy="1657350"/>
          </a:xfr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380D311-9F57-4A91-85C2-77883304C745}"/>
              </a:ext>
            </a:extLst>
          </p:cNvPr>
          <p:cNvSpPr/>
          <p:nvPr/>
        </p:nvSpPr>
        <p:spPr>
          <a:xfrm>
            <a:off x="2113717" y="293577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0B6DB9D-13BF-4673-963C-FB7000E597A2}"/>
              </a:ext>
            </a:extLst>
          </p:cNvPr>
          <p:cNvSpPr txBox="1">
            <a:spLocks/>
          </p:cNvSpPr>
          <p:nvPr/>
        </p:nvSpPr>
        <p:spPr>
          <a:xfrm>
            <a:off x="8493278" y="4071678"/>
            <a:ext cx="3505239" cy="1187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Las listas definidas internamente en los comandos de ciclos de R solo pueden ser con patrones numéricos</a:t>
            </a:r>
            <a:endParaRPr lang="en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E295ED0-6601-445C-9F0C-C7B17A6ED7A8}"/>
              </a:ext>
            </a:extLst>
          </p:cNvPr>
          <p:cNvSpPr/>
          <p:nvPr/>
        </p:nvSpPr>
        <p:spPr>
          <a:xfrm>
            <a:off x="564023" y="5969695"/>
            <a:ext cx="9063527" cy="82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 tiene una familia de comandos para realizar operaciones repetitivas a través de listas. Se denominan la familia </a:t>
            </a:r>
            <a:r>
              <a:rPr lang="es-CO" sz="1600" i="1" dirty="0" err="1"/>
              <a:t>apply</a:t>
            </a:r>
            <a:r>
              <a:rPr lang="es-CO" sz="1600" dirty="0"/>
              <a:t> (</a:t>
            </a:r>
            <a:r>
              <a:rPr lang="es-CO" sz="1600" dirty="0" err="1"/>
              <a:t>apply</a:t>
            </a:r>
            <a:r>
              <a:rPr lang="es-CO" sz="1600" dirty="0"/>
              <a:t>, </a:t>
            </a:r>
            <a:r>
              <a:rPr lang="es-CO" sz="1600" dirty="0" err="1"/>
              <a:t>sapply</a:t>
            </a:r>
            <a:r>
              <a:rPr lang="es-CO" sz="1600" dirty="0"/>
              <a:t>, </a:t>
            </a:r>
            <a:r>
              <a:rPr lang="es-CO" sz="1600" dirty="0" err="1"/>
              <a:t>lapply</a:t>
            </a:r>
            <a:r>
              <a:rPr lang="es-CO" sz="1600" dirty="0"/>
              <a:t>). Su estudio excede el objetivo de este curso pero puede ser consultado en la bibliografía recomendada al final de esta presentación.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42B3EC-5923-4ED2-A324-543F2179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748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con cadenas de caracteres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DA07087-6503-42C6-89D2-CB6CAAC3613B}"/>
              </a:ext>
            </a:extLst>
          </p:cNvPr>
          <p:cNvSpPr/>
          <p:nvPr/>
        </p:nvSpPr>
        <p:spPr>
          <a:xfrm>
            <a:off x="2758678" y="2509523"/>
            <a:ext cx="70108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6DC2C7-A861-4417-91C0-6EF0B633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8" y="2264350"/>
            <a:ext cx="2047875" cy="2190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09BA605-537F-4671-9662-5443C764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1459923"/>
            <a:ext cx="5124450" cy="12001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75710D0-6F58-432A-9423-19BB23A6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4490610"/>
            <a:ext cx="5600700" cy="1485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3EBD684-A640-4A2F-8D17-F6A236320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175" y="2813341"/>
            <a:ext cx="5429250" cy="152400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A1C3BD07-9C3A-48F7-AA67-1989F3A415D6}"/>
              </a:ext>
            </a:extLst>
          </p:cNvPr>
          <p:cNvSpPr/>
          <p:nvPr/>
        </p:nvSpPr>
        <p:spPr>
          <a:xfrm>
            <a:off x="9204126" y="1933776"/>
            <a:ext cx="1644849" cy="37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directa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3F8B72-DEAB-4050-A5F8-0750EF92A0D5}"/>
              </a:ext>
            </a:extLst>
          </p:cNvPr>
          <p:cNvSpPr/>
          <p:nvPr/>
        </p:nvSpPr>
        <p:spPr>
          <a:xfrm>
            <a:off x="9204125" y="3287213"/>
            <a:ext cx="204490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de lista macro local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70860DB-02B2-4580-B1C2-58F4507B28A9}"/>
              </a:ext>
            </a:extLst>
          </p:cNvPr>
          <p:cNvSpPr/>
          <p:nvPr/>
        </p:nvSpPr>
        <p:spPr>
          <a:xfrm>
            <a:off x="9204125" y="4741098"/>
            <a:ext cx="204490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Sintaxis de lista global local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08C840F-BB6C-4003-A852-B6D954E92EAB}"/>
              </a:ext>
            </a:extLst>
          </p:cNvPr>
          <p:cNvSpPr/>
          <p:nvPr/>
        </p:nvSpPr>
        <p:spPr>
          <a:xfrm>
            <a:off x="1655618" y="6003920"/>
            <a:ext cx="7869382" cy="67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Stata cuenta con una sintaxis especial para programar operaciones repetitivas con variables de bases de datos que veremos en el módulo 4 de este curso.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75711-CAD1-4BF9-A976-614ADAF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367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(Ejemplo)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976E27D9-D151-4B9E-AA97-517979C91F6F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9857507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ysClr val="windowText" lastClr="000000"/>
                </a:solidFill>
              </a:rPr>
              <a:t>Probemos en consola:</a:t>
            </a:r>
          </a:p>
          <a:p>
            <a:r>
              <a:rPr lang="es-CO" sz="2000" dirty="0">
                <a:solidFill>
                  <a:sysClr val="windowText" lastClr="000000"/>
                </a:solidFill>
              </a:rPr>
              <a:t>En un grupo, conformado por </a:t>
            </a:r>
            <a:r>
              <a:rPr lang="es-ES" sz="2000" dirty="0">
                <a:solidFill>
                  <a:sysClr val="windowText" lastClr="000000"/>
                </a:solidFill>
              </a:rPr>
              <a:t>María, Pedro, Juan, Alonso e Iván, se hace un registro de su orden de llegada a una sala. Un dispositivo genera un mensaje con los nombres de las personas en la sala así: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“Las personas en la sala son: ”</a:t>
            </a:r>
          </a:p>
          <a:p>
            <a:endParaRPr lang="es-ES" sz="2000" dirty="0">
              <a:solidFill>
                <a:sysClr val="windowText" lastClr="000000"/>
              </a:solidFill>
            </a:endParaRPr>
          </a:p>
          <a:p>
            <a:r>
              <a:rPr lang="es-ES" sz="2000" dirty="0">
                <a:solidFill>
                  <a:sysClr val="windowText" lastClr="000000"/>
                </a:solidFill>
              </a:rPr>
              <a:t>Con un ciclo iterado programe los sucesivos mensajes que emite el dispositivo si los integrantes del grupo entran en el orden dicho anteriormente.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B1C55-B6EA-4863-9FD2-C11C46E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49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51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3498275"/>
            <a:ext cx="3076575" cy="2678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O" dirty="0"/>
              <a:t>Operadores lógicos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sz="1800" dirty="0"/>
              <a:t>Tomado de: </a:t>
            </a:r>
            <a:r>
              <a:rPr lang="es-CO" sz="1800" dirty="0">
                <a:hlinkClick r:id="rId2"/>
              </a:rPr>
              <a:t>https://j2logo.com/python/tutorial/operadores-en-python/</a:t>
            </a:r>
            <a:r>
              <a:rPr lang="es-CO" sz="1800" dirty="0"/>
              <a:t> </a:t>
            </a:r>
            <a:endParaRPr lang="en-CO" sz="1800" dirty="0"/>
          </a:p>
          <a:p>
            <a:pPr marL="0" indent="0">
              <a:buNone/>
            </a:pP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9D517C-F2F8-4E20-BDF0-5EA61B1E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3" y="2881330"/>
            <a:ext cx="7600950" cy="2771775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AFBE20C-2906-4B64-930B-0E2C9AED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808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5"/>
            <a:ext cx="11445765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</a:t>
            </a:r>
            <a:br>
              <a:rPr lang="es-419" dirty="0"/>
            </a:br>
            <a:r>
              <a:rPr lang="es-419" dirty="0"/>
              <a:t>Solución en clase iterando sobre la lista de los nombres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EA6A35-D9B1-48C7-ADFB-FCC45C01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" y="1801743"/>
            <a:ext cx="7508965" cy="2053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C6142F-226B-4B69-90D6-9BED5FEC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3" y="4106793"/>
            <a:ext cx="8515350" cy="1704975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3C76B77-8829-4F53-99A0-61CE1137B21F}"/>
              </a:ext>
            </a:extLst>
          </p:cNvPr>
          <p:cNvSpPr/>
          <p:nvPr/>
        </p:nvSpPr>
        <p:spPr>
          <a:xfrm>
            <a:off x="8878633" y="2857515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recursiva con cadenas de caracteres sobre un objeto mutable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D5E50-5B78-4775-95E1-7AA039228FC8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5202621" y="3130025"/>
            <a:ext cx="3676012" cy="16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DE83BFDA-52DB-43EE-B7C8-A476BF68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7098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5"/>
            <a:ext cx="11288110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</a:t>
            </a:r>
            <a:br>
              <a:rPr lang="es-419" dirty="0"/>
            </a:br>
            <a:r>
              <a:rPr lang="es-419" dirty="0"/>
              <a:t>Solución en clase iterando sobre una lista de números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811487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330910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F3C76B77-8829-4F53-99A0-61CE1137B21F}"/>
              </a:ext>
            </a:extLst>
          </p:cNvPr>
          <p:cNvSpPr/>
          <p:nvPr/>
        </p:nvSpPr>
        <p:spPr>
          <a:xfrm>
            <a:off x="8557172" y="3015778"/>
            <a:ext cx="3151352" cy="111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Usando una lista interna con el mismo orden definido en la lista “nombres”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0936A-A241-4596-8B03-631F358A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" y="2466207"/>
            <a:ext cx="7817924" cy="1925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0C24310-4CBC-415C-BD58-E07D325D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3" y="4584772"/>
            <a:ext cx="8515350" cy="17049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5EB6545-227E-4567-AFFB-844F4E3B2C47}"/>
              </a:ext>
            </a:extLst>
          </p:cNvPr>
          <p:cNvSpPr/>
          <p:nvPr/>
        </p:nvSpPr>
        <p:spPr>
          <a:xfrm>
            <a:off x="2548284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7D5FDF0-BE33-4013-A5AD-68A2BE048BAF}"/>
              </a:ext>
            </a:extLst>
          </p:cNvPr>
          <p:cNvSpPr/>
          <p:nvPr/>
        </p:nvSpPr>
        <p:spPr>
          <a:xfrm>
            <a:off x="3744538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6BBA07-C7FD-4553-AC3C-290DAF06EA65}"/>
              </a:ext>
            </a:extLst>
          </p:cNvPr>
          <p:cNvSpPr/>
          <p:nvPr/>
        </p:nvSpPr>
        <p:spPr>
          <a:xfrm>
            <a:off x="4865758" y="1896260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891E6A1-FD5C-4984-932F-E7FFB4D333DA}"/>
              </a:ext>
            </a:extLst>
          </p:cNvPr>
          <p:cNvSpPr/>
          <p:nvPr/>
        </p:nvSpPr>
        <p:spPr>
          <a:xfrm>
            <a:off x="6024994" y="1910610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760814B-0724-41FA-90E8-2148EF13AE16}"/>
              </a:ext>
            </a:extLst>
          </p:cNvPr>
          <p:cNvSpPr/>
          <p:nvPr/>
        </p:nvSpPr>
        <p:spPr>
          <a:xfrm>
            <a:off x="7221248" y="1886171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C9E5CBB-C742-419B-9E0F-EE47DF561FCD}"/>
              </a:ext>
            </a:extLst>
          </p:cNvPr>
          <p:cNvSpPr/>
          <p:nvPr/>
        </p:nvSpPr>
        <p:spPr>
          <a:xfrm>
            <a:off x="8417501" y="1805938"/>
            <a:ext cx="3627353" cy="757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Este índice permite programar el orden de llegada con números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403C58B-9161-44C9-A952-9E87ACB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109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365125"/>
            <a:ext cx="11288110" cy="1325563"/>
          </a:xfrm>
        </p:spPr>
        <p:txBody>
          <a:bodyPr>
            <a:normAutofit/>
          </a:bodyPr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</a:t>
            </a:r>
            <a:br>
              <a:rPr lang="es-419" dirty="0"/>
            </a:br>
            <a:r>
              <a:rPr lang="es-419" dirty="0"/>
              <a:t>Solución en clase cambiando el orden de llegada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509CF418-86E5-413F-A846-EED8B02DC8F2}"/>
              </a:ext>
            </a:extLst>
          </p:cNvPr>
          <p:cNvSpPr/>
          <p:nvPr/>
        </p:nvSpPr>
        <p:spPr>
          <a:xfrm>
            <a:off x="7999872" y="2176549"/>
            <a:ext cx="3353928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Usando un orden distinto de llegada de personas a la sala. Se aprovecha el índice de la lista definida al inicio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F1BD6E4-98FA-421A-9669-C7FE9660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5" y="4284757"/>
            <a:ext cx="8572500" cy="1543050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B3B3B7-86BC-4093-8497-0F0FE43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52</a:t>
            </a:fld>
            <a:endParaRPr lang="en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AC5EDD9-F623-4704-B6E0-879038F17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7" y="2089605"/>
            <a:ext cx="6587837" cy="17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>
            <a:extLst>
              <a:ext uri="{FF2B5EF4-FFF2-40B4-BE49-F238E27FC236}">
                <a16:creationId xmlns:a16="http://schemas.microsoft.com/office/drawing/2014/main" id="{9DF070B0-3721-4B7D-A4DD-0596DF51757D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365125"/>
            <a:ext cx="11974563" cy="1325563"/>
          </a:xfrm>
        </p:spPr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Python (Ejemplo) – usando la función </a:t>
            </a:r>
            <a:r>
              <a:rPr lang="es-419" dirty="0" err="1"/>
              <a:t>len</a:t>
            </a:r>
            <a:r>
              <a:rPr lang="es-419" dirty="0"/>
              <a:t>()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2517200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2" y="2563112"/>
            <a:ext cx="7834743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D9CFEA-3F5F-4605-B409-45AA9CE08162}"/>
              </a:ext>
            </a:extLst>
          </p:cNvPr>
          <p:cNvSpPr/>
          <p:nvPr/>
        </p:nvSpPr>
        <p:spPr>
          <a:xfrm>
            <a:off x="2877884" y="20116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64D83B-BFB1-4C21-8E0B-A0343E171471}"/>
              </a:ext>
            </a:extLst>
          </p:cNvPr>
          <p:cNvSpPr/>
          <p:nvPr/>
        </p:nvSpPr>
        <p:spPr>
          <a:xfrm>
            <a:off x="8007927" y="1787367"/>
            <a:ext cx="3345874" cy="52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definida externamente con cadenas de caracteres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D884A7-F068-4F20-896C-148EF3A041B5}"/>
              </a:ext>
            </a:extLst>
          </p:cNvPr>
          <p:cNvSpPr/>
          <p:nvPr/>
        </p:nvSpPr>
        <p:spPr>
          <a:xfrm>
            <a:off x="8172939" y="5126372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Escritura recursiva con cadenas de caracteres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A3AE22-CC3F-4F5C-ABFF-CDA8736DFD7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989187" y="2051949"/>
            <a:ext cx="101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0DFD657-C22F-4AB4-89AF-3E9D4C54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888147"/>
            <a:ext cx="6410325" cy="2190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EC56BA-C8AE-418A-9718-92E3C94C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0" y="4163558"/>
            <a:ext cx="5810250" cy="2409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A96CFE-F5EB-4BC0-BA64-5BD805B8D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174" y="2395440"/>
            <a:ext cx="3852063" cy="908782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8C0F032-63F3-4EEA-9B66-EC59170F227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143250" y="2316531"/>
            <a:ext cx="4620924" cy="533301"/>
          </a:xfrm>
          <a:prstGeom prst="bentConnector3">
            <a:avLst>
              <a:gd name="adj1" fmla="val 32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9538326-08C8-453E-91B6-A0941F86AAC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918841" y="3690600"/>
            <a:ext cx="3254098" cy="1708283"/>
          </a:xfrm>
          <a:prstGeom prst="bentConnector3">
            <a:avLst>
              <a:gd name="adj1" fmla="val 27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2874E69-DD24-466F-9B2B-CE85EB350E56}"/>
              </a:ext>
            </a:extLst>
          </p:cNvPr>
          <p:cNvSpPr/>
          <p:nvPr/>
        </p:nvSpPr>
        <p:spPr>
          <a:xfrm>
            <a:off x="2162175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9364537-A708-4A69-A3A9-88FD437C663D}"/>
              </a:ext>
            </a:extLst>
          </p:cNvPr>
          <p:cNvSpPr/>
          <p:nvPr/>
        </p:nvSpPr>
        <p:spPr>
          <a:xfrm>
            <a:off x="3096526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013C84D-F269-42AF-9C27-1C923B229532}"/>
              </a:ext>
            </a:extLst>
          </p:cNvPr>
          <p:cNvSpPr/>
          <p:nvPr/>
        </p:nvSpPr>
        <p:spPr>
          <a:xfrm>
            <a:off x="4087992" y="1485492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B2670C8-05B1-4E52-BA52-39AF09CA2258}"/>
              </a:ext>
            </a:extLst>
          </p:cNvPr>
          <p:cNvSpPr/>
          <p:nvPr/>
        </p:nvSpPr>
        <p:spPr>
          <a:xfrm>
            <a:off x="5069933" y="1485492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D5BC728-42C0-46DE-950E-7FC4CA29463C}"/>
              </a:ext>
            </a:extLst>
          </p:cNvPr>
          <p:cNvSpPr/>
          <p:nvPr/>
        </p:nvSpPr>
        <p:spPr>
          <a:xfrm>
            <a:off x="6129355" y="1475403"/>
            <a:ext cx="409575" cy="3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10789D9-0F62-4500-9A33-0A4BF3827724}"/>
              </a:ext>
            </a:extLst>
          </p:cNvPr>
          <p:cNvSpPr/>
          <p:nvPr/>
        </p:nvSpPr>
        <p:spPr>
          <a:xfrm>
            <a:off x="8201492" y="3512838"/>
            <a:ext cx="3151352" cy="86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/>
              <a:t>len</a:t>
            </a:r>
            <a:r>
              <a:rPr lang="es-CO" sz="1600" dirty="0"/>
              <a:t>(nombres) = 5</a:t>
            </a:r>
          </a:p>
          <a:p>
            <a:pPr algn="ctr"/>
            <a:r>
              <a:rPr lang="es-CO" sz="1600" dirty="0"/>
              <a:t>La lista es:  0,1,2,3,4</a:t>
            </a:r>
          </a:p>
          <a:p>
            <a:pPr algn="ctr"/>
            <a:r>
              <a:rPr lang="es-CO" sz="1600" dirty="0"/>
              <a:t>Se conserva el orden de llegada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C605FF82-3DF6-40A8-B2DF-675EB9D6117D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427832" y="3075529"/>
            <a:ext cx="3773661" cy="867926"/>
          </a:xfrm>
          <a:prstGeom prst="bentConnector3">
            <a:avLst>
              <a:gd name="adj1" fmla="val 17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número de diapositiva 33">
            <a:extLst>
              <a:ext uri="{FF2B5EF4-FFF2-40B4-BE49-F238E27FC236}">
                <a16:creationId xmlns:a16="http://schemas.microsoft.com/office/drawing/2014/main" id="{32EE56DB-60D2-4EB0-A054-75C8CE2A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89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3" grpId="0" animBg="1"/>
      <p:bldP spid="26" grpId="0" animBg="1"/>
      <p:bldP spid="28" grpId="0" animBg="1"/>
      <p:bldP spid="30" grpId="0" animBg="1"/>
      <p:bldP spid="31" grpId="0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</a:t>
            </a:r>
            <a:r>
              <a:rPr lang="es-419" dirty="0"/>
              <a:t> – R (Ejemplo)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8437420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2952B3-E934-43C4-A23A-46800E2E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3" y="3864890"/>
            <a:ext cx="7012893" cy="219007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FF9AC882-9010-410B-B03A-143BAE7261D0}"/>
              </a:ext>
            </a:extLst>
          </p:cNvPr>
          <p:cNvSpPr/>
          <p:nvPr/>
        </p:nvSpPr>
        <p:spPr>
          <a:xfrm>
            <a:off x="8925791" y="1582124"/>
            <a:ext cx="3051896" cy="454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Lista como objeto 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(Lista de cadenas de caracteres)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0664343-08E1-415E-976A-4FF170411A73}"/>
              </a:ext>
            </a:extLst>
          </p:cNvPr>
          <p:cNvSpPr/>
          <p:nvPr/>
        </p:nvSpPr>
        <p:spPr>
          <a:xfrm>
            <a:off x="8632247" y="3402547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Concatenar caracteres (con función)</a:t>
            </a:r>
          </a:p>
          <a:p>
            <a:pPr algn="ctr"/>
            <a:r>
              <a:rPr lang="es-CO" sz="1600" dirty="0">
                <a:solidFill>
                  <a:schemeClr val="tx1"/>
                </a:solidFill>
              </a:rPr>
              <a:t>Operación recursiva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5D169F9-32A8-4391-BE8C-6B3D82BF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559682"/>
            <a:ext cx="7572375" cy="2295525"/>
          </a:xfrm>
          <a:prstGeom prst="rect">
            <a:avLst/>
          </a:prstGeom>
        </p:spPr>
      </p:pic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E64B62C-1FFD-439D-AB60-DDFA6470661A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7786697" y="3217773"/>
            <a:ext cx="845551" cy="458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63C06DF-BB09-4B72-B870-0E9EDD2224D5}"/>
              </a:ext>
            </a:extLst>
          </p:cNvPr>
          <p:cNvSpPr/>
          <p:nvPr/>
        </p:nvSpPr>
        <p:spPr>
          <a:xfrm>
            <a:off x="8686800" y="2455753"/>
            <a:ext cx="3143250" cy="451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Mensaje de inicio como objeto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FD653E87-A62F-4991-86ED-D38DC60779B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753100" y="2252010"/>
            <a:ext cx="2933700" cy="429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D5DDA1F6-4ED1-48F6-94EE-339E8B7E6DA5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647707" y="1690702"/>
            <a:ext cx="1278084" cy="11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422F38-6C03-4921-B917-0D2197981491}"/>
              </a:ext>
            </a:extLst>
          </p:cNvPr>
          <p:cNvSpPr/>
          <p:nvPr/>
        </p:nvSpPr>
        <p:spPr>
          <a:xfrm>
            <a:off x="8581053" y="4749818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¿Cómo lo programaría si quisiera iterar sobre números?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8A1022-88B6-4052-B32C-91E08BACC9B0}"/>
              </a:ext>
            </a:extLst>
          </p:cNvPr>
          <p:cNvSpPr/>
          <p:nvPr/>
        </p:nvSpPr>
        <p:spPr>
          <a:xfrm>
            <a:off x="8581053" y="5507195"/>
            <a:ext cx="3197804" cy="547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Aprovechar el índice de la lista “nombres”. </a:t>
            </a:r>
            <a:r>
              <a:rPr lang="es-CO" sz="1400" dirty="0">
                <a:solidFill>
                  <a:schemeClr val="tx1"/>
                </a:solidFill>
              </a:rPr>
              <a:t>Similar a Python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DB57C2-7062-400A-B0D5-0536E4C2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741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</a:t>
            </a:r>
            <a:r>
              <a:rPr lang="es-419" dirty="0" err="1"/>
              <a:t>Foreach</a:t>
            </a:r>
            <a:r>
              <a:rPr lang="es-419" dirty="0"/>
              <a:t> – Stata (Ejemplo)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A1C3BD07-9C3A-48F7-AA67-1989F3A415D6}"/>
              </a:ext>
            </a:extLst>
          </p:cNvPr>
          <p:cNvSpPr/>
          <p:nvPr/>
        </p:nvSpPr>
        <p:spPr>
          <a:xfrm>
            <a:off x="9499401" y="851296"/>
            <a:ext cx="1749624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Lista en una macro local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3F8B72-DEAB-4050-A5F8-0750EF92A0D5}"/>
              </a:ext>
            </a:extLst>
          </p:cNvPr>
          <p:cNvSpPr/>
          <p:nvPr/>
        </p:nvSpPr>
        <p:spPr>
          <a:xfrm>
            <a:off x="8686800" y="3287212"/>
            <a:ext cx="2223655" cy="94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Concatenar caracteres </a:t>
            </a:r>
            <a:r>
              <a:rPr lang="es-CO" sz="1200" dirty="0"/>
              <a:t>(similar a Python)</a:t>
            </a:r>
          </a:p>
          <a:p>
            <a:pPr algn="ctr"/>
            <a:r>
              <a:rPr lang="es-CO" sz="1600" dirty="0"/>
              <a:t>Operación recursiva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3B5D9F-C0E9-4CCF-932E-05B60C9A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5" y="1474386"/>
            <a:ext cx="6587837" cy="2851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B47EC9-B97C-4514-A837-DDF3D7F2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326085"/>
            <a:ext cx="6762750" cy="2514600"/>
          </a:xfrm>
          <a:prstGeom prst="rect">
            <a:avLst/>
          </a:prstGeom>
        </p:spPr>
      </p:pic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5C7DB8A-33EA-4473-9B1A-2D8E5B6FD80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5753100" y="3498284"/>
            <a:ext cx="2933700" cy="259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AE48086-6E74-4552-86D8-BD1B19A3740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6819901" y="1146027"/>
            <a:ext cx="2679501" cy="484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4120AE1-397C-4940-872A-F28F5D8EE879}"/>
              </a:ext>
            </a:extLst>
          </p:cNvPr>
          <p:cNvSpPr/>
          <p:nvPr/>
        </p:nvSpPr>
        <p:spPr>
          <a:xfrm>
            <a:off x="7782791" y="2610494"/>
            <a:ext cx="4275859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Convertir un elemento que esta dentro de una macro (iterador) a caracteres para concatenar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574E6C2-9073-435C-BDC5-7067B99CC39B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4610113" y="2905225"/>
            <a:ext cx="3172679" cy="294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E66FBF3-C865-4B9C-89C3-488923B9E716}"/>
              </a:ext>
            </a:extLst>
          </p:cNvPr>
          <p:cNvSpPr/>
          <p:nvPr/>
        </p:nvSpPr>
        <p:spPr>
          <a:xfrm>
            <a:off x="8686800" y="1724925"/>
            <a:ext cx="3143250" cy="5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Mensaje de inicio en un elemento escalar (caracteres)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19F3FF4-08BA-4952-BB77-7C5025E1B82E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7076642" y="1933576"/>
            <a:ext cx="1610158" cy="86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5D90CBC-763F-43DB-9DFB-2B00799056F9}"/>
              </a:ext>
            </a:extLst>
          </p:cNvPr>
          <p:cNvSpPr/>
          <p:nvPr/>
        </p:nvSpPr>
        <p:spPr>
          <a:xfrm>
            <a:off x="8510605" y="4812137"/>
            <a:ext cx="3200383" cy="5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</a:rPr>
              <a:t>¿Cómo lo programaría si quisiera iterar sobre números?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E14EBE-3467-4D06-9D80-06F70A690ECB}"/>
              </a:ext>
            </a:extLst>
          </p:cNvPr>
          <p:cNvSpPr/>
          <p:nvPr/>
        </p:nvSpPr>
        <p:spPr>
          <a:xfrm>
            <a:off x="8510605" y="5546548"/>
            <a:ext cx="3200383" cy="58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bg1"/>
                </a:solidFill>
              </a:rPr>
              <a:t>El comando </a:t>
            </a:r>
            <a:r>
              <a:rPr lang="es-CO" sz="1600" dirty="0" err="1">
                <a:solidFill>
                  <a:schemeClr val="bg1"/>
                </a:solidFill>
              </a:rPr>
              <a:t>tokenize</a:t>
            </a:r>
            <a:r>
              <a:rPr lang="es-CO" sz="1600" dirty="0">
                <a:solidFill>
                  <a:schemeClr val="bg1"/>
                </a:solidFill>
              </a:rPr>
              <a:t> puede ayudar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65C8D50-7F55-4D9B-96E3-91229094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55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83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C9B18308-9BC8-4D44-91AF-C5C0D6EBF56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Python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3B4BE1-01B5-443D-83BA-8FE7D51F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45" y="2645141"/>
            <a:ext cx="5638800" cy="1714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44A9F0-B6D7-42FC-BF9B-164902153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32" y="2645141"/>
            <a:ext cx="3467100" cy="1876425"/>
          </a:xfrm>
          <a:prstGeom prst="rect">
            <a:avLst/>
          </a:prstGeom>
        </p:spPr>
      </p:pic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4BF6EA48-7BFE-47FF-AE58-EB149652490B}"/>
              </a:ext>
            </a:extLst>
          </p:cNvPr>
          <p:cNvSpPr/>
          <p:nvPr/>
        </p:nvSpPr>
        <p:spPr>
          <a:xfrm>
            <a:off x="7306614" y="31336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208E419-6D6C-4E64-8014-40E8E6D52809}"/>
              </a:ext>
            </a:extLst>
          </p:cNvPr>
          <p:cNvSpPr/>
          <p:nvPr/>
        </p:nvSpPr>
        <p:spPr>
          <a:xfrm>
            <a:off x="3946991" y="4696781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Tabulación por jerarquía de código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5F19B05-98A0-40D0-ABF8-2517E6CA9F8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089179" y="4126083"/>
            <a:ext cx="1857813" cy="843208"/>
          </a:xfrm>
          <a:prstGeom prst="bentConnector3">
            <a:avLst>
              <a:gd name="adj1" fmla="val 100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FE23FA-CB2A-40B4-97EB-1739E94C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6" y="4591444"/>
            <a:ext cx="3400424" cy="1507328"/>
          </a:xfrm>
        </p:spPr>
        <p:txBody>
          <a:bodyPr anchor="ctr">
            <a:normAutofit/>
          </a:bodyPr>
          <a:lstStyle/>
          <a:p>
            <a:r>
              <a:rPr lang="es-CO" dirty="0"/>
              <a:t>¿Cuántas veces se ejecuta el condicional interno?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EB4B259-6626-4643-B6C7-BE56C7C0BC5F}"/>
              </a:ext>
            </a:extLst>
          </p:cNvPr>
          <p:cNvSpPr/>
          <p:nvPr/>
        </p:nvSpPr>
        <p:spPr>
          <a:xfrm>
            <a:off x="546788" y="6289330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EF7E487D-4F79-4250-A1EF-ADC50F787CCD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H="1">
            <a:off x="546787" y="2892425"/>
            <a:ext cx="821637" cy="3600450"/>
          </a:xfrm>
          <a:prstGeom prst="bentConnector4">
            <a:avLst>
              <a:gd name="adj1" fmla="val -27823"/>
              <a:gd name="adj2" fmla="val 10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44E8681-2699-4503-97DB-E19101B80579}"/>
              </a:ext>
            </a:extLst>
          </p:cNvPr>
          <p:cNvSpPr/>
          <p:nvPr/>
        </p:nvSpPr>
        <p:spPr>
          <a:xfrm>
            <a:off x="897520" y="5753650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Condicional interno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FFB1015-6130-425C-896D-AECACCF9B986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>
            <a:off x="897520" y="3253659"/>
            <a:ext cx="1063506" cy="2703536"/>
          </a:xfrm>
          <a:prstGeom prst="bentConnector4">
            <a:avLst>
              <a:gd name="adj1" fmla="val -21495"/>
              <a:gd name="adj2" fmla="val 99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7E4062-63FC-47E6-B5D1-FE978B14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81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4778B1-3696-4B08-A60C-77296D90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43" y="2591622"/>
            <a:ext cx="3981450" cy="19240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4A2F499-7F28-4E86-994A-E6132C1F9243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principal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33296D3-DE10-43F8-9B91-26B36519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07" y="2520273"/>
            <a:ext cx="5048250" cy="1847850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0848DAE-43BB-49F3-93C9-9CEF9B3F8250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H="1">
            <a:off x="529905" y="2752930"/>
            <a:ext cx="893215" cy="3156308"/>
          </a:xfrm>
          <a:prstGeom prst="bentConnector4">
            <a:avLst>
              <a:gd name="adj1" fmla="val -25593"/>
              <a:gd name="adj2" fmla="val 1003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DB6992D-0908-4B1D-A39F-E9C649B7F9E9}"/>
              </a:ext>
            </a:extLst>
          </p:cNvPr>
          <p:cNvSpPr/>
          <p:nvPr/>
        </p:nvSpPr>
        <p:spPr>
          <a:xfrm>
            <a:off x="941154" y="4896904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Condicional interno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2C9699BF-132D-4A9B-A761-F1E58AB5DBA2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>
            <a:off x="941153" y="2995247"/>
            <a:ext cx="700579" cy="2105203"/>
          </a:xfrm>
          <a:prstGeom prst="bentConnector4">
            <a:avLst>
              <a:gd name="adj1" fmla="val -32630"/>
              <a:gd name="adj2" fmla="val 99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9E9C1C4D-922C-4E53-8AFE-EAD54770F7F5}"/>
              </a:ext>
            </a:extLst>
          </p:cNvPr>
          <p:cNvSpPr/>
          <p:nvPr/>
        </p:nvSpPr>
        <p:spPr>
          <a:xfrm>
            <a:off x="5900900" y="2752930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717E69-F779-4849-B4BE-241D0A13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7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1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B6E156FA-6724-4D26-9F4E-53A81590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40" y="1922564"/>
            <a:ext cx="6145393" cy="253045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C72F979-DFD9-4BFA-97F6-252884CA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68" y="2084146"/>
            <a:ext cx="3581400" cy="2000250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31BCC76-CEFF-47A6-95B5-0D37A5F9D20A}"/>
              </a:ext>
            </a:extLst>
          </p:cNvPr>
          <p:cNvSpPr/>
          <p:nvPr/>
        </p:nvSpPr>
        <p:spPr>
          <a:xfrm>
            <a:off x="6226856" y="2771401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04D3AA4-EBEE-4947-8600-9ABB1BC2FF1A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C665F66-72EC-4723-9C51-0F289C7BEEB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529906" y="2084146"/>
            <a:ext cx="239692" cy="3825092"/>
          </a:xfrm>
          <a:prstGeom prst="bentConnector4">
            <a:avLst>
              <a:gd name="adj1" fmla="val -95372"/>
              <a:gd name="adj2" fmla="val 100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6BCDD7-492F-4C93-B04F-ECC01BF7A44F}"/>
              </a:ext>
            </a:extLst>
          </p:cNvPr>
          <p:cNvSpPr/>
          <p:nvPr/>
        </p:nvSpPr>
        <p:spPr>
          <a:xfrm>
            <a:off x="941154" y="489690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Condicional interno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08A5347-50DE-49DA-B1F9-11CAE09103A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>
            <a:off x="941153" y="2436455"/>
            <a:ext cx="227181" cy="2663995"/>
          </a:xfrm>
          <a:prstGeom prst="bentConnector4">
            <a:avLst>
              <a:gd name="adj1" fmla="val -219545"/>
              <a:gd name="adj2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5EBFE-B959-4340-BF5E-81FB75EF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44761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C9B18308-9BC8-4D44-91AF-C5C0D6EBF565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Python</a:t>
            </a:r>
            <a:endParaRPr lang="en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5B4F56-420D-4000-A6FC-2B4FF91F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45141"/>
            <a:ext cx="3505200" cy="1600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7C83B77-A17A-40A1-8AF6-CB031C16474A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2329BB-FEF4-44FE-AE93-9A13EACE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05" y="2208501"/>
            <a:ext cx="600075" cy="275272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2061034-A13A-4E2A-B89B-AF339D0C2583}"/>
              </a:ext>
            </a:extLst>
          </p:cNvPr>
          <p:cNvSpPr/>
          <p:nvPr/>
        </p:nvSpPr>
        <p:spPr>
          <a:xfrm>
            <a:off x="6588269" y="29606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81BB4-1C33-4DF2-B06E-BFF5A470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3699AF3-32E5-4E65-BA33-4027F90FD35D}"/>
              </a:ext>
            </a:extLst>
          </p:cNvPr>
          <p:cNvSpPr/>
          <p:nvPr/>
        </p:nvSpPr>
        <p:spPr>
          <a:xfrm>
            <a:off x="4673282" y="4642838"/>
            <a:ext cx="3151352" cy="54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¿Cuántas veces se ejecuta la función </a:t>
            </a:r>
            <a:r>
              <a:rPr lang="es-CO" sz="1600" i="1" dirty="0" err="1"/>
              <a:t>print</a:t>
            </a:r>
            <a:r>
              <a:rPr lang="es-CO" sz="1600" dirty="0"/>
              <a:t>?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F82AA6-FB5D-416A-830F-153BA2032443}"/>
              </a:ext>
            </a:extLst>
          </p:cNvPr>
          <p:cNvSpPr/>
          <p:nvPr/>
        </p:nvSpPr>
        <p:spPr>
          <a:xfrm>
            <a:off x="939990" y="566283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4C6402B-9451-443F-A058-930A38BD637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486722" y="4235804"/>
            <a:ext cx="1992126" cy="861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294448-B0D0-4E3F-9E39-430ACD1AF0DE}"/>
              </a:ext>
            </a:extLst>
          </p:cNvPr>
          <p:cNvSpPr/>
          <p:nvPr/>
        </p:nvSpPr>
        <p:spPr>
          <a:xfrm>
            <a:off x="2531113" y="6125054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interno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D59AED2F-99B9-4678-80FC-B7F55763B94A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2460638" y="4942750"/>
            <a:ext cx="2127686" cy="23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9DBF4-E7A6-459D-8618-B511CCB1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59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0456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CO" dirty="0"/>
              <a:t>Usando la consola de Spyder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3C50D6B-BEE4-477A-9E71-B340DD89D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92"/>
          <a:stretch/>
        </p:blipFill>
        <p:spPr>
          <a:xfrm>
            <a:off x="2566555" y="1472648"/>
            <a:ext cx="4510520" cy="49138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D7386F-F14D-410B-8B6C-412355C1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DA3818-E568-4D63-A44D-BD44221FE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86"/>
          <a:stretch/>
        </p:blipFill>
        <p:spPr>
          <a:xfrm>
            <a:off x="2566554" y="6002479"/>
            <a:ext cx="5455331" cy="72991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A841549-879D-45DB-AFEB-3B9DC25755FF}"/>
              </a:ext>
            </a:extLst>
          </p:cNvPr>
          <p:cNvSpPr txBox="1"/>
          <p:nvPr/>
        </p:nvSpPr>
        <p:spPr>
          <a:xfrm>
            <a:off x="2731020" y="2531958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C4EDD6-8D58-45DE-9D46-ED4FEDED074D}"/>
              </a:ext>
            </a:extLst>
          </p:cNvPr>
          <p:cNvSpPr txBox="1"/>
          <p:nvPr/>
        </p:nvSpPr>
        <p:spPr>
          <a:xfrm>
            <a:off x="2731019" y="3772487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A9AEF5-1244-4909-84C0-5CFC7402A2B8}"/>
              </a:ext>
            </a:extLst>
          </p:cNvPr>
          <p:cNvSpPr txBox="1"/>
          <p:nvPr/>
        </p:nvSpPr>
        <p:spPr>
          <a:xfrm>
            <a:off x="2731018" y="3143300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1E22F4-79A6-4582-A3DE-B0B1CDCB5A7D}"/>
              </a:ext>
            </a:extLst>
          </p:cNvPr>
          <p:cNvSpPr txBox="1"/>
          <p:nvPr/>
        </p:nvSpPr>
        <p:spPr>
          <a:xfrm>
            <a:off x="2738728" y="4403048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7B2237D-A0C9-4CB2-B711-A9B8E1BDC108}"/>
              </a:ext>
            </a:extLst>
          </p:cNvPr>
          <p:cNvSpPr txBox="1"/>
          <p:nvPr/>
        </p:nvSpPr>
        <p:spPr>
          <a:xfrm>
            <a:off x="2746436" y="5013301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FB2E8C-E16D-4E33-9A46-EEA4193B4E8F}"/>
              </a:ext>
            </a:extLst>
          </p:cNvPr>
          <p:cNvSpPr txBox="1"/>
          <p:nvPr/>
        </p:nvSpPr>
        <p:spPr>
          <a:xfrm>
            <a:off x="2746436" y="5662796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748409-123B-493E-954E-FE7786696796}"/>
              </a:ext>
            </a:extLst>
          </p:cNvPr>
          <p:cNvSpPr txBox="1"/>
          <p:nvPr/>
        </p:nvSpPr>
        <p:spPr>
          <a:xfrm>
            <a:off x="2748602" y="6423960"/>
            <a:ext cx="681415" cy="384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7C4A27-6C19-40A6-8D41-39C250A1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594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B07DA35-76AF-4029-8E3D-64C6BCD74625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FF5422-C115-4FA6-BDC3-77179F1A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85" y="2491664"/>
            <a:ext cx="4286250" cy="2124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FB0A6F-FE5E-4BB6-ABAB-FBB1A109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48" y="2273872"/>
            <a:ext cx="1400175" cy="26479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5E3D3C1-38D6-4F64-88D1-95F6DA6FBA1C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principal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30B34DC-EAE9-434A-95AB-0C8C49092907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529905" y="3065318"/>
            <a:ext cx="848835" cy="2843920"/>
          </a:xfrm>
          <a:prstGeom prst="bentConnector4">
            <a:avLst>
              <a:gd name="adj1" fmla="val -26931"/>
              <a:gd name="adj2" fmla="val 99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C4F1D31-C18D-466C-8CEA-DB9E65DB5881}"/>
              </a:ext>
            </a:extLst>
          </p:cNvPr>
          <p:cNvSpPr/>
          <p:nvPr/>
        </p:nvSpPr>
        <p:spPr>
          <a:xfrm>
            <a:off x="1378741" y="5062600"/>
            <a:ext cx="2223655" cy="40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Ciclo interno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D31B5AE-047B-4C4F-9DD8-C3EE05D357FC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1378740" y="3356333"/>
            <a:ext cx="482313" cy="1909813"/>
          </a:xfrm>
          <a:prstGeom prst="bentConnector4">
            <a:avLst>
              <a:gd name="adj1" fmla="val -47397"/>
              <a:gd name="adj2" fmla="val 100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90D76A-14E1-4B37-94F1-70B239A9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AA478-1F29-413E-8544-DBA8D97B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60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7979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Anidación 2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69EE2B-B534-42A4-A704-A0028AB4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43" y="2323019"/>
            <a:ext cx="4629150" cy="2514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B1A8F0-B47A-4255-A592-FCE89D52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78" y="2108706"/>
            <a:ext cx="685800" cy="2943225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31BCC76-CEFF-47A6-95B5-0D37A5F9D20A}"/>
              </a:ext>
            </a:extLst>
          </p:cNvPr>
          <p:cNvSpPr/>
          <p:nvPr/>
        </p:nvSpPr>
        <p:spPr>
          <a:xfrm>
            <a:off x="6715161" y="2952489"/>
            <a:ext cx="978408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9A50C8-6C82-463E-B7C3-D0402147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87" y="2570667"/>
            <a:ext cx="3400424" cy="2019301"/>
          </a:xfrm>
        </p:spPr>
        <p:txBody>
          <a:bodyPr anchor="ctr">
            <a:normAutofit/>
          </a:bodyPr>
          <a:lstStyle/>
          <a:p>
            <a:r>
              <a:rPr lang="es-CO" dirty="0"/>
              <a:t>Por cada iteración en el ciclo principal hay 3 en el ciclo interno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04D3AA4-EBEE-4947-8600-9ABB1BC2FF1A}"/>
              </a:ext>
            </a:extLst>
          </p:cNvPr>
          <p:cNvSpPr/>
          <p:nvPr/>
        </p:nvSpPr>
        <p:spPr>
          <a:xfrm>
            <a:off x="529906" y="5705693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principal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3C665F66-72EC-4723-9C51-0F289C7BEEB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H="1">
            <a:off x="529905" y="3253660"/>
            <a:ext cx="2337985" cy="2655578"/>
          </a:xfrm>
          <a:prstGeom prst="bentConnector4">
            <a:avLst>
              <a:gd name="adj1" fmla="val -9778"/>
              <a:gd name="adj2" fmla="val 100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E6BCDD7-492F-4C93-B04F-ECC01BF7A44F}"/>
              </a:ext>
            </a:extLst>
          </p:cNvPr>
          <p:cNvSpPr/>
          <p:nvPr/>
        </p:nvSpPr>
        <p:spPr>
          <a:xfrm>
            <a:off x="3488299" y="5672141"/>
            <a:ext cx="2223655" cy="40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Ciclo interno</a:t>
            </a:r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08A5347-50DE-49DA-B1F9-11CAE09103A9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>
            <a:off x="3488298" y="3570984"/>
            <a:ext cx="418683" cy="2304702"/>
          </a:xfrm>
          <a:prstGeom prst="bentConnector4">
            <a:avLst>
              <a:gd name="adj1" fmla="val -54600"/>
              <a:gd name="adj2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1E64F67-C0BE-4AAD-8EA1-ECA3AD98F15C}"/>
              </a:ext>
            </a:extLst>
          </p:cNvPr>
          <p:cNvSpPr/>
          <p:nvPr/>
        </p:nvSpPr>
        <p:spPr>
          <a:xfrm>
            <a:off x="7817858" y="1690689"/>
            <a:ext cx="737320" cy="41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x   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8E3DC-E277-4EA6-B832-EE9C9A11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61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4426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Fuentes– Python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247828" y="1521151"/>
            <a:ext cx="8673981" cy="5084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>
                <a:solidFill>
                  <a:sysClr val="windowText" lastClr="000000"/>
                </a:solidFill>
              </a:rPr>
              <a:t>Python </a:t>
            </a:r>
            <a:r>
              <a:rPr lang="es-CO" sz="1600" dirty="0" err="1">
                <a:solidFill>
                  <a:sysClr val="windowText" lastClr="000000"/>
                </a:solidFill>
              </a:rPr>
              <a:t>Institute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2"/>
              </a:rPr>
              <a:t>Inicio</a:t>
            </a:r>
            <a:r>
              <a:rPr lang="es-CO" sz="1600" dirty="0">
                <a:solidFill>
                  <a:sysClr val="windowText" lastClr="000000"/>
                </a:solidFill>
              </a:rPr>
              <a:t> (En inglés)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3"/>
              </a:rPr>
              <a:t>Curso esencial de Python </a:t>
            </a:r>
            <a:r>
              <a:rPr lang="es-CO" sz="1600" dirty="0">
                <a:solidFill>
                  <a:sysClr val="windowText" lastClr="000000"/>
                </a:solidFill>
              </a:rPr>
              <a:t>(Interactivo y en español)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4"/>
              </a:rPr>
              <a:t>Ejemplos y ejercicios de estructuras de control en Python</a:t>
            </a:r>
            <a:r>
              <a:rPr lang="es-CO" sz="1600" dirty="0">
                <a:solidFill>
                  <a:sysClr val="windowText" lastClr="000000"/>
                </a:solidFill>
              </a:rPr>
              <a:t>, del curso esencial</a:t>
            </a: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Documentación de la librería pandas, para procesamiento de Data </a:t>
            </a:r>
            <a:r>
              <a:rPr lang="es-CO" sz="1600" dirty="0" err="1">
                <a:solidFill>
                  <a:sysClr val="windowText" lastClr="000000"/>
                </a:solidFill>
              </a:rPr>
              <a:t>Frames</a:t>
            </a:r>
            <a:r>
              <a:rPr lang="es-CO" sz="1600" dirty="0">
                <a:solidFill>
                  <a:sysClr val="windowText" lastClr="000000"/>
                </a:solidFill>
              </a:rPr>
              <a:t> (En inglés)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5"/>
              </a:rPr>
              <a:t>Inicio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6"/>
              </a:rPr>
              <a:t>Estadísticas descriptivas básicas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7"/>
              </a:rPr>
              <a:t>Estadísticas descriptivas seleccionadas</a:t>
            </a:r>
            <a:r>
              <a:rPr lang="es-CO" sz="1600" dirty="0">
                <a:solidFill>
                  <a:sysClr val="windowText" lastClr="000000"/>
                </a:solidFill>
              </a:rPr>
              <a:t>, función </a:t>
            </a:r>
            <a:r>
              <a:rPr lang="es-CO" sz="1600" dirty="0" err="1">
                <a:solidFill>
                  <a:sysClr val="windowText" lastClr="000000"/>
                </a:solidFill>
              </a:rPr>
              <a:t>agg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Páginas de internet con material abierto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8"/>
              </a:rPr>
              <a:t>Más sobre estadísticas descriptivas en Pandas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9"/>
              </a:rPr>
              <a:t>Operaciones lógicas en Python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0"/>
              </a:rPr>
              <a:t>StarkOverFlow para operaciones con columnas en pandas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endParaRPr lang="es-CO" sz="1600" dirty="0">
              <a:solidFill>
                <a:sysClr val="windowText" lastClr="000000"/>
              </a:solidFill>
            </a:endParaRPr>
          </a:p>
          <a:p>
            <a:r>
              <a:rPr lang="es-CO" sz="1600" dirty="0">
                <a:solidFill>
                  <a:sysClr val="windowText" lastClr="000000"/>
                </a:solidFill>
              </a:rPr>
              <a:t>Portal para el aprendizaje de Python j2logo (En español)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1"/>
              </a:rPr>
              <a:t>Inicio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2"/>
              </a:rPr>
              <a:t>Tutoriales gratuitos</a:t>
            </a:r>
            <a:endParaRPr lang="es-CO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ysClr val="windowText" lastClr="000000"/>
                </a:solidFill>
                <a:hlinkClick r:id="rId12"/>
              </a:rPr>
              <a:t>Tutorial de operadores en Python</a:t>
            </a:r>
            <a:endParaRPr lang="es-CO" sz="1600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142C9-6DAB-4C38-82BB-4439D66F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62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2005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1226F565-4DC1-418D-A924-D8B5DB5F7FEE}"/>
              </a:ext>
            </a:extLst>
          </p:cNvPr>
          <p:cNvSpPr/>
          <p:nvPr/>
        </p:nvSpPr>
        <p:spPr>
          <a:xfrm>
            <a:off x="239474" y="1521151"/>
            <a:ext cx="8673981" cy="5084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dirty="0">
                <a:solidFill>
                  <a:schemeClr val="bg1"/>
                </a:solidFill>
              </a:rPr>
              <a:t>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</a:t>
            </a:r>
            <a:r>
              <a:rPr lang="es-CO" sz="1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</a:t>
            </a:r>
            <a:r>
              <a:rPr lang="es-CO" sz="1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es-CO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para principiantes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Cadenas de caracteres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Operadores</a:t>
            </a:r>
            <a:endParaRPr lang="es-CO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Familia </a:t>
            </a:r>
            <a:r>
              <a:rPr lang="es-CO" i="1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</a:t>
            </a:r>
            <a:endParaRPr lang="es-CO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Estructuras de control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R with the </a:t>
            </a:r>
            <a:r>
              <a:rPr lang="en-US" sz="18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endParaRPr lang="en-US" sz="1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Estadísticas descriptivas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lang="es-CO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CO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Otros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 R </a:t>
            </a:r>
            <a:r>
              <a:rPr lang="es-CO" sz="1800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es-CO" sz="18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1800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DataCamp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tibbles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dplyr</a:t>
            </a:r>
            <a:r>
              <a:rPr lang="es-CO" sz="18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</a:t>
            </a:r>
            <a:r>
              <a:rPr lang="es-CO" sz="1800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endParaRPr lang="es-CO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 para importar datos en R (consejos útiles)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</a:t>
            </a:r>
            <a:endParaRPr lang="es-CO" sz="1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</a:t>
            </a:r>
            <a:r>
              <a:rPr lang="es-CO" dirty="0" err="1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operators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chemeClr val="bg1"/>
                </a:solidFill>
              </a:rPr>
              <a:t>StackOverFlow</a:t>
            </a:r>
            <a:r>
              <a:rPr lang="es-CO" dirty="0">
                <a:solidFill>
                  <a:schemeClr val="bg1"/>
                </a:solidFill>
              </a:rPr>
              <a:t> para R (</a:t>
            </a:r>
            <a:r>
              <a:rPr lang="es-CO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Español</a:t>
            </a:r>
            <a:r>
              <a:rPr lang="es-CO" dirty="0">
                <a:solidFill>
                  <a:schemeClr val="bg1"/>
                </a:solidFill>
              </a:rPr>
              <a:t>) (</a:t>
            </a:r>
            <a:r>
              <a:rPr lang="es-CO" dirty="0">
                <a:solidFill>
                  <a:schemeClr val="bg1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Inglés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Fuentes– R</a:t>
            </a:r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69412-A589-4942-8967-B30AE5B7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63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879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Fuentes – Stata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239473" y="1521151"/>
            <a:ext cx="8673981" cy="50847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Libros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Repositorio</a:t>
            </a:r>
            <a:r>
              <a:rPr lang="es-419" dirty="0">
                <a:solidFill>
                  <a:schemeClr val="bg1"/>
                </a:solidFill>
              </a:rPr>
              <a:t> del curso Taller de Stata (Incluye notas de clase y videos)</a:t>
            </a:r>
          </a:p>
          <a:p>
            <a:endParaRPr lang="es-419" dirty="0">
              <a:solidFill>
                <a:schemeClr val="bg1"/>
              </a:solidFill>
            </a:endParaRPr>
          </a:p>
          <a:p>
            <a:r>
              <a:rPr lang="es-419" dirty="0">
                <a:solidFill>
                  <a:schemeClr val="bg1"/>
                </a:solidFill>
              </a:rPr>
              <a:t>Otros recursos:</a:t>
            </a: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Software Collections at IDEAS: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https://ideas.repec.org/i/c.html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(Preguntas y respuestas sobre programación): 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r>
              <a:rPr lang="es-E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fr-FR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documentation: 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https://www.stata.com/features/documentation/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resources for learning : 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https://www.stata.com/links/resources-for-learning-stata/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fr-FR" u="sng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CheatSheets</a:t>
            </a:r>
            <a:r>
              <a:rPr lang="fr-FR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https://www.stata.com/bookstore/stata-cheat-sheets/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Symbol" panose="05050102010706020507" pitchFamily="18" charset="2"/>
              <a:buChar char=""/>
              <a:tabLst>
                <a:tab pos="4410710" algn="l"/>
              </a:tabLst>
            </a:pPr>
            <a:r>
              <a:rPr lang="es-CO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Tutorial: </a:t>
            </a:r>
            <a:r>
              <a:rPr lang="es-ES_tradnl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https://data.princeton.edu/stata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_tradnl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 FAQ: </a:t>
            </a:r>
            <a:r>
              <a:rPr lang="es-ES_tradnl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http://www.stata.com/support/faqs/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s-ES" u="sng" dirty="0" err="1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Statalist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(Preguntas y respuestas sobre programación en Stata): 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https://www.statalist.org/</a:t>
            </a:r>
            <a:r>
              <a:rPr lang="es-E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The Stata Journal: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https://www.stata-journal.com/</a:t>
            </a: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  <a:tabLst>
                <a:tab pos="4410710" algn="l"/>
              </a:tabLst>
            </a:pPr>
            <a:r>
              <a:rPr lang="en-US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UCLA guide to Stata: </a:t>
            </a:r>
            <a:r>
              <a:rPr lang="en-US" u="sng" dirty="0">
                <a:solidFill>
                  <a:schemeClr val="bg1"/>
                </a:solidFill>
                <a:effectLst/>
                <a:ea typeface="Times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http://www.ats.ucla.edu/stat/stata/</a:t>
            </a:r>
            <a:endParaRPr lang="es-CO" dirty="0">
              <a:solidFill>
                <a:schemeClr val="bg1"/>
              </a:solidFill>
              <a:effectLst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endParaRPr lang="es-419" dirty="0"/>
          </a:p>
          <a:p>
            <a:endParaRPr lang="es-419" dirty="0"/>
          </a:p>
          <a:p>
            <a:endParaRPr lang="en-CO" dirty="0"/>
          </a:p>
          <a:p>
            <a:endParaRPr lang="en-CO" dirty="0"/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35B32-5C59-4B5A-B52F-C5DFDE0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64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5281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0" y="1690688"/>
            <a:ext cx="3076575" cy="4486275"/>
          </a:xfrm>
        </p:spPr>
        <p:txBody>
          <a:bodyPr anchor="ctr">
            <a:normAutofit/>
          </a:bodyPr>
          <a:lstStyle/>
          <a:p>
            <a:r>
              <a:rPr lang="es-CO" dirty="0"/>
              <a:t>Leyes de Morgan</a:t>
            </a:r>
          </a:p>
          <a:p>
            <a:endParaRPr lang="es-CO" sz="2200" dirty="0"/>
          </a:p>
          <a:p>
            <a:pPr marL="0" indent="0">
              <a:buNone/>
            </a:pPr>
            <a:r>
              <a:rPr lang="es-CO" sz="2200" dirty="0"/>
              <a:t>Fuentes:</a:t>
            </a:r>
          </a:p>
          <a:p>
            <a:pPr marL="0" indent="0">
              <a:buNone/>
            </a:pPr>
            <a:r>
              <a:rPr lang="es-CO" sz="2200" dirty="0">
                <a:hlinkClick r:id="rId2"/>
              </a:rPr>
              <a:t>https://edube.org/learn/programming-essentials-in-python-part-1-spanish/operaciones-l-oacute-gicas-y-de-bits-en-python-and-or-not-1</a:t>
            </a:r>
            <a:r>
              <a:rPr lang="es-CO" sz="2200" dirty="0"/>
              <a:t> </a:t>
            </a:r>
          </a:p>
          <a:p>
            <a:pPr marL="0" indent="0">
              <a:buNone/>
            </a:pPr>
            <a:r>
              <a:rPr lang="es-CO" sz="2200" dirty="0">
                <a:hlinkClick r:id="rId3"/>
              </a:rPr>
              <a:t>https://es.wikipedia.org/wiki/Leyes_de_De_Morgan</a:t>
            </a:r>
            <a:endParaRPr lang="es-CO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7047632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469DB42-3963-4063-A3C0-084C29B9ADE4}"/>
              </a:ext>
            </a:extLst>
          </p:cNvPr>
          <p:cNvSpPr txBox="1"/>
          <p:nvPr/>
        </p:nvSpPr>
        <p:spPr>
          <a:xfrm>
            <a:off x="1267693" y="2809876"/>
            <a:ext cx="7422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1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La negación de una conjunción es la separación de las negaciones.</a:t>
            </a:r>
            <a:endParaRPr lang="es-ES" b="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s-ES" b="0" i="1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La negación de una disyunción es la conjunción de las negaciones.</a:t>
            </a:r>
            <a:endParaRPr lang="es-ES" b="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0F5ED4-201A-41E5-8D05-0BD3DCE1D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335" y="4635432"/>
            <a:ext cx="5476875" cy="1343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637493-F5F3-4B21-8E0F-AA9AC23AB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993" y="3766311"/>
            <a:ext cx="5972175" cy="8477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FFD3A6D-CD78-4C30-BA29-D2D7362F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025" cy="1325563"/>
          </a:xfrm>
        </p:spPr>
        <p:txBody>
          <a:bodyPr/>
          <a:lstStyle/>
          <a:p>
            <a:r>
              <a:rPr lang="es-419" dirty="0"/>
              <a:t>a. Operadores de comparación y lógicos - Python</a:t>
            </a:r>
            <a:endParaRPr lang="en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89655-2745-4BBA-A5D0-041F01ED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7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31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878" y="1825625"/>
            <a:ext cx="3355997" cy="4351338"/>
          </a:xfrm>
        </p:spPr>
        <p:txBody>
          <a:bodyPr anchor="ctr">
            <a:normAutofit/>
          </a:bodyPr>
          <a:lstStyle/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endParaRPr lang="es-CO" sz="2000" dirty="0"/>
          </a:p>
          <a:p>
            <a:r>
              <a:rPr lang="es-CO" sz="2000" dirty="0"/>
              <a:t>Tomado de R </a:t>
            </a:r>
            <a:r>
              <a:rPr lang="es-CO" sz="2000" dirty="0" err="1"/>
              <a:t>for</a:t>
            </a:r>
            <a:r>
              <a:rPr lang="es-CO" sz="2000" dirty="0"/>
              <a:t> Data </a:t>
            </a:r>
            <a:r>
              <a:rPr lang="es-CO" sz="2000" dirty="0" err="1"/>
              <a:t>Science</a:t>
            </a:r>
            <a:r>
              <a:rPr lang="es-CO" sz="2000" dirty="0"/>
              <a:t> (</a:t>
            </a:r>
            <a:r>
              <a:rPr lang="es-CO" sz="2000" dirty="0">
                <a:hlinkClick r:id="rId2"/>
              </a:rPr>
              <a:t>https://r4ds.had.co.nz</a:t>
            </a:r>
            <a:r>
              <a:rPr lang="es-CO" sz="2000" dirty="0"/>
              <a:t>) </a:t>
            </a:r>
            <a:endParaRPr lang="en-CO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4C20E9-5CDD-4A8F-82BA-BCD88BEB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78" y="1951332"/>
            <a:ext cx="7235193" cy="41489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9CA17-C4C2-4369-9A1F-C2AD884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8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301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Operadores de comparación y lógicos - R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>
                <a:solidFill>
                  <a:sysClr val="windowText" lastClr="000000"/>
                </a:solidFill>
              </a:rPr>
              <a:t>Python</a:t>
            </a:r>
            <a:endParaRPr lang="en-CO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Stata</a:t>
            </a:r>
            <a:endParaRPr lang="en-C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/>
              <a:t>R</a:t>
            </a:r>
            <a:endParaRPr lang="en-CO" dirty="0"/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491040"/>
            <a:ext cx="3841400" cy="4351338"/>
          </a:xfrm>
        </p:spPr>
        <p:txBody>
          <a:bodyPr anchor="ctr"/>
          <a:lstStyle/>
          <a:p>
            <a:r>
              <a:rPr lang="es-CO" dirty="0"/>
              <a:t>Usando la consola de </a:t>
            </a:r>
            <a:r>
              <a:rPr lang="es-CO" dirty="0" err="1"/>
              <a:t>RStudio</a:t>
            </a:r>
            <a:endParaRPr lang="en-CO" sz="1600" dirty="0"/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9E2EA3E-4203-4C8B-90F8-BC778AB9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2147468"/>
            <a:ext cx="4162425" cy="3962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941684-180C-4663-A710-178EBF734141}"/>
              </a:ext>
            </a:extLst>
          </p:cNvPr>
          <p:cNvSpPr txBox="1"/>
          <p:nvPr/>
        </p:nvSpPr>
        <p:spPr>
          <a:xfrm>
            <a:off x="2696649" y="290669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3C2A0D-2367-4B40-827E-D7F5C867F215}"/>
              </a:ext>
            </a:extLst>
          </p:cNvPr>
          <p:cNvSpPr txBox="1"/>
          <p:nvPr/>
        </p:nvSpPr>
        <p:spPr>
          <a:xfrm>
            <a:off x="2696649" y="390859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D04E8C-A286-47CC-A95A-B6814B26A1FB}"/>
              </a:ext>
            </a:extLst>
          </p:cNvPr>
          <p:cNvSpPr txBox="1"/>
          <p:nvPr/>
        </p:nvSpPr>
        <p:spPr>
          <a:xfrm>
            <a:off x="2696648" y="3425776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FAB182-8EF3-4DE7-8435-CEE646DD0E9A}"/>
              </a:ext>
            </a:extLst>
          </p:cNvPr>
          <p:cNvSpPr txBox="1"/>
          <p:nvPr/>
        </p:nvSpPr>
        <p:spPr>
          <a:xfrm>
            <a:off x="2696649" y="4434260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56EDCF-3CF7-4DA3-8473-87E469972B02}"/>
              </a:ext>
            </a:extLst>
          </p:cNvPr>
          <p:cNvSpPr txBox="1"/>
          <p:nvPr/>
        </p:nvSpPr>
        <p:spPr>
          <a:xfrm>
            <a:off x="2715276" y="4982090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4D2D67-3B92-4F5B-B94A-41CB5264CFA7}"/>
              </a:ext>
            </a:extLst>
          </p:cNvPr>
          <p:cNvSpPr txBox="1"/>
          <p:nvPr/>
        </p:nvSpPr>
        <p:spPr>
          <a:xfrm>
            <a:off x="2715276" y="5492434"/>
            <a:ext cx="6814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sz="1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243DF-D176-4CDA-A479-2172198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pPr/>
              <a:t>9</a:t>
            </a:fld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6531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2957</Words>
  <Application>Microsoft Office PowerPoint</Application>
  <PresentationFormat>Panorámica</PresentationFormat>
  <Paragraphs>577</Paragraphs>
  <Slides>64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Open Sans</vt:lpstr>
      <vt:lpstr>Symbol</vt:lpstr>
      <vt:lpstr>Wingdings</vt:lpstr>
      <vt:lpstr>Office Theme</vt:lpstr>
      <vt:lpstr>Clase 5: Estructuras de control:  Por casos e iteradas</vt:lpstr>
      <vt:lpstr>Contenido</vt:lpstr>
      <vt:lpstr> Condicionales </vt:lpstr>
      <vt:lpstr>a. Operadores de comparación y lógicos - Python</vt:lpstr>
      <vt:lpstr>a. Operadores de comparación y lógicos - Python</vt:lpstr>
      <vt:lpstr>a. Operadores de comparación y lógicos - Python</vt:lpstr>
      <vt:lpstr>a. Operadores de comparación y lógicos - Python</vt:lpstr>
      <vt:lpstr>a. Operadores de comparación y lógicos - R</vt:lpstr>
      <vt:lpstr>a. Operadores de comparación y lógicos - R</vt:lpstr>
      <vt:lpstr>a. Operadores de comparación y lógicos - R</vt:lpstr>
      <vt:lpstr>a. Operadores de comparación y lógicos - Stata</vt:lpstr>
      <vt:lpstr>a. Operadores de comparación y lógicos - MATA</vt:lpstr>
      <vt:lpstr>a. Operadores de comparación y lógicos - Stata</vt:lpstr>
      <vt:lpstr>a. Operadores de comparación y lógicos - Stata</vt:lpstr>
      <vt:lpstr>a. Operadores de comparación y lógicos - Stata</vt:lpstr>
      <vt:lpstr>a. Operadores de comparación y lógicos - Stata</vt:lpstr>
      <vt:lpstr>a. Operadores de comparación y lógicos</vt:lpstr>
      <vt:lpstr>b. Estructura de control por casos - Stata</vt:lpstr>
      <vt:lpstr>b. Estructura de control por casos - R</vt:lpstr>
      <vt:lpstr>b. Estructura de control por casos - Python</vt:lpstr>
      <vt:lpstr>b. Estructura de control por casos - Stata</vt:lpstr>
      <vt:lpstr>b. Estructura de control por casos - R</vt:lpstr>
      <vt:lpstr>b. Estructura de control por casos - Python</vt:lpstr>
      <vt:lpstr>c. Ejercicio con datos: Exploración</vt:lpstr>
      <vt:lpstr>c. Ejercicio con datos: Comentar un script o do-file</vt:lpstr>
      <vt:lpstr>c. Ejercicio con datos – Stata</vt:lpstr>
      <vt:lpstr>c. Ejercicio con datos – Stata - Comentarios</vt:lpstr>
      <vt:lpstr>c. Ejercicio con datos – Stata - Comentarios</vt:lpstr>
      <vt:lpstr>c. Ejercicio con datos – Stata - Comentarios</vt:lpstr>
      <vt:lpstr>c. Ejercicio con datos – R</vt:lpstr>
      <vt:lpstr>c. Ejercicio con datos – Python</vt:lpstr>
      <vt:lpstr>c. Ejercicio con datos – Python</vt:lpstr>
      <vt:lpstr>2. Estructuras de control iteradas</vt:lpstr>
      <vt:lpstr>Principales estructuras de control iteradas          (ciclos iterados)</vt:lpstr>
      <vt:lpstr>a. While – Python</vt:lpstr>
      <vt:lpstr>a. While – Python</vt:lpstr>
      <vt:lpstr>a. While – R</vt:lpstr>
      <vt:lpstr>a. While – Stata</vt:lpstr>
      <vt:lpstr>b. For con números – Python</vt:lpstr>
      <vt:lpstr>b. For con números – Python</vt:lpstr>
      <vt:lpstr>b. For con números – Python</vt:lpstr>
      <vt:lpstr>b. For con números – R</vt:lpstr>
      <vt:lpstr>b. For con números – R</vt:lpstr>
      <vt:lpstr>b. Forvalues – Stata</vt:lpstr>
      <vt:lpstr>b. Foreach con números – Stata</vt:lpstr>
      <vt:lpstr>b. For con cadenas de caracteres – Python</vt:lpstr>
      <vt:lpstr>b. For con cadenas de caracteres – R</vt:lpstr>
      <vt:lpstr>b. Foreach con cadenas de caracteres – Stata</vt:lpstr>
      <vt:lpstr>b. For (Ejemplo)</vt:lpstr>
      <vt:lpstr>b. For – Python (Ejemplo)  Solución en clase iterando sobre la lista de los nombres</vt:lpstr>
      <vt:lpstr>b. For – Python (Ejemplo) –  Solución en clase iterando sobre una lista de números</vt:lpstr>
      <vt:lpstr>b. For – Python (Ejemplo) –  Solución en clase cambiando el orden de llegada</vt:lpstr>
      <vt:lpstr>b. For – Python (Ejemplo) – usando la función len()</vt:lpstr>
      <vt:lpstr>b. For – R (Ejemplo)</vt:lpstr>
      <vt:lpstr>b. Foreach – Stata (Ejemplo)</vt:lpstr>
      <vt:lpstr>c. Anidación 1 – Python</vt:lpstr>
      <vt:lpstr>c. Anidación 1 – R</vt:lpstr>
      <vt:lpstr>c. Anidación 1 – Stata</vt:lpstr>
      <vt:lpstr>c. Anidación 2 – Python</vt:lpstr>
      <vt:lpstr>c. Anidación 2 – R</vt:lpstr>
      <vt:lpstr>c. Anidación 2 – Stata</vt:lpstr>
      <vt:lpstr>Fuentes– Python</vt:lpstr>
      <vt:lpstr>Fuentes– R</vt:lpstr>
      <vt:lpstr>Fuentes – Stata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Miguel Andres Garzon Ramirez</cp:lastModifiedBy>
  <cp:revision>27</cp:revision>
  <dcterms:created xsi:type="dcterms:W3CDTF">2021-03-12T12:09:31Z</dcterms:created>
  <dcterms:modified xsi:type="dcterms:W3CDTF">2021-05-05T03:53:49Z</dcterms:modified>
</cp:coreProperties>
</file>