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5" r:id="rId3"/>
    <p:sldId id="376" r:id="rId4"/>
    <p:sldId id="378" r:id="rId5"/>
    <p:sldId id="371" r:id="rId6"/>
    <p:sldId id="260" r:id="rId7"/>
    <p:sldId id="261" r:id="rId8"/>
    <p:sldId id="259" r:id="rId9"/>
    <p:sldId id="257" r:id="rId10"/>
    <p:sldId id="372" r:id="rId11"/>
    <p:sldId id="373" r:id="rId12"/>
    <p:sldId id="374" r:id="rId13"/>
    <p:sldId id="370" r:id="rId14"/>
    <p:sldId id="288" r:id="rId15"/>
    <p:sldId id="362" r:id="rId16"/>
    <p:sldId id="363" r:id="rId17"/>
    <p:sldId id="289" r:id="rId18"/>
    <p:sldId id="290" r:id="rId19"/>
    <p:sldId id="291" r:id="rId20"/>
    <p:sldId id="377" r:id="rId21"/>
    <p:sldId id="380" r:id="rId22"/>
    <p:sldId id="270" r:id="rId23"/>
    <p:sldId id="271" r:id="rId24"/>
    <p:sldId id="267" r:id="rId25"/>
    <p:sldId id="268" r:id="rId26"/>
    <p:sldId id="269" r:id="rId27"/>
    <p:sldId id="381" r:id="rId28"/>
    <p:sldId id="360" r:id="rId29"/>
    <p:sldId id="361" r:id="rId30"/>
    <p:sldId id="383" r:id="rId31"/>
    <p:sldId id="384" r:id="rId32"/>
    <p:sldId id="272" r:id="rId33"/>
    <p:sldId id="274" r:id="rId34"/>
    <p:sldId id="275" r:id="rId35"/>
    <p:sldId id="280" r:id="rId36"/>
    <p:sldId id="282" r:id="rId37"/>
    <p:sldId id="283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669"/>
  </p:normalViewPr>
  <p:slideViewPr>
    <p:cSldViewPr snapToGrid="0" snapToObjects="1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ber Alfonso Acosta Pardo" userId="1b7609eb-bb4b-4d73-bb69-833d4d7322de" providerId="ADAL" clId="{E9EEA2EE-B7C2-4635-83A1-8A19C7B41433}"/>
    <pc:docChg chg="undo redo custSel addSld delSld modSld sldOrd">
      <pc:chgData name="Fayber Alfonso Acosta Pardo" userId="1b7609eb-bb4b-4d73-bb69-833d4d7322de" providerId="ADAL" clId="{E9EEA2EE-B7C2-4635-83A1-8A19C7B41433}" dt="2021-04-29T19:57:33.787" v="5471"/>
      <pc:docMkLst>
        <pc:docMk/>
      </pc:docMkLst>
      <pc:sldChg chg="addSp delSp modSp modTransition">
        <pc:chgData name="Fayber Alfonso Acosta Pardo" userId="1b7609eb-bb4b-4d73-bb69-833d4d7322de" providerId="ADAL" clId="{E9EEA2EE-B7C2-4635-83A1-8A19C7B41433}" dt="2021-04-29T19:55:44.425" v="5431" actId="20577"/>
        <pc:sldMkLst>
          <pc:docMk/>
          <pc:sldMk cId="831305400" sldId="256"/>
        </pc:sldMkLst>
        <pc:spChg chg="mod">
          <ac:chgData name="Fayber Alfonso Acosta Pardo" userId="1b7609eb-bb4b-4d73-bb69-833d4d7322de" providerId="ADAL" clId="{E9EEA2EE-B7C2-4635-83A1-8A19C7B41433}" dt="2021-04-29T19:55:44.425" v="5431" actId="20577"/>
          <ac:spMkLst>
            <pc:docMk/>
            <pc:sldMk cId="831305400" sldId="256"/>
            <ac:spMk id="2" creationId="{BBE35C50-F84C-5440-8212-5F737059E3E0}"/>
          </ac:spMkLst>
        </pc:spChg>
        <pc:spChg chg="del">
          <ac:chgData name="Fayber Alfonso Acosta Pardo" userId="1b7609eb-bb4b-4d73-bb69-833d4d7322de" providerId="ADAL" clId="{E9EEA2EE-B7C2-4635-83A1-8A19C7B41433}" dt="2021-04-29T01:16:34.490" v="592" actId="478"/>
          <ac:spMkLst>
            <pc:docMk/>
            <pc:sldMk cId="831305400" sldId="256"/>
            <ac:spMk id="3" creationId="{FC4F4C7A-5A50-DF44-A2B3-B8D40212257E}"/>
          </ac:spMkLst>
        </pc:spChg>
        <pc:picChg chg="add del">
          <ac:chgData name="Fayber Alfonso Acosta Pardo" userId="1b7609eb-bb4b-4d73-bb69-833d4d7322de" providerId="ADAL" clId="{E9EEA2EE-B7C2-4635-83A1-8A19C7B41433}" dt="2021-04-29T01:13:20.457" v="528"/>
          <ac:picMkLst>
            <pc:docMk/>
            <pc:sldMk cId="831305400" sldId="256"/>
            <ac:picMk id="5" creationId="{E5E369C6-AEA3-4D98-B934-6B870A49FA97}"/>
          </ac:picMkLst>
        </pc:picChg>
        <pc:picChg chg="add mod modCrop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6" creationId="{AF08637F-FED9-4184-B9E6-9108AD4BA75C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7" creationId="{F27CEF05-A40E-4777-9B6D-AD2CD1D58FD7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8" creationId="{F090B3B7-531D-436B-BCF9-E4032EA43CA9}"/>
          </ac:picMkLst>
        </pc:picChg>
        <pc:picChg chg="add mod">
          <ac:chgData name="Fayber Alfonso Acosta Pardo" userId="1b7609eb-bb4b-4d73-bb69-833d4d7322de" providerId="ADAL" clId="{E9EEA2EE-B7C2-4635-83A1-8A19C7B41433}" dt="2021-04-29T01:13:04.129" v="524" actId="1036"/>
          <ac:picMkLst>
            <pc:docMk/>
            <pc:sldMk cId="831305400" sldId="256"/>
            <ac:picMk id="1026" creationId="{F9F6C543-5C89-4C5B-8D6B-60FCC1E01927}"/>
          </ac:picMkLst>
        </pc:picChg>
      </pc:sldChg>
      <pc:sldChg chg="addSp modSp or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4122065941" sldId="257"/>
        </pc:sldMkLst>
        <pc:spChg chg="mod">
          <ac:chgData name="Fayber Alfonso Acosta Pardo" userId="1b7609eb-bb4b-4d73-bb69-833d4d7322de" providerId="ADAL" clId="{E9EEA2EE-B7C2-4635-83A1-8A19C7B41433}" dt="2021-04-29T12:07:50.681" v="4271" actId="20577"/>
          <ac:spMkLst>
            <pc:docMk/>
            <pc:sldMk cId="4122065941" sldId="257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2:54:18.227" v="2306" actId="242"/>
          <ac:spMkLst>
            <pc:docMk/>
            <pc:sldMk cId="4122065941" sldId="257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3:11.056" v="525"/>
          <ac:picMkLst>
            <pc:docMk/>
            <pc:sldMk cId="4122065941" sldId="257"/>
            <ac:picMk id="7" creationId="{E88B3783-84E0-45E0-8266-F2EC11C28C54}"/>
          </ac:picMkLst>
        </pc:picChg>
      </pc:sldChg>
      <pc:sldChg chg="addSp modSp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031999326" sldId="259"/>
        </pc:sldMkLst>
        <pc:spChg chg="mod">
          <ac:chgData name="Fayber Alfonso Acosta Pardo" userId="1b7609eb-bb4b-4d73-bb69-833d4d7322de" providerId="ADAL" clId="{E9EEA2EE-B7C2-4635-83A1-8A19C7B41433}" dt="2021-04-29T04:09:57.497" v="3333"/>
          <ac:spMkLst>
            <pc:docMk/>
            <pc:sldMk cId="1031999326" sldId="259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2:53:57.709" v="2304" actId="12"/>
          <ac:spMkLst>
            <pc:docMk/>
            <pc:sldMk cId="1031999326" sldId="259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0:45:02.516" v="60" actId="1036"/>
          <ac:picMkLst>
            <pc:docMk/>
            <pc:sldMk cId="1031999326" sldId="259"/>
            <ac:picMk id="8" creationId="{B760243E-7B71-4028-926D-2DD263B278B0}"/>
          </ac:picMkLst>
        </pc:picChg>
        <pc:picChg chg="add">
          <ac:chgData name="Fayber Alfonso Acosta Pardo" userId="1b7609eb-bb4b-4d73-bb69-833d4d7322de" providerId="ADAL" clId="{E9EEA2EE-B7C2-4635-83A1-8A19C7B41433}" dt="2021-04-29T01:13:29.394" v="532"/>
          <ac:picMkLst>
            <pc:docMk/>
            <pc:sldMk cId="1031999326" sldId="259"/>
            <ac:picMk id="9" creationId="{4568F91E-1AE8-4FE8-94B7-7C1FFC2471EE}"/>
          </ac:picMkLst>
        </pc:picChg>
      </pc:sldChg>
      <pc:sldChg chg="addSp modSp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4020623942" sldId="260"/>
        </pc:sldMkLst>
        <pc:spChg chg="mod">
          <ac:chgData name="Fayber Alfonso Acosta Pardo" userId="1b7609eb-bb4b-4d73-bb69-833d4d7322de" providerId="ADAL" clId="{E9EEA2EE-B7C2-4635-83A1-8A19C7B41433}" dt="2021-04-29T04:09:46.997" v="3331" actId="20577"/>
          <ac:spMkLst>
            <pc:docMk/>
            <pc:sldMk cId="4020623942" sldId="26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2:18:43.669" v="1873" actId="20577"/>
          <ac:spMkLst>
            <pc:docMk/>
            <pc:sldMk cId="4020623942" sldId="260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0:38:27.674" v="6" actId="1076"/>
          <ac:picMkLst>
            <pc:docMk/>
            <pc:sldMk cId="4020623942" sldId="260"/>
            <ac:picMk id="8" creationId="{660989D9-5812-47C8-8607-B0C449FCE777}"/>
          </ac:picMkLst>
        </pc:picChg>
        <pc:picChg chg="add">
          <ac:chgData name="Fayber Alfonso Acosta Pardo" userId="1b7609eb-bb4b-4d73-bb69-833d4d7322de" providerId="ADAL" clId="{E9EEA2EE-B7C2-4635-83A1-8A19C7B41433}" dt="2021-04-29T01:13:12.751" v="526"/>
          <ac:picMkLst>
            <pc:docMk/>
            <pc:sldMk cId="4020623942" sldId="260"/>
            <ac:picMk id="9" creationId="{77E6A2FF-DE6B-4357-8FF7-3D6CF3F6B8F9}"/>
          </ac:picMkLst>
        </pc:picChg>
      </pc:sldChg>
      <pc:sldChg chg="addSp delSp modSp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443630633" sldId="261"/>
        </pc:sldMkLst>
        <pc:spChg chg="mod">
          <ac:chgData name="Fayber Alfonso Acosta Pardo" userId="1b7609eb-bb4b-4d73-bb69-833d4d7322de" providerId="ADAL" clId="{E9EEA2EE-B7C2-4635-83A1-8A19C7B41433}" dt="2021-04-29T04:09:53.411" v="3332"/>
          <ac:spMkLst>
            <pc:docMk/>
            <pc:sldMk cId="1443630633" sldId="26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2:19:38.887" v="1926"/>
          <ac:spMkLst>
            <pc:docMk/>
            <pc:sldMk cId="1443630633" sldId="261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1:02:41.737" v="373" actId="1076"/>
          <ac:picMkLst>
            <pc:docMk/>
            <pc:sldMk cId="1443630633" sldId="261"/>
            <ac:picMk id="7" creationId="{B10243E6-5DD3-4671-8A83-959BC4108A91}"/>
          </ac:picMkLst>
        </pc:picChg>
        <pc:picChg chg="add">
          <ac:chgData name="Fayber Alfonso Acosta Pardo" userId="1b7609eb-bb4b-4d73-bb69-833d4d7322de" providerId="ADAL" clId="{E9EEA2EE-B7C2-4635-83A1-8A19C7B41433}" dt="2021-04-29T01:13:23.438" v="529"/>
          <ac:picMkLst>
            <pc:docMk/>
            <pc:sldMk cId="1443630633" sldId="261"/>
            <ac:picMk id="8" creationId="{013716B5-627B-4858-B1F0-260D1F59184D}"/>
          </ac:picMkLst>
        </pc:picChg>
        <pc:picChg chg="add del">
          <ac:chgData name="Fayber Alfonso Acosta Pardo" userId="1b7609eb-bb4b-4d73-bb69-833d4d7322de" providerId="ADAL" clId="{E9EEA2EE-B7C2-4635-83A1-8A19C7B41433}" dt="2021-04-29T01:13:26.647" v="531"/>
          <ac:picMkLst>
            <pc:docMk/>
            <pc:sldMk cId="1443630633" sldId="261"/>
            <ac:picMk id="11" creationId="{CF3FCC41-155D-48C6-971A-1C837EB9BE16}"/>
          </ac:picMkLst>
        </pc:picChg>
      </pc:sldChg>
      <pc:sldChg chg="del">
        <pc:chgData name="Fayber Alfonso Acosta Pardo" userId="1b7609eb-bb4b-4d73-bb69-833d4d7322de" providerId="ADAL" clId="{E9EEA2EE-B7C2-4635-83A1-8A19C7B41433}" dt="2021-04-29T00:39:00.781" v="23" actId="2696"/>
        <pc:sldMkLst>
          <pc:docMk/>
          <pc:sldMk cId="1811002161" sldId="262"/>
        </pc:sldMkLst>
      </pc:sldChg>
      <pc:sldChg chg="addSp delSp modSp del">
        <pc:chgData name="Fayber Alfonso Acosta Pardo" userId="1b7609eb-bb4b-4d73-bb69-833d4d7322de" providerId="ADAL" clId="{E9EEA2EE-B7C2-4635-83A1-8A19C7B41433}" dt="2021-04-29T00:39:13.228" v="27" actId="2696"/>
        <pc:sldMkLst>
          <pc:docMk/>
          <pc:sldMk cId="1398739699" sldId="263"/>
        </pc:sldMkLst>
        <pc:spChg chg="del mod">
          <ac:chgData name="Fayber Alfonso Acosta Pardo" userId="1b7609eb-bb4b-4d73-bb69-833d4d7322de" providerId="ADAL" clId="{E9EEA2EE-B7C2-4635-83A1-8A19C7B41433}" dt="2021-04-29T00:39:11.764" v="26" actId="478"/>
          <ac:spMkLst>
            <pc:docMk/>
            <pc:sldMk cId="1398739699" sldId="263"/>
            <ac:spMk id="2" creationId="{6C39052A-A1EA-8B49-A941-68F4FCA5EA86}"/>
          </ac:spMkLst>
        </pc:spChg>
        <pc:spChg chg="add mod">
          <ac:chgData name="Fayber Alfonso Acosta Pardo" userId="1b7609eb-bb4b-4d73-bb69-833d4d7322de" providerId="ADAL" clId="{E9EEA2EE-B7C2-4635-83A1-8A19C7B41433}" dt="2021-04-29T00:39:11.764" v="26" actId="478"/>
          <ac:spMkLst>
            <pc:docMk/>
            <pc:sldMk cId="1398739699" sldId="263"/>
            <ac:spMk id="8" creationId="{D577E84F-3C9F-496E-8A73-25EAC21C37DA}"/>
          </ac:spMkLst>
        </pc:spChg>
      </pc:sldChg>
      <pc:sldChg chg="del">
        <pc:chgData name="Fayber Alfonso Acosta Pardo" userId="1b7609eb-bb4b-4d73-bb69-833d4d7322de" providerId="ADAL" clId="{E9EEA2EE-B7C2-4635-83A1-8A19C7B41433}" dt="2021-04-29T00:39:27.533" v="35" actId="2696"/>
        <pc:sldMkLst>
          <pc:docMk/>
          <pc:sldMk cId="3555169779" sldId="264"/>
        </pc:sldMkLst>
      </pc:sldChg>
      <pc:sldChg chg="del">
        <pc:chgData name="Fayber Alfonso Acosta Pardo" userId="1b7609eb-bb4b-4d73-bb69-833d4d7322de" providerId="ADAL" clId="{E9EEA2EE-B7C2-4635-83A1-8A19C7B41433}" dt="2021-04-29T01:11:20.805" v="454" actId="2696"/>
        <pc:sldMkLst>
          <pc:docMk/>
          <pc:sldMk cId="1224313661" sldId="265"/>
        </pc:sldMkLst>
      </pc:sldChg>
      <pc:sldChg chg="del">
        <pc:chgData name="Fayber Alfonso Acosta Pardo" userId="1b7609eb-bb4b-4d73-bb69-833d4d7322de" providerId="ADAL" clId="{E9EEA2EE-B7C2-4635-83A1-8A19C7B41433}" dt="2021-04-29T01:11:20.330" v="453" actId="2696"/>
        <pc:sldMkLst>
          <pc:docMk/>
          <pc:sldMk cId="2504941595" sldId="266"/>
        </pc:sldMkLst>
      </pc:sldChg>
      <pc:sldChg chg="addSp delSp modSp add or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434487579" sldId="267"/>
        </pc:sldMkLst>
        <pc:spChg chg="mod">
          <ac:chgData name="Fayber Alfonso Acosta Pardo" userId="1b7609eb-bb4b-4d73-bb69-833d4d7322de" providerId="ADAL" clId="{E9EEA2EE-B7C2-4635-83A1-8A19C7B41433}" dt="2021-04-29T04:11:20.473" v="3377" actId="20577"/>
          <ac:spMkLst>
            <pc:docMk/>
            <pc:sldMk cId="1434487579" sldId="267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13:30.014" v="3473" actId="115"/>
          <ac:spMkLst>
            <pc:docMk/>
            <pc:sldMk cId="1434487579" sldId="267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4:19:20.467" v="3538" actId="1076"/>
          <ac:picMkLst>
            <pc:docMk/>
            <pc:sldMk cId="1434487579" sldId="267"/>
            <ac:picMk id="6" creationId="{9742D9BB-4B76-4C36-B8E4-830C2FEAC145}"/>
          </ac:picMkLst>
        </pc:picChg>
        <pc:picChg chg="del">
          <ac:chgData name="Fayber Alfonso Acosta Pardo" userId="1b7609eb-bb4b-4d73-bb69-833d4d7322de" providerId="ADAL" clId="{E9EEA2EE-B7C2-4635-83A1-8A19C7B41433}" dt="2021-04-29T04:13:54.935" v="3474" actId="478"/>
          <ac:picMkLst>
            <pc:docMk/>
            <pc:sldMk cId="1434487579" sldId="267"/>
            <ac:picMk id="8" creationId="{660989D9-5812-47C8-8607-B0C449FCE777}"/>
          </ac:picMkLst>
        </pc:picChg>
        <pc:picChg chg="add">
          <ac:chgData name="Fayber Alfonso Acosta Pardo" userId="1b7609eb-bb4b-4d73-bb69-833d4d7322de" providerId="ADAL" clId="{E9EEA2EE-B7C2-4635-83A1-8A19C7B41433}" dt="2021-04-29T01:13:36.529" v="535"/>
          <ac:picMkLst>
            <pc:docMk/>
            <pc:sldMk cId="1434487579" sldId="267"/>
            <ac:picMk id="9" creationId="{869CA26F-5F2E-4EFB-B0C4-AD58597D7A94}"/>
          </ac:picMkLst>
        </pc:picChg>
      </pc:sldChg>
      <pc:sldChg chg="addSp modSp add ord modTransition modAnim">
        <pc:chgData name="Fayber Alfonso Acosta Pardo" userId="1b7609eb-bb4b-4d73-bb69-833d4d7322de" providerId="ADAL" clId="{E9EEA2EE-B7C2-4635-83A1-8A19C7B41433}" dt="2021-04-29T19:49:20.543" v="5428"/>
        <pc:sldMkLst>
          <pc:docMk/>
          <pc:sldMk cId="4159297812" sldId="268"/>
        </pc:sldMkLst>
        <pc:spChg chg="mod">
          <ac:chgData name="Fayber Alfonso Acosta Pardo" userId="1b7609eb-bb4b-4d73-bb69-833d4d7322de" providerId="ADAL" clId="{E9EEA2EE-B7C2-4635-83A1-8A19C7B41433}" dt="2021-04-29T04:14:35.284" v="3486" actId="20577"/>
          <ac:spMkLst>
            <pc:docMk/>
            <pc:sldMk cId="4159297812" sldId="268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15:03.712" v="3490" actId="242"/>
          <ac:spMkLst>
            <pc:docMk/>
            <pc:sldMk cId="4159297812" sldId="268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1:03:48.628" v="390" actId="1036"/>
          <ac:picMkLst>
            <pc:docMk/>
            <pc:sldMk cId="4159297812" sldId="268"/>
            <ac:picMk id="7" creationId="{BEB8C79C-30FA-4765-9825-7E84AAD5EC27}"/>
          </ac:picMkLst>
        </pc:picChg>
        <pc:picChg chg="add mod">
          <ac:chgData name="Fayber Alfonso Acosta Pardo" userId="1b7609eb-bb4b-4d73-bb69-833d4d7322de" providerId="ADAL" clId="{E9EEA2EE-B7C2-4635-83A1-8A19C7B41433}" dt="2021-04-29T01:03:52.542" v="391" actId="1076"/>
          <ac:picMkLst>
            <pc:docMk/>
            <pc:sldMk cId="4159297812" sldId="268"/>
            <ac:picMk id="8" creationId="{0B9306BA-12F9-4D7A-9FE0-43EAC10E11D7}"/>
          </ac:picMkLst>
        </pc:picChg>
        <pc:picChg chg="add">
          <ac:chgData name="Fayber Alfonso Acosta Pardo" userId="1b7609eb-bb4b-4d73-bb69-833d4d7322de" providerId="ADAL" clId="{E9EEA2EE-B7C2-4635-83A1-8A19C7B41433}" dt="2021-04-29T01:13:40.871" v="538"/>
          <ac:picMkLst>
            <pc:docMk/>
            <pc:sldMk cId="4159297812" sldId="268"/>
            <ac:picMk id="11" creationId="{138BEA87-D563-40D4-BD94-60334CE90AC6}"/>
          </ac:picMkLst>
        </pc:picChg>
      </pc:sldChg>
      <pc:sldChg chg="addSp modSp add or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560608547" sldId="269"/>
        </pc:sldMkLst>
        <pc:spChg chg="mod">
          <ac:chgData name="Fayber Alfonso Acosta Pardo" userId="1b7609eb-bb4b-4d73-bb69-833d4d7322de" providerId="ADAL" clId="{E9EEA2EE-B7C2-4635-83A1-8A19C7B41433}" dt="2021-04-29T04:14:39.796" v="3488" actId="20577"/>
          <ac:spMkLst>
            <pc:docMk/>
            <pc:sldMk cId="3560608547" sldId="269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17:55.505" v="3534" actId="20577"/>
          <ac:spMkLst>
            <pc:docMk/>
            <pc:sldMk cId="3560608547" sldId="269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12:23:22.005" v="4577" actId="1076"/>
          <ac:picMkLst>
            <pc:docMk/>
            <pc:sldMk cId="3560608547" sldId="269"/>
            <ac:picMk id="8" creationId="{D96B86C6-9231-4D2D-945E-894C06F8F4FB}"/>
          </ac:picMkLst>
        </pc:picChg>
        <pc:picChg chg="add">
          <ac:chgData name="Fayber Alfonso Acosta Pardo" userId="1b7609eb-bb4b-4d73-bb69-833d4d7322de" providerId="ADAL" clId="{E9EEA2EE-B7C2-4635-83A1-8A19C7B41433}" dt="2021-04-29T01:14:50.871" v="573"/>
          <ac:picMkLst>
            <pc:docMk/>
            <pc:sldMk cId="3560608547" sldId="269"/>
            <ac:picMk id="9" creationId="{F6AE82E8-C31A-4AFD-B43E-7FC92E3B18FF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602101388" sldId="270"/>
        </pc:sldMkLst>
        <pc:spChg chg="mod">
          <ac:chgData name="Fayber Alfonso Acosta Pardo" userId="1b7609eb-bb4b-4d73-bb69-833d4d7322de" providerId="ADAL" clId="{E9EEA2EE-B7C2-4635-83A1-8A19C7B41433}" dt="2021-04-29T00:46:42.335" v="62"/>
          <ac:spMkLst>
            <pc:docMk/>
            <pc:sldMk cId="2602101388" sldId="27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9:25:26.991" v="5098" actId="20577"/>
          <ac:spMkLst>
            <pc:docMk/>
            <pc:sldMk cId="2602101388" sldId="270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3:30.617" v="533"/>
          <ac:picMkLst>
            <pc:docMk/>
            <pc:sldMk cId="2602101388" sldId="270"/>
            <ac:picMk id="7" creationId="{811319B9-A844-4E33-80E8-992DA92A5C29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484896498" sldId="271"/>
        </pc:sldMkLst>
        <pc:spChg chg="mod">
          <ac:chgData name="Fayber Alfonso Acosta Pardo" userId="1b7609eb-bb4b-4d73-bb69-833d4d7322de" providerId="ADAL" clId="{E9EEA2EE-B7C2-4635-83A1-8A19C7B41433}" dt="2021-04-29T04:06:24.059" v="3320" actId="20577"/>
          <ac:spMkLst>
            <pc:docMk/>
            <pc:sldMk cId="1484896498" sldId="27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22:53.183" v="4575" actId="20577"/>
          <ac:spMkLst>
            <pc:docMk/>
            <pc:sldMk cId="1484896498" sldId="271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3:35.621" v="534"/>
          <ac:picMkLst>
            <pc:docMk/>
            <pc:sldMk cId="1484896498" sldId="271"/>
            <ac:picMk id="7" creationId="{D47B14EA-C40D-4A61-A24D-4C954BE5EECF}"/>
          </ac:picMkLst>
        </pc:picChg>
      </pc:sldChg>
      <pc:sldChg chg="addSp modSp add or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311143234" sldId="272"/>
        </pc:sldMkLst>
        <pc:spChg chg="mod">
          <ac:chgData name="Fayber Alfonso Acosta Pardo" userId="1b7609eb-bb4b-4d73-bb69-833d4d7322de" providerId="ADAL" clId="{E9EEA2EE-B7C2-4635-83A1-8A19C7B41433}" dt="2021-04-29T12:44:51.152" v="4655" actId="20577"/>
          <ac:spMkLst>
            <pc:docMk/>
            <pc:sldMk cId="3311143234" sldId="272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49:39.786" v="4837" actId="6549"/>
          <ac:spMkLst>
            <pc:docMk/>
            <pc:sldMk cId="3311143234" sldId="272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4:51.834" v="574"/>
          <ac:picMkLst>
            <pc:docMk/>
            <pc:sldMk cId="3311143234" sldId="272"/>
            <ac:picMk id="7" creationId="{DB9999A1-6E75-4CE2-8743-556C5D0D721A}"/>
          </ac:picMkLst>
        </pc:picChg>
      </pc:sldChg>
      <pc:sldChg chg="addSp delSp modSp add del modTransition">
        <pc:chgData name="Fayber Alfonso Acosta Pardo" userId="1b7609eb-bb4b-4d73-bb69-833d4d7322de" providerId="ADAL" clId="{E9EEA2EE-B7C2-4635-83A1-8A19C7B41433}" dt="2021-04-29T04:22:11.660" v="3636" actId="2696"/>
        <pc:sldMkLst>
          <pc:docMk/>
          <pc:sldMk cId="4239187296" sldId="273"/>
        </pc:sldMkLst>
        <pc:spChg chg="mod">
          <ac:chgData name="Fayber Alfonso Acosta Pardo" userId="1b7609eb-bb4b-4d73-bb69-833d4d7322de" providerId="ADAL" clId="{E9EEA2EE-B7C2-4635-83A1-8A19C7B41433}" dt="2021-04-29T00:49:58.156" v="139" actId="20577"/>
          <ac:spMkLst>
            <pc:docMk/>
            <pc:sldMk cId="4239187296" sldId="273"/>
            <ac:spMk id="2" creationId="{6C39052A-A1EA-8B49-A941-68F4FCA5EA86}"/>
          </ac:spMkLst>
        </pc:spChg>
        <pc:picChg chg="del">
          <ac:chgData name="Fayber Alfonso Acosta Pardo" userId="1b7609eb-bb4b-4d73-bb69-833d4d7322de" providerId="ADAL" clId="{E9EEA2EE-B7C2-4635-83A1-8A19C7B41433}" dt="2021-04-29T00:49:09.393" v="104" actId="478"/>
          <ac:picMkLst>
            <pc:docMk/>
            <pc:sldMk cId="4239187296" sldId="273"/>
            <ac:picMk id="8" creationId="{660989D9-5812-47C8-8607-B0C449FCE777}"/>
          </ac:picMkLst>
        </pc:picChg>
        <pc:picChg chg="add">
          <ac:chgData name="Fayber Alfonso Acosta Pardo" userId="1b7609eb-bb4b-4d73-bb69-833d4d7322de" providerId="ADAL" clId="{E9EEA2EE-B7C2-4635-83A1-8A19C7B41433}" dt="2021-04-29T01:14:44.285" v="572"/>
          <ac:picMkLst>
            <pc:docMk/>
            <pc:sldMk cId="4239187296" sldId="273"/>
            <ac:picMk id="9" creationId="{911652F1-5F81-42D4-8D64-C995730D1484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56:56.842" v="5443" actId="20577"/>
        <pc:sldMkLst>
          <pc:docMk/>
          <pc:sldMk cId="337704169" sldId="274"/>
        </pc:sldMkLst>
        <pc:spChg chg="mod">
          <ac:chgData name="Fayber Alfonso Acosta Pardo" userId="1b7609eb-bb4b-4d73-bb69-833d4d7322de" providerId="ADAL" clId="{E9EEA2EE-B7C2-4635-83A1-8A19C7B41433}" dt="2021-04-29T19:56:56.842" v="5443" actId="20577"/>
          <ac:spMkLst>
            <pc:docMk/>
            <pc:sldMk cId="337704169" sldId="274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38:12.323" v="4009" actId="20577"/>
          <ac:spMkLst>
            <pc:docMk/>
            <pc:sldMk cId="337704169" sldId="274"/>
            <ac:spMk id="3" creationId="{682C3AC3-13E3-9246-B98E-FB74727BFB28}"/>
          </ac:spMkLst>
        </pc:spChg>
        <pc:picChg chg="add del mod">
          <ac:chgData name="Fayber Alfonso Acosta Pardo" userId="1b7609eb-bb4b-4d73-bb69-833d4d7322de" providerId="ADAL" clId="{E9EEA2EE-B7C2-4635-83A1-8A19C7B41433}" dt="2021-04-29T04:28:07.677" v="3741" actId="478"/>
          <ac:picMkLst>
            <pc:docMk/>
            <pc:sldMk cId="337704169" sldId="274"/>
            <ac:picMk id="5" creationId="{825FE70B-E659-40E7-8225-58800F5C1DC7}"/>
          </ac:picMkLst>
        </pc:picChg>
        <pc:picChg chg="add mod">
          <ac:chgData name="Fayber Alfonso Acosta Pardo" userId="1b7609eb-bb4b-4d73-bb69-833d4d7322de" providerId="ADAL" clId="{E9EEA2EE-B7C2-4635-83A1-8A19C7B41433}" dt="2021-04-29T04:28:22.158" v="3746" actId="1076"/>
          <ac:picMkLst>
            <pc:docMk/>
            <pc:sldMk cId="337704169" sldId="274"/>
            <ac:picMk id="6" creationId="{3B4548E8-2527-4C9B-9D3A-178EC04BCFBD}"/>
          </ac:picMkLst>
        </pc:picChg>
        <pc:picChg chg="add">
          <ac:chgData name="Fayber Alfonso Acosta Pardo" userId="1b7609eb-bb4b-4d73-bb69-833d4d7322de" providerId="ADAL" clId="{E9EEA2EE-B7C2-4635-83A1-8A19C7B41433}" dt="2021-04-29T01:14:43.042" v="571"/>
          <ac:picMkLst>
            <pc:docMk/>
            <pc:sldMk cId="337704169" sldId="274"/>
            <ac:picMk id="7" creationId="{4E8F6E17-E6CD-4517-B464-DFAAEE6D0E9E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57:18.458" v="5452" actId="20577"/>
        <pc:sldMkLst>
          <pc:docMk/>
          <pc:sldMk cId="3759008748" sldId="275"/>
        </pc:sldMkLst>
        <pc:spChg chg="mod">
          <ac:chgData name="Fayber Alfonso Acosta Pardo" userId="1b7609eb-bb4b-4d73-bb69-833d4d7322de" providerId="ADAL" clId="{E9EEA2EE-B7C2-4635-83A1-8A19C7B41433}" dt="2021-04-29T19:57:18.458" v="5452" actId="20577"/>
          <ac:spMkLst>
            <pc:docMk/>
            <pc:sldMk cId="3759008748" sldId="275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37:20.262" v="4005" actId="20577"/>
          <ac:spMkLst>
            <pc:docMk/>
            <pc:sldMk cId="3759008748" sldId="275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00:50:34.710" v="148" actId="1076"/>
          <ac:spMkLst>
            <pc:docMk/>
            <pc:sldMk cId="3759008748" sldId="275"/>
            <ac:spMk id="7" creationId="{DB3914EC-B385-4140-A67E-EA3C768A5CE9}"/>
          </ac:spMkLst>
        </pc:spChg>
        <pc:spChg chg="add mod">
          <ac:chgData name="Fayber Alfonso Acosta Pardo" userId="1b7609eb-bb4b-4d73-bb69-833d4d7322de" providerId="ADAL" clId="{E9EEA2EE-B7C2-4635-83A1-8A19C7B41433}" dt="2021-04-29T00:51:02.691" v="158" actId="14100"/>
          <ac:spMkLst>
            <pc:docMk/>
            <pc:sldMk cId="3759008748" sldId="275"/>
            <ac:spMk id="10" creationId="{142924AE-44CE-4AAE-BB47-5ADF9569CF04}"/>
          </ac:spMkLst>
        </pc:spChg>
        <pc:picChg chg="del">
          <ac:chgData name="Fayber Alfonso Acosta Pardo" userId="1b7609eb-bb4b-4d73-bb69-833d4d7322de" providerId="ADAL" clId="{E9EEA2EE-B7C2-4635-83A1-8A19C7B41433}" dt="2021-04-29T00:49:12.606" v="105" actId="478"/>
          <ac:picMkLst>
            <pc:docMk/>
            <pc:sldMk cId="3759008748" sldId="275"/>
            <ac:picMk id="8" creationId="{B760243E-7B71-4028-926D-2DD263B278B0}"/>
          </ac:picMkLst>
        </pc:picChg>
        <pc:picChg chg="add mod">
          <ac:chgData name="Fayber Alfonso Acosta Pardo" userId="1b7609eb-bb4b-4d73-bb69-833d4d7322de" providerId="ADAL" clId="{E9EEA2EE-B7C2-4635-83A1-8A19C7B41433}" dt="2021-04-29T00:50:57.190" v="156" actId="1076"/>
          <ac:picMkLst>
            <pc:docMk/>
            <pc:sldMk cId="3759008748" sldId="275"/>
            <ac:picMk id="9" creationId="{AC3C6C29-4578-40F6-A3EF-AF603EA60D18}"/>
          </ac:picMkLst>
        </pc:picChg>
        <pc:picChg chg="add">
          <ac:chgData name="Fayber Alfonso Acosta Pardo" userId="1b7609eb-bb4b-4d73-bb69-833d4d7322de" providerId="ADAL" clId="{E9EEA2EE-B7C2-4635-83A1-8A19C7B41433}" dt="2021-04-29T01:14:41.272" v="569"/>
          <ac:picMkLst>
            <pc:docMk/>
            <pc:sldMk cId="3759008748" sldId="275"/>
            <ac:picMk id="11" creationId="{7A1BC4CE-1F35-483D-8A87-AE5B1A1F0355}"/>
          </ac:picMkLst>
        </pc:picChg>
      </pc:sldChg>
      <pc:sldChg chg="addSp modSp add del modTransition">
        <pc:chgData name="Fayber Alfonso Acosta Pardo" userId="1b7609eb-bb4b-4d73-bb69-833d4d7322de" providerId="ADAL" clId="{E9EEA2EE-B7C2-4635-83A1-8A19C7B41433}" dt="2021-04-29T04:38:20.012" v="4010" actId="2696"/>
        <pc:sldMkLst>
          <pc:docMk/>
          <pc:sldMk cId="1551835408" sldId="276"/>
        </pc:sldMkLst>
        <pc:spChg chg="mod">
          <ac:chgData name="Fayber Alfonso Acosta Pardo" userId="1b7609eb-bb4b-4d73-bb69-833d4d7322de" providerId="ADAL" clId="{E9EEA2EE-B7C2-4635-83A1-8A19C7B41433}" dt="2021-04-29T00:53:49.516" v="235" actId="20577"/>
          <ac:spMkLst>
            <pc:docMk/>
            <pc:sldMk cId="1551835408" sldId="276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0:52:05.546" v="181"/>
          <ac:spMkLst>
            <pc:docMk/>
            <pc:sldMk cId="1551835408" sldId="276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4:42.075" v="570"/>
          <ac:picMkLst>
            <pc:docMk/>
            <pc:sldMk cId="1551835408" sldId="276"/>
            <ac:picMk id="7" creationId="{641C7F06-9269-44BF-A874-2394D7FF0F8D}"/>
          </ac:picMkLst>
        </pc:picChg>
      </pc:sldChg>
      <pc:sldChg chg="addSp modSp add del modTransition">
        <pc:chgData name="Fayber Alfonso Acosta Pardo" userId="1b7609eb-bb4b-4d73-bb69-833d4d7322de" providerId="ADAL" clId="{E9EEA2EE-B7C2-4635-83A1-8A19C7B41433}" dt="2021-04-29T04:38:20.587" v="4011" actId="2696"/>
        <pc:sldMkLst>
          <pc:docMk/>
          <pc:sldMk cId="1782649604" sldId="277"/>
        </pc:sldMkLst>
        <pc:spChg chg="mod">
          <ac:chgData name="Fayber Alfonso Acosta Pardo" userId="1b7609eb-bb4b-4d73-bb69-833d4d7322de" providerId="ADAL" clId="{E9EEA2EE-B7C2-4635-83A1-8A19C7B41433}" dt="2021-04-29T00:51:20.187" v="169"/>
          <ac:spMkLst>
            <pc:docMk/>
            <pc:sldMk cId="1782649604" sldId="277"/>
            <ac:spMk id="2" creationId="{6C39052A-A1EA-8B49-A941-68F4FCA5EA86}"/>
          </ac:spMkLst>
        </pc:spChg>
        <pc:picChg chg="add">
          <ac:chgData name="Fayber Alfonso Acosta Pardo" userId="1b7609eb-bb4b-4d73-bb69-833d4d7322de" providerId="ADAL" clId="{E9EEA2EE-B7C2-4635-83A1-8A19C7B41433}" dt="2021-04-29T01:14:38.738" v="568"/>
          <ac:picMkLst>
            <pc:docMk/>
            <pc:sldMk cId="1782649604" sldId="277"/>
            <ac:picMk id="8" creationId="{5E2F6C1C-0952-4124-86B1-5DC047771C73}"/>
          </ac:picMkLst>
        </pc:picChg>
      </pc:sldChg>
      <pc:sldChg chg="addSp modSp add del modTransition">
        <pc:chgData name="Fayber Alfonso Acosta Pardo" userId="1b7609eb-bb4b-4d73-bb69-833d4d7322de" providerId="ADAL" clId="{E9EEA2EE-B7C2-4635-83A1-8A19C7B41433}" dt="2021-04-29T04:38:21.286" v="4012" actId="2696"/>
        <pc:sldMkLst>
          <pc:docMk/>
          <pc:sldMk cId="227668400" sldId="278"/>
        </pc:sldMkLst>
        <pc:spChg chg="mod">
          <ac:chgData name="Fayber Alfonso Acosta Pardo" userId="1b7609eb-bb4b-4d73-bb69-833d4d7322de" providerId="ADAL" clId="{E9EEA2EE-B7C2-4635-83A1-8A19C7B41433}" dt="2021-04-29T00:51:24.988" v="170"/>
          <ac:spMkLst>
            <pc:docMk/>
            <pc:sldMk cId="227668400" sldId="278"/>
            <ac:spMk id="2" creationId="{6C39052A-A1EA-8B49-A941-68F4FCA5EA86}"/>
          </ac:spMkLst>
        </pc:spChg>
        <pc:picChg chg="add">
          <ac:chgData name="Fayber Alfonso Acosta Pardo" userId="1b7609eb-bb4b-4d73-bb69-833d4d7322de" providerId="ADAL" clId="{E9EEA2EE-B7C2-4635-83A1-8A19C7B41433}" dt="2021-04-29T01:14:37.754" v="567"/>
          <ac:picMkLst>
            <pc:docMk/>
            <pc:sldMk cId="227668400" sldId="278"/>
            <ac:picMk id="7" creationId="{B72E21E4-DAE1-4E67-AB65-6F5241466179}"/>
          </ac:picMkLst>
        </pc:picChg>
      </pc:sldChg>
      <pc:sldChg chg="addSp modSp add del modTransition">
        <pc:chgData name="Fayber Alfonso Acosta Pardo" userId="1b7609eb-bb4b-4d73-bb69-833d4d7322de" providerId="ADAL" clId="{E9EEA2EE-B7C2-4635-83A1-8A19C7B41433}" dt="2021-04-29T04:38:22.540" v="4013" actId="2696"/>
        <pc:sldMkLst>
          <pc:docMk/>
          <pc:sldMk cId="3373846696" sldId="279"/>
        </pc:sldMkLst>
        <pc:spChg chg="mod">
          <ac:chgData name="Fayber Alfonso Acosta Pardo" userId="1b7609eb-bb4b-4d73-bb69-833d4d7322de" providerId="ADAL" clId="{E9EEA2EE-B7C2-4635-83A1-8A19C7B41433}" dt="2021-04-29T00:51:27.874" v="171"/>
          <ac:spMkLst>
            <pc:docMk/>
            <pc:sldMk cId="3373846696" sldId="279"/>
            <ac:spMk id="2" creationId="{6C39052A-A1EA-8B49-A941-68F4FCA5EA86}"/>
          </ac:spMkLst>
        </pc:spChg>
        <pc:spChg chg="add mod">
          <ac:chgData name="Fayber Alfonso Acosta Pardo" userId="1b7609eb-bb4b-4d73-bb69-833d4d7322de" providerId="ADAL" clId="{E9EEA2EE-B7C2-4635-83A1-8A19C7B41433}" dt="2021-04-29T00:51:54.652" v="179" actId="1076"/>
          <ac:spMkLst>
            <pc:docMk/>
            <pc:sldMk cId="3373846696" sldId="279"/>
            <ac:spMk id="9" creationId="{32FB542D-8DB6-4A0A-826D-213FEC3A0694}"/>
          </ac:spMkLst>
        </pc:spChg>
        <pc:picChg chg="add mod">
          <ac:chgData name="Fayber Alfonso Acosta Pardo" userId="1b7609eb-bb4b-4d73-bb69-833d4d7322de" providerId="ADAL" clId="{E9EEA2EE-B7C2-4635-83A1-8A19C7B41433}" dt="2021-04-29T00:51:51.740" v="178" actId="1076"/>
          <ac:picMkLst>
            <pc:docMk/>
            <pc:sldMk cId="3373846696" sldId="279"/>
            <ac:picMk id="8" creationId="{CC67E831-CF90-41D4-BC1C-A691912D13B4}"/>
          </ac:picMkLst>
        </pc:picChg>
        <pc:picChg chg="add">
          <ac:chgData name="Fayber Alfonso Acosta Pardo" userId="1b7609eb-bb4b-4d73-bb69-833d4d7322de" providerId="ADAL" clId="{E9EEA2EE-B7C2-4635-83A1-8A19C7B41433}" dt="2021-04-29T01:14:35.750" v="566"/>
          <ac:picMkLst>
            <pc:docMk/>
            <pc:sldMk cId="3373846696" sldId="279"/>
            <ac:picMk id="10" creationId="{A12BF0DD-1B0B-43F8-8001-7469AEB4B523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336395239" sldId="280"/>
        </pc:sldMkLst>
        <pc:spChg chg="mod">
          <ac:chgData name="Fayber Alfonso Acosta Pardo" userId="1b7609eb-bb4b-4d73-bb69-833d4d7322de" providerId="ADAL" clId="{E9EEA2EE-B7C2-4635-83A1-8A19C7B41433}" dt="2021-04-29T12:50:11.571" v="4839" actId="20577"/>
          <ac:spMkLst>
            <pc:docMk/>
            <pc:sldMk cId="3336395239" sldId="28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50:20.645" v="4841" actId="242"/>
          <ac:spMkLst>
            <pc:docMk/>
            <pc:sldMk cId="3336395239" sldId="280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4:33.005" v="565"/>
          <ac:picMkLst>
            <pc:docMk/>
            <pc:sldMk cId="3336395239" sldId="280"/>
            <ac:picMk id="7" creationId="{16FF848E-58EB-44D7-8365-0AA69ABA5448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0:53.915" v="4842" actId="2696"/>
        <pc:sldMkLst>
          <pc:docMk/>
          <pc:sldMk cId="281630379" sldId="281"/>
        </pc:sldMkLst>
        <pc:picChg chg="add">
          <ac:chgData name="Fayber Alfonso Acosta Pardo" userId="1b7609eb-bb4b-4d73-bb69-833d4d7322de" providerId="ADAL" clId="{E9EEA2EE-B7C2-4635-83A1-8A19C7B41433}" dt="2021-04-29T01:14:32.028" v="564"/>
          <ac:picMkLst>
            <pc:docMk/>
            <pc:sldMk cId="281630379" sldId="281"/>
            <ac:picMk id="8" creationId="{743A42B6-11B3-4B56-8C58-4BA7A3CF8BAF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57:27.608" v="5470" actId="20577"/>
        <pc:sldMkLst>
          <pc:docMk/>
          <pc:sldMk cId="1299165166" sldId="282"/>
        </pc:sldMkLst>
        <pc:spChg chg="mod">
          <ac:chgData name="Fayber Alfonso Acosta Pardo" userId="1b7609eb-bb4b-4d73-bb69-833d4d7322de" providerId="ADAL" clId="{E9EEA2EE-B7C2-4635-83A1-8A19C7B41433}" dt="2021-04-29T19:57:27.608" v="5470" actId="20577"/>
          <ac:spMkLst>
            <pc:docMk/>
            <pc:sldMk cId="1299165166" sldId="282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9:48:58.092" v="5427" actId="20577"/>
          <ac:spMkLst>
            <pc:docMk/>
            <pc:sldMk cId="1299165166" sldId="282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19:46:16.055" v="5334" actId="1076"/>
          <ac:picMkLst>
            <pc:docMk/>
            <pc:sldMk cId="1299165166" sldId="282"/>
            <ac:picMk id="5" creationId="{08494C0A-356E-489E-887F-00609296C47A}"/>
          </ac:picMkLst>
        </pc:picChg>
        <pc:picChg chg="add">
          <ac:chgData name="Fayber Alfonso Acosta Pardo" userId="1b7609eb-bb4b-4d73-bb69-833d4d7322de" providerId="ADAL" clId="{E9EEA2EE-B7C2-4635-83A1-8A19C7B41433}" dt="2021-04-29T01:14:28.649" v="562"/>
          <ac:picMkLst>
            <pc:docMk/>
            <pc:sldMk cId="1299165166" sldId="282"/>
            <ac:picMk id="7" creationId="{EAAFFBAB-9E79-4E2F-BA5A-369960FE65D9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57:33.787" v="5471"/>
        <pc:sldMkLst>
          <pc:docMk/>
          <pc:sldMk cId="2929847298" sldId="283"/>
        </pc:sldMkLst>
        <pc:spChg chg="mod">
          <ac:chgData name="Fayber Alfonso Acosta Pardo" userId="1b7609eb-bb4b-4d73-bb69-833d4d7322de" providerId="ADAL" clId="{E9EEA2EE-B7C2-4635-83A1-8A19C7B41433}" dt="2021-04-29T19:57:33.787" v="5471"/>
          <ac:spMkLst>
            <pc:docMk/>
            <pc:sldMk cId="2929847298" sldId="283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52:51.113" v="4969" actId="20577"/>
          <ac:spMkLst>
            <pc:docMk/>
            <pc:sldMk cId="2929847298" sldId="283"/>
            <ac:spMk id="3" creationId="{682C3AC3-13E3-9246-B98E-FB74727BFB28}"/>
          </ac:spMkLst>
        </pc:spChg>
        <pc:spChg chg="add mod">
          <ac:chgData name="Fayber Alfonso Acosta Pardo" userId="1b7609eb-bb4b-4d73-bb69-833d4d7322de" providerId="ADAL" clId="{E9EEA2EE-B7C2-4635-83A1-8A19C7B41433}" dt="2021-04-29T00:53:08.272" v="232" actId="1036"/>
          <ac:spMkLst>
            <pc:docMk/>
            <pc:sldMk cId="2929847298" sldId="283"/>
            <ac:spMk id="10" creationId="{839DB907-DAA0-456E-8225-51A0788B8431}"/>
          </ac:spMkLst>
        </pc:spChg>
        <pc:spChg chg="add mod">
          <ac:chgData name="Fayber Alfonso Acosta Pardo" userId="1b7609eb-bb4b-4d73-bb69-833d4d7322de" providerId="ADAL" clId="{E9EEA2EE-B7C2-4635-83A1-8A19C7B41433}" dt="2021-04-29T00:53:08.272" v="232" actId="1036"/>
          <ac:spMkLst>
            <pc:docMk/>
            <pc:sldMk cId="2929847298" sldId="283"/>
            <ac:spMk id="11" creationId="{8C5ADB41-D60E-45BE-9388-2BF4A3EEBD88}"/>
          </ac:spMkLst>
        </pc:spChg>
        <pc:picChg chg="add mod">
          <ac:chgData name="Fayber Alfonso Acosta Pardo" userId="1b7609eb-bb4b-4d73-bb69-833d4d7322de" providerId="ADAL" clId="{E9EEA2EE-B7C2-4635-83A1-8A19C7B41433}" dt="2021-04-29T00:52:55.460" v="204" actId="1076"/>
          <ac:picMkLst>
            <pc:docMk/>
            <pc:sldMk cId="2929847298" sldId="283"/>
            <ac:picMk id="8" creationId="{5B631A8B-5913-4C87-858E-E309727B6EDD}"/>
          </ac:picMkLst>
        </pc:picChg>
        <pc:picChg chg="add mod">
          <ac:chgData name="Fayber Alfonso Acosta Pardo" userId="1b7609eb-bb4b-4d73-bb69-833d4d7322de" providerId="ADAL" clId="{E9EEA2EE-B7C2-4635-83A1-8A19C7B41433}" dt="2021-04-29T00:52:59.317" v="205" actId="1076"/>
          <ac:picMkLst>
            <pc:docMk/>
            <pc:sldMk cId="2929847298" sldId="283"/>
            <ac:picMk id="9" creationId="{5F660020-8368-4DED-B8E9-2439ACA867A7}"/>
          </ac:picMkLst>
        </pc:picChg>
        <pc:picChg chg="add">
          <ac:chgData name="Fayber Alfonso Acosta Pardo" userId="1b7609eb-bb4b-4d73-bb69-833d4d7322de" providerId="ADAL" clId="{E9EEA2EE-B7C2-4635-83A1-8A19C7B41433}" dt="2021-04-29T01:14:29.610" v="563"/>
          <ac:picMkLst>
            <pc:docMk/>
            <pc:sldMk cId="2929847298" sldId="283"/>
            <ac:picMk id="12" creationId="{767D08B7-CDAE-432A-A371-5AA813ECDE91}"/>
          </ac:picMkLst>
        </pc:picChg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6173965" sldId="284"/>
        </pc:sldMkLst>
        <pc:spChg chg="mod">
          <ac:chgData name="Fayber Alfonso Acosta Pardo" userId="1b7609eb-bb4b-4d73-bb69-833d4d7322de" providerId="ADAL" clId="{E9EEA2EE-B7C2-4635-83A1-8A19C7B41433}" dt="2021-04-29T12:52:58.331" v="4971" actId="20577"/>
          <ac:spMkLst>
            <pc:docMk/>
            <pc:sldMk cId="6173965" sldId="284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53:27.887" v="5049" actId="6549"/>
          <ac:spMkLst>
            <pc:docMk/>
            <pc:sldMk cId="6173965" sldId="284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4:26.712" v="561"/>
          <ac:picMkLst>
            <pc:docMk/>
            <pc:sldMk cId="6173965" sldId="284"/>
            <ac:picMk id="7" creationId="{26423577-89DC-41A6-BDF8-18BA65BA4AF8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798529686" sldId="285"/>
        </pc:sldMkLst>
        <pc:spChg chg="mod">
          <ac:chgData name="Fayber Alfonso Acosta Pardo" userId="1b7609eb-bb4b-4d73-bb69-833d4d7322de" providerId="ADAL" clId="{E9EEA2EE-B7C2-4635-83A1-8A19C7B41433}" dt="2021-04-29T15:45:54.440" v="5075" actId="20577"/>
          <ac:spMkLst>
            <pc:docMk/>
            <pc:sldMk cId="2798529686" sldId="285"/>
            <ac:spMk id="2" creationId="{6C39052A-A1EA-8B49-A941-68F4FCA5EA86}"/>
          </ac:spMkLst>
        </pc:spChg>
        <pc:spChg chg="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3" creationId="{682C3AC3-13E3-9246-B98E-FB74727BFB28}"/>
          </ac:spMkLst>
        </pc:spChg>
        <pc:spChg chg="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4" creationId="{0192CB4F-962D-6346-AC2D-6ED831EAAAE1}"/>
          </ac:spMkLst>
        </pc:spChg>
        <pc:spChg chg="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5" creationId="{1590A928-ECA8-E441-8F4C-1D83DF0F0DF3}"/>
          </ac:spMkLst>
        </pc:spChg>
        <pc:spChg chg="del mod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7" creationId="{8F6DE4D0-A135-5840-9A23-30D8CE403CB8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9" creationId="{A2719397-BBF4-4656-9C30-1E5DEC608FC1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0" creationId="{1C61A13A-604E-4FEE-B958-955502A0886F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1" creationId="{79897CED-6A72-4F1F-AEB3-F96F9B009C0C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2" creationId="{B76D06EE-46CB-4B66-83D6-0B2BC03690FB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4" creationId="{6B67D56B-A8EF-4291-A683-ECD394C51AA6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5" creationId="{892A6690-7957-445F-9E10-6D24ECFA50C2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6" creationId="{254B88D0-8065-4AA2-AC83-EDD15655EE4A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7" creationId="{B8DA220C-F6DC-4DCF-A63A-B712957C811F}"/>
          </ac:spMkLst>
        </pc:spChg>
        <pc:spChg chg="add del">
          <ac:chgData name="Fayber Alfonso Acosta Pardo" userId="1b7609eb-bb4b-4d73-bb69-833d4d7322de" providerId="ADAL" clId="{E9EEA2EE-B7C2-4635-83A1-8A19C7B41433}" dt="2021-04-29T00:59:45.269" v="354" actId="478"/>
          <ac:spMkLst>
            <pc:docMk/>
            <pc:sldMk cId="2798529686" sldId="285"/>
            <ac:spMk id="19" creationId="{A0CFEA36-900B-4B7F-B912-7C874FACB048}"/>
          </ac:spMkLst>
        </pc:spChg>
        <pc:spChg chg="add del mod">
          <ac:chgData name="Fayber Alfonso Acosta Pardo" userId="1b7609eb-bb4b-4d73-bb69-833d4d7322de" providerId="ADAL" clId="{E9EEA2EE-B7C2-4635-83A1-8A19C7B41433}" dt="2021-04-29T00:59:47.872" v="355" actId="478"/>
          <ac:spMkLst>
            <pc:docMk/>
            <pc:sldMk cId="2798529686" sldId="285"/>
            <ac:spMk id="21" creationId="{B7D9DACF-EA40-4965-9E00-CC5E4D2E9F0D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3" creationId="{0C3E0F69-2CEC-40A6-8382-DEE2F3D98EF8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4" creationId="{CEED1ED7-7722-4194-8B98-96BE7415CB45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5" creationId="{E2888F28-91A4-4155-AE4B-E3C7AAFAAF3C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6" creationId="{644FAA06-63A7-467F-8A07-DFAB2EE2CC13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8" creationId="{E897CCCF-701B-4214-A41C-74CBA503CDAA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29" creationId="{7615CE18-0A53-465D-B2C6-D3CF8A2427B6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30" creationId="{4BCB78FF-FBFD-4898-9CC9-568EE2B51DED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31" creationId="{89415CD9-DFD7-4757-83D0-AF84AB15BDCB}"/>
          </ac:spMkLst>
        </pc:spChg>
        <pc:spChg chg="add del mod">
          <ac:chgData name="Fayber Alfonso Acosta Pardo" userId="1b7609eb-bb4b-4d73-bb69-833d4d7322de" providerId="ADAL" clId="{E9EEA2EE-B7C2-4635-83A1-8A19C7B41433}" dt="2021-04-29T01:00:10.968" v="363" actId="1076"/>
          <ac:spMkLst>
            <pc:docMk/>
            <pc:sldMk cId="2798529686" sldId="285"/>
            <ac:spMk id="33" creationId="{964E0E9D-2C54-4308-84AF-26066933B241}"/>
          </ac:spMkLst>
        </pc:spChg>
        <pc:picChg chg="add del">
          <ac:chgData name="Fayber Alfonso Acosta Pardo" userId="1b7609eb-bb4b-4d73-bb69-833d4d7322de" providerId="ADAL" clId="{E9EEA2EE-B7C2-4635-83A1-8A19C7B41433}" dt="2021-04-29T00:59:45.269" v="354" actId="478"/>
          <ac:picMkLst>
            <pc:docMk/>
            <pc:sldMk cId="2798529686" sldId="285"/>
            <ac:picMk id="8" creationId="{27A19E1A-DB66-4826-85CD-599C222753D4}"/>
          </ac:picMkLst>
        </pc:picChg>
        <pc:picChg chg="add del mod">
          <ac:chgData name="Fayber Alfonso Acosta Pardo" userId="1b7609eb-bb4b-4d73-bb69-833d4d7322de" providerId="ADAL" clId="{E9EEA2EE-B7C2-4635-83A1-8A19C7B41433}" dt="2021-04-29T01:00:10.968" v="363" actId="1076"/>
          <ac:picMkLst>
            <pc:docMk/>
            <pc:sldMk cId="2798529686" sldId="285"/>
            <ac:picMk id="22" creationId="{5AC93A01-2F22-45EB-AC6E-A5A874633116}"/>
          </ac:picMkLst>
        </pc:picChg>
        <pc:picChg chg="add">
          <ac:chgData name="Fayber Alfonso Acosta Pardo" userId="1b7609eb-bb4b-4d73-bb69-833d4d7322de" providerId="ADAL" clId="{E9EEA2EE-B7C2-4635-83A1-8A19C7B41433}" dt="2021-04-29T01:14:21.545" v="559"/>
          <ac:picMkLst>
            <pc:docMk/>
            <pc:sldMk cId="2798529686" sldId="285"/>
            <ac:picMk id="35" creationId="{A0AF6E79-6082-4517-A093-108DF3A73684}"/>
          </ac:picMkLst>
        </pc:picChg>
        <pc:cxnChg chg="add del mod">
          <ac:chgData name="Fayber Alfonso Acosta Pardo" userId="1b7609eb-bb4b-4d73-bb69-833d4d7322de" providerId="ADAL" clId="{E9EEA2EE-B7C2-4635-83A1-8A19C7B41433}" dt="2021-04-29T00:59:45.269" v="354" actId="478"/>
          <ac:cxnSpMkLst>
            <pc:docMk/>
            <pc:sldMk cId="2798529686" sldId="285"/>
            <ac:cxnSpMk id="13" creationId="{2577121A-EEE9-4249-95CF-ED73133FEC5F}"/>
          </ac:cxnSpMkLst>
        </pc:cxnChg>
        <pc:cxnChg chg="add del mod">
          <ac:chgData name="Fayber Alfonso Acosta Pardo" userId="1b7609eb-bb4b-4d73-bb69-833d4d7322de" providerId="ADAL" clId="{E9EEA2EE-B7C2-4635-83A1-8A19C7B41433}" dt="2021-04-29T00:59:45.269" v="354" actId="478"/>
          <ac:cxnSpMkLst>
            <pc:docMk/>
            <pc:sldMk cId="2798529686" sldId="285"/>
            <ac:cxnSpMk id="18" creationId="{E0CCFA68-670E-4351-B7DB-D9EFA9BB2607}"/>
          </ac:cxnSpMkLst>
        </pc:cxnChg>
        <pc:cxnChg chg="add del mod">
          <ac:chgData name="Fayber Alfonso Acosta Pardo" userId="1b7609eb-bb4b-4d73-bb69-833d4d7322de" providerId="ADAL" clId="{E9EEA2EE-B7C2-4635-83A1-8A19C7B41433}" dt="2021-04-29T00:59:45.269" v="354" actId="478"/>
          <ac:cxnSpMkLst>
            <pc:docMk/>
            <pc:sldMk cId="2798529686" sldId="285"/>
            <ac:cxnSpMk id="20" creationId="{1D308E04-21E1-4F4B-8A40-D8683400667B}"/>
          </ac:cxnSpMkLst>
        </pc:cxnChg>
        <pc:cxnChg chg="add del mod">
          <ac:chgData name="Fayber Alfonso Acosta Pardo" userId="1b7609eb-bb4b-4d73-bb69-833d4d7322de" providerId="ADAL" clId="{E9EEA2EE-B7C2-4635-83A1-8A19C7B41433}" dt="2021-04-29T01:00:10.968" v="363" actId="1076"/>
          <ac:cxnSpMkLst>
            <pc:docMk/>
            <pc:sldMk cId="2798529686" sldId="285"/>
            <ac:cxnSpMk id="27" creationId="{4D614C84-69EC-41DE-8DA1-25AC0237696E}"/>
          </ac:cxnSpMkLst>
        </pc:cxnChg>
        <pc:cxnChg chg="add del mod">
          <ac:chgData name="Fayber Alfonso Acosta Pardo" userId="1b7609eb-bb4b-4d73-bb69-833d4d7322de" providerId="ADAL" clId="{E9EEA2EE-B7C2-4635-83A1-8A19C7B41433}" dt="2021-04-29T01:00:10.968" v="363" actId="1076"/>
          <ac:cxnSpMkLst>
            <pc:docMk/>
            <pc:sldMk cId="2798529686" sldId="285"/>
            <ac:cxnSpMk id="32" creationId="{4C3DD824-EFDE-4B3D-9766-021BA364F504}"/>
          </ac:cxnSpMkLst>
        </pc:cxnChg>
        <pc:cxnChg chg="add del mod">
          <ac:chgData name="Fayber Alfonso Acosta Pardo" userId="1b7609eb-bb4b-4d73-bb69-833d4d7322de" providerId="ADAL" clId="{E9EEA2EE-B7C2-4635-83A1-8A19C7B41433}" dt="2021-04-29T01:00:10.968" v="363" actId="1076"/>
          <ac:cxnSpMkLst>
            <pc:docMk/>
            <pc:sldMk cId="2798529686" sldId="285"/>
            <ac:cxnSpMk id="34" creationId="{68E4B0AC-6CC4-465D-87A5-F59BC9607C68}"/>
          </ac:cxnSpMkLst>
        </pc:cxn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179370460" sldId="286"/>
        </pc:sldMkLst>
        <pc:spChg chg="mod">
          <ac:chgData name="Fayber Alfonso Acosta Pardo" userId="1b7609eb-bb4b-4d73-bb69-833d4d7322de" providerId="ADAL" clId="{E9EEA2EE-B7C2-4635-83A1-8A19C7B41433}" dt="2021-04-29T15:45:59.656" v="5076"/>
          <ac:spMkLst>
            <pc:docMk/>
            <pc:sldMk cId="1179370460" sldId="286"/>
            <ac:spMk id="2" creationId="{6C39052A-A1EA-8B49-A941-68F4FCA5EA86}"/>
          </ac:spMkLst>
        </pc:spChg>
        <pc:spChg chg="del">
          <ac:chgData name="Fayber Alfonso Acosta Pardo" userId="1b7609eb-bb4b-4d73-bb69-833d4d7322de" providerId="ADAL" clId="{E9EEA2EE-B7C2-4635-83A1-8A19C7B41433}" dt="2021-04-29T15:45:29.907" v="5067" actId="478"/>
          <ac:spMkLst>
            <pc:docMk/>
            <pc:sldMk cId="1179370460" sldId="286"/>
            <ac:spMk id="3" creationId="{682C3AC3-13E3-9246-B98E-FB74727BFB28}"/>
          </ac:spMkLst>
        </pc:spChg>
        <pc:spChg chg="del">
          <ac:chgData name="Fayber Alfonso Acosta Pardo" userId="1b7609eb-bb4b-4d73-bb69-833d4d7322de" providerId="ADAL" clId="{E9EEA2EE-B7C2-4635-83A1-8A19C7B41433}" dt="2021-04-29T15:45:25.847" v="5065" actId="478"/>
          <ac:spMkLst>
            <pc:docMk/>
            <pc:sldMk cId="1179370460" sldId="286"/>
            <ac:spMk id="4" creationId="{0192CB4F-962D-6346-AC2D-6ED831EAAAE1}"/>
          </ac:spMkLst>
        </pc:spChg>
        <pc:spChg chg="add del mod">
          <ac:chgData name="Fayber Alfonso Acosta Pardo" userId="1b7609eb-bb4b-4d73-bb69-833d4d7322de" providerId="ADAL" clId="{E9EEA2EE-B7C2-4635-83A1-8A19C7B41433}" dt="2021-04-29T15:45:32.874" v="5068" actId="478"/>
          <ac:spMkLst>
            <pc:docMk/>
            <pc:sldMk cId="1179370460" sldId="286"/>
            <ac:spMk id="8" creationId="{98018D5B-8E7C-423D-84AB-903F9F9B2341}"/>
          </ac:spMkLst>
        </pc:spChg>
        <pc:spChg chg="del">
          <ac:chgData name="Fayber Alfonso Acosta Pardo" userId="1b7609eb-bb4b-4d73-bb69-833d4d7322de" providerId="ADAL" clId="{E9EEA2EE-B7C2-4635-83A1-8A19C7B41433}" dt="2021-04-29T15:45:24.485" v="5064" actId="478"/>
          <ac:spMkLst>
            <pc:docMk/>
            <pc:sldMk cId="1179370460" sldId="286"/>
            <ac:spMk id="9" creationId="{C7DEE83C-BE12-8047-A35E-DCF80362FE78}"/>
          </ac:spMkLst>
        </pc:spChg>
        <pc:spChg chg="del">
          <ac:chgData name="Fayber Alfonso Acosta Pardo" userId="1b7609eb-bb4b-4d73-bb69-833d4d7322de" providerId="ADAL" clId="{E9EEA2EE-B7C2-4635-83A1-8A19C7B41433}" dt="2021-04-29T15:45:22.086" v="5062" actId="478"/>
          <ac:spMkLst>
            <pc:docMk/>
            <pc:sldMk cId="1179370460" sldId="286"/>
            <ac:spMk id="10" creationId="{DECDFAF3-FB1D-6D46-B6BA-C22F08E0C0AE}"/>
          </ac:spMkLst>
        </pc:spChg>
        <pc:picChg chg="add mod">
          <ac:chgData name="Fayber Alfonso Acosta Pardo" userId="1b7609eb-bb4b-4d73-bb69-833d4d7322de" providerId="ADAL" clId="{E9EEA2EE-B7C2-4635-83A1-8A19C7B41433}" dt="2021-04-29T15:45:39.552" v="5069" actId="1076"/>
          <ac:picMkLst>
            <pc:docMk/>
            <pc:sldMk cId="1179370460" sldId="286"/>
            <ac:picMk id="5" creationId="{D86FB750-8F51-4165-83A1-D8A8A029748E}"/>
          </ac:picMkLst>
        </pc:picChg>
        <pc:picChg chg="add">
          <ac:chgData name="Fayber Alfonso Acosta Pardo" userId="1b7609eb-bb4b-4d73-bb69-833d4d7322de" providerId="ADAL" clId="{E9EEA2EE-B7C2-4635-83A1-8A19C7B41433}" dt="2021-04-29T01:14:24.168" v="560"/>
          <ac:picMkLst>
            <pc:docMk/>
            <pc:sldMk cId="1179370460" sldId="286"/>
            <ac:picMk id="7" creationId="{02AAD0EE-9858-4559-A105-EE830C211A60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002383174" sldId="287"/>
        </pc:sldMkLst>
        <pc:spChg chg="mod">
          <ac:chgData name="Fayber Alfonso Acosta Pardo" userId="1b7609eb-bb4b-4d73-bb69-833d4d7322de" providerId="ADAL" clId="{E9EEA2EE-B7C2-4635-83A1-8A19C7B41433}" dt="2021-04-29T15:46:04.018" v="5077"/>
          <ac:spMkLst>
            <pc:docMk/>
            <pc:sldMk cId="3002383174" sldId="287"/>
            <ac:spMk id="2" creationId="{6C39052A-A1EA-8B49-A941-68F4FCA5EA86}"/>
          </ac:spMkLst>
        </pc:spChg>
        <pc:spChg chg="del">
          <ac:chgData name="Fayber Alfonso Acosta Pardo" userId="1b7609eb-bb4b-4d73-bb69-833d4d7322de" providerId="ADAL" clId="{E9EEA2EE-B7C2-4635-83A1-8A19C7B41433}" dt="2021-04-29T15:46:10.269" v="5078" actId="478"/>
          <ac:spMkLst>
            <pc:docMk/>
            <pc:sldMk cId="3002383174" sldId="287"/>
            <ac:spMk id="3" creationId="{682C3AC3-13E3-9246-B98E-FB74727BFB28}"/>
          </ac:spMkLst>
        </pc:spChg>
        <pc:spChg chg="del">
          <ac:chgData name="Fayber Alfonso Acosta Pardo" userId="1b7609eb-bb4b-4d73-bb69-833d4d7322de" providerId="ADAL" clId="{E9EEA2EE-B7C2-4635-83A1-8A19C7B41433}" dt="2021-04-29T15:46:10.269" v="5078" actId="478"/>
          <ac:spMkLst>
            <pc:docMk/>
            <pc:sldMk cId="3002383174" sldId="287"/>
            <ac:spMk id="5" creationId="{1590A928-ECA8-E441-8F4C-1D83DF0F0DF3}"/>
          </ac:spMkLst>
        </pc:spChg>
        <pc:spChg chg="del">
          <ac:chgData name="Fayber Alfonso Acosta Pardo" userId="1b7609eb-bb4b-4d73-bb69-833d4d7322de" providerId="ADAL" clId="{E9EEA2EE-B7C2-4635-83A1-8A19C7B41433}" dt="2021-04-29T15:46:10.269" v="5078" actId="478"/>
          <ac:spMkLst>
            <pc:docMk/>
            <pc:sldMk cId="3002383174" sldId="287"/>
            <ac:spMk id="6" creationId="{7AEEDA42-A029-9047-AC27-57257B56280D}"/>
          </ac:spMkLst>
        </pc:spChg>
        <pc:spChg chg="del">
          <ac:chgData name="Fayber Alfonso Acosta Pardo" userId="1b7609eb-bb4b-4d73-bb69-833d4d7322de" providerId="ADAL" clId="{E9EEA2EE-B7C2-4635-83A1-8A19C7B41433}" dt="2021-04-29T15:46:10.269" v="5078" actId="478"/>
          <ac:spMkLst>
            <pc:docMk/>
            <pc:sldMk cId="3002383174" sldId="287"/>
            <ac:spMk id="7" creationId="{DB3914EC-B385-4140-A67E-EA3C768A5CE9}"/>
          </ac:spMkLst>
        </pc:spChg>
        <pc:spChg chg="add del mod">
          <ac:chgData name="Fayber Alfonso Acosta Pardo" userId="1b7609eb-bb4b-4d73-bb69-833d4d7322de" providerId="ADAL" clId="{E9EEA2EE-B7C2-4635-83A1-8A19C7B41433}" dt="2021-04-29T15:46:12.819" v="5079" actId="478"/>
          <ac:spMkLst>
            <pc:docMk/>
            <pc:sldMk cId="3002383174" sldId="287"/>
            <ac:spMk id="9" creationId="{5B513573-56A0-428E-8787-95BA26B5D11A}"/>
          </ac:spMkLst>
        </pc:spChg>
        <pc:picChg chg="add">
          <ac:chgData name="Fayber Alfonso Acosta Pardo" userId="1b7609eb-bb4b-4d73-bb69-833d4d7322de" providerId="ADAL" clId="{E9EEA2EE-B7C2-4635-83A1-8A19C7B41433}" dt="2021-04-29T01:14:19.512" v="558"/>
          <ac:picMkLst>
            <pc:docMk/>
            <pc:sldMk cId="3002383174" sldId="287"/>
            <ac:picMk id="8" creationId="{8F18786D-5F3A-4382-96A3-28FAD0796A3A}"/>
          </ac:picMkLst>
        </pc:picChg>
        <pc:picChg chg="add del mod">
          <ac:chgData name="Fayber Alfonso Acosta Pardo" userId="1b7609eb-bb4b-4d73-bb69-833d4d7322de" providerId="ADAL" clId="{E9EEA2EE-B7C2-4635-83A1-8A19C7B41433}" dt="2021-04-29T19:23:36.559" v="5083" actId="478"/>
          <ac:picMkLst>
            <pc:docMk/>
            <pc:sldMk cId="3002383174" sldId="287"/>
            <ac:picMk id="10" creationId="{CE10426C-044A-45DA-91DC-B3D4A2A99B2A}"/>
          </ac:picMkLst>
        </pc:picChg>
        <pc:picChg chg="add mod">
          <ac:chgData name="Fayber Alfonso Acosta Pardo" userId="1b7609eb-bb4b-4d73-bb69-833d4d7322de" providerId="ADAL" clId="{E9EEA2EE-B7C2-4635-83A1-8A19C7B41433}" dt="2021-04-29T19:23:46.279" v="5086" actId="1076"/>
          <ac:picMkLst>
            <pc:docMk/>
            <pc:sldMk cId="3002383174" sldId="287"/>
            <ac:picMk id="11" creationId="{F38F8BF2-A58D-429E-A17B-68AC2088DC59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709528484" sldId="288"/>
        </pc:sldMkLst>
        <pc:spChg chg="mod">
          <ac:chgData name="Fayber Alfonso Acosta Pardo" userId="1b7609eb-bb4b-4d73-bb69-833d4d7322de" providerId="ADAL" clId="{E9EEA2EE-B7C2-4635-83A1-8A19C7B41433}" dt="2021-04-29T03:49:15.061" v="3002" actId="20577"/>
          <ac:spMkLst>
            <pc:docMk/>
            <pc:sldMk cId="709528484" sldId="288"/>
            <ac:spMk id="2" creationId="{6C39052A-A1EA-8B49-A941-68F4FCA5EA86}"/>
          </ac:spMkLst>
        </pc:spChg>
      </pc:sldChg>
      <pc:sldChg chg="addSp modSp add del">
        <pc:chgData name="Fayber Alfonso Acosta Pardo" userId="1b7609eb-bb4b-4d73-bb69-833d4d7322de" providerId="ADAL" clId="{E9EEA2EE-B7C2-4635-83A1-8A19C7B41433}" dt="2021-04-29T03:49:05.443" v="2998" actId="2696"/>
        <pc:sldMkLst>
          <pc:docMk/>
          <pc:sldMk cId="3968822861" sldId="288"/>
        </pc:sldMkLst>
        <pc:spChg chg="mod">
          <ac:chgData name="Fayber Alfonso Acosta Pardo" userId="1b7609eb-bb4b-4d73-bb69-833d4d7322de" providerId="ADAL" clId="{E9EEA2EE-B7C2-4635-83A1-8A19C7B41433}" dt="2021-04-29T01:05:19.010" v="408" actId="20577"/>
          <ac:spMkLst>
            <pc:docMk/>
            <pc:sldMk cId="3968822861" sldId="288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1:06:30.190" v="441" actId="27636"/>
          <ac:spMkLst>
            <pc:docMk/>
            <pc:sldMk cId="3968822861" sldId="288"/>
            <ac:spMk id="3" creationId="{682C3AC3-13E3-9246-B98E-FB74727BFB28}"/>
          </ac:spMkLst>
        </pc:spChg>
        <pc:picChg chg="add">
          <ac:chgData name="Fayber Alfonso Acosta Pardo" userId="1b7609eb-bb4b-4d73-bb69-833d4d7322de" providerId="ADAL" clId="{E9EEA2EE-B7C2-4635-83A1-8A19C7B41433}" dt="2021-04-29T01:14:17.003" v="557"/>
          <ac:picMkLst>
            <pc:docMk/>
            <pc:sldMk cId="3968822861" sldId="288"/>
            <ac:picMk id="7" creationId="{8D9FE9A5-0336-41DB-935B-DD158C0A589F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185713263" sldId="289"/>
        </pc:sldMkLst>
        <pc:spChg chg="mod">
          <ac:chgData name="Fayber Alfonso Acosta Pardo" userId="1b7609eb-bb4b-4d73-bb69-833d4d7322de" providerId="ADAL" clId="{E9EEA2EE-B7C2-4635-83A1-8A19C7B41433}" dt="2021-04-29T04:10:45.666" v="3358" actId="20577"/>
          <ac:spMkLst>
            <pc:docMk/>
            <pc:sldMk cId="1185713263" sldId="289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50:31.563" v="3108" actId="20577"/>
          <ac:spMkLst>
            <pc:docMk/>
            <pc:sldMk cId="1185713263" sldId="289"/>
            <ac:spMk id="3" creationId="{682C3AC3-13E3-9246-B98E-FB74727BFB28}"/>
          </ac:spMkLst>
        </pc:spChg>
      </pc:sldChg>
      <pc:sldChg chg="addSp modSp add del">
        <pc:chgData name="Fayber Alfonso Acosta Pardo" userId="1b7609eb-bb4b-4d73-bb69-833d4d7322de" providerId="ADAL" clId="{E9EEA2EE-B7C2-4635-83A1-8A19C7B41433}" dt="2021-04-29T03:49:05.435" v="2995" actId="2696"/>
        <pc:sldMkLst>
          <pc:docMk/>
          <pc:sldMk cId="2082752122" sldId="289"/>
        </pc:sldMkLst>
        <pc:spChg chg="mod">
          <ac:chgData name="Fayber Alfonso Acosta Pardo" userId="1b7609eb-bb4b-4d73-bb69-833d4d7322de" providerId="ADAL" clId="{E9EEA2EE-B7C2-4635-83A1-8A19C7B41433}" dt="2021-04-29T01:06:01.585" v="432" actId="20577"/>
          <ac:spMkLst>
            <pc:docMk/>
            <pc:sldMk cId="2082752122" sldId="289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1:55:35.958" v="801" actId="114"/>
          <ac:spMkLst>
            <pc:docMk/>
            <pc:sldMk cId="2082752122" sldId="289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1:45:37.389" v="755" actId="1076"/>
          <ac:picMkLst>
            <pc:docMk/>
            <pc:sldMk cId="2082752122" sldId="289"/>
            <ac:picMk id="6" creationId="{F5469E02-3FC0-4E47-B94A-C793B940057D}"/>
          </ac:picMkLst>
        </pc:picChg>
        <pc:picChg chg="add">
          <ac:chgData name="Fayber Alfonso Acosta Pardo" userId="1b7609eb-bb4b-4d73-bb69-833d4d7322de" providerId="ADAL" clId="{E9EEA2EE-B7C2-4635-83A1-8A19C7B41433}" dt="2021-04-29T01:14:12.062" v="555"/>
          <ac:picMkLst>
            <pc:docMk/>
            <pc:sldMk cId="2082752122" sldId="289"/>
            <ac:picMk id="8" creationId="{C872170A-2339-45AF-B138-D9BAB2CC0899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261841386" sldId="290"/>
        </pc:sldMkLst>
        <pc:spChg chg="mod">
          <ac:chgData name="Fayber Alfonso Acosta Pardo" userId="1b7609eb-bb4b-4d73-bb69-833d4d7322de" providerId="ADAL" clId="{E9EEA2EE-B7C2-4635-83A1-8A19C7B41433}" dt="2021-04-29T04:10:56.475" v="3363" actId="20577"/>
          <ac:spMkLst>
            <pc:docMk/>
            <pc:sldMk cId="1261841386" sldId="29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53:14.778" v="3165" actId="20577"/>
          <ac:spMkLst>
            <pc:docMk/>
            <pc:sldMk cId="1261841386" sldId="290"/>
            <ac:spMk id="3" creationId="{682C3AC3-13E3-9246-B98E-FB74727BFB28}"/>
          </ac:spMkLst>
        </pc:spChg>
      </pc:sldChg>
      <pc:sldChg chg="addSp modSp add del">
        <pc:chgData name="Fayber Alfonso Acosta Pardo" userId="1b7609eb-bb4b-4d73-bb69-833d4d7322de" providerId="ADAL" clId="{E9EEA2EE-B7C2-4635-83A1-8A19C7B41433}" dt="2021-04-29T03:49:05.430" v="2994" actId="2696"/>
        <pc:sldMkLst>
          <pc:docMk/>
          <pc:sldMk cId="2122029116" sldId="290"/>
        </pc:sldMkLst>
        <pc:spChg chg="mod">
          <ac:chgData name="Fayber Alfonso Acosta Pardo" userId="1b7609eb-bb4b-4d73-bb69-833d4d7322de" providerId="ADAL" clId="{E9EEA2EE-B7C2-4635-83A1-8A19C7B41433}" dt="2021-04-29T01:06:05.813" v="433"/>
          <ac:spMkLst>
            <pc:docMk/>
            <pc:sldMk cId="2122029116" sldId="290"/>
            <ac:spMk id="2" creationId="{6C39052A-A1EA-8B49-A941-68F4FCA5EA86}"/>
          </ac:spMkLst>
        </pc:spChg>
        <pc:picChg chg="add mod">
          <ac:chgData name="Fayber Alfonso Acosta Pardo" userId="1b7609eb-bb4b-4d73-bb69-833d4d7322de" providerId="ADAL" clId="{E9EEA2EE-B7C2-4635-83A1-8A19C7B41433}" dt="2021-04-29T01:05:41.202" v="412" actId="1076"/>
          <ac:picMkLst>
            <pc:docMk/>
            <pc:sldMk cId="2122029116" sldId="290"/>
            <ac:picMk id="7" creationId="{BE345A13-A254-43C4-B835-907BCDF199E8}"/>
          </ac:picMkLst>
        </pc:picChg>
        <pc:picChg chg="add">
          <ac:chgData name="Fayber Alfonso Acosta Pardo" userId="1b7609eb-bb4b-4d73-bb69-833d4d7322de" providerId="ADAL" clId="{E9EEA2EE-B7C2-4635-83A1-8A19C7B41433}" dt="2021-04-29T01:14:11.296" v="554"/>
          <ac:picMkLst>
            <pc:docMk/>
            <pc:sldMk cId="2122029116" sldId="290"/>
            <ac:picMk id="8" creationId="{6794B20F-62C2-4C86-B390-7A99C2BB7040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095967847" sldId="291"/>
        </pc:sldMkLst>
        <pc:spChg chg="mod">
          <ac:chgData name="Fayber Alfonso Acosta Pardo" userId="1b7609eb-bb4b-4d73-bb69-833d4d7322de" providerId="ADAL" clId="{E9EEA2EE-B7C2-4635-83A1-8A19C7B41433}" dt="2021-04-29T04:11:02.715" v="3367" actId="20577"/>
          <ac:spMkLst>
            <pc:docMk/>
            <pc:sldMk cId="1095967847" sldId="29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53:41.472" v="3223" actId="20577"/>
          <ac:spMkLst>
            <pc:docMk/>
            <pc:sldMk cId="1095967847" sldId="291"/>
            <ac:spMk id="3" creationId="{682C3AC3-13E3-9246-B98E-FB74727BFB28}"/>
          </ac:spMkLst>
        </pc:spChg>
      </pc:sldChg>
      <pc:sldChg chg="addSp modSp add del">
        <pc:chgData name="Fayber Alfonso Acosta Pardo" userId="1b7609eb-bb4b-4d73-bb69-833d4d7322de" providerId="ADAL" clId="{E9EEA2EE-B7C2-4635-83A1-8A19C7B41433}" dt="2021-04-29T03:49:05.425" v="2993" actId="2696"/>
        <pc:sldMkLst>
          <pc:docMk/>
          <pc:sldMk cId="2956337204" sldId="291"/>
        </pc:sldMkLst>
        <pc:spChg chg="mod">
          <ac:chgData name="Fayber Alfonso Acosta Pardo" userId="1b7609eb-bb4b-4d73-bb69-833d4d7322de" providerId="ADAL" clId="{E9EEA2EE-B7C2-4635-83A1-8A19C7B41433}" dt="2021-04-29T01:06:08.952" v="434"/>
          <ac:spMkLst>
            <pc:docMk/>
            <pc:sldMk cId="2956337204" sldId="291"/>
            <ac:spMk id="2" creationId="{6C39052A-A1EA-8B49-A941-68F4FCA5EA86}"/>
          </ac:spMkLst>
        </pc:spChg>
        <pc:picChg chg="add mod">
          <ac:chgData name="Fayber Alfonso Acosta Pardo" userId="1b7609eb-bb4b-4d73-bb69-833d4d7322de" providerId="ADAL" clId="{E9EEA2EE-B7C2-4635-83A1-8A19C7B41433}" dt="2021-04-29T01:55:15.790" v="757" actId="1076"/>
          <ac:picMkLst>
            <pc:docMk/>
            <pc:sldMk cId="2956337204" sldId="291"/>
            <ac:picMk id="4" creationId="{4C11EBF7-5875-4641-8E93-C29498259A59}"/>
          </ac:picMkLst>
        </pc:picChg>
        <pc:picChg chg="add">
          <ac:chgData name="Fayber Alfonso Acosta Pardo" userId="1b7609eb-bb4b-4d73-bb69-833d4d7322de" providerId="ADAL" clId="{E9EEA2EE-B7C2-4635-83A1-8A19C7B41433}" dt="2021-04-29T01:14:10.507" v="553"/>
          <ac:picMkLst>
            <pc:docMk/>
            <pc:sldMk cId="2956337204" sldId="291"/>
            <ac:picMk id="8" creationId="{5C884A92-035E-4008-B0A0-B2E493BE04FE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9:43:38.004" v="5326" actId="2696"/>
        <pc:sldMkLst>
          <pc:docMk/>
          <pc:sldMk cId="3613851782" sldId="292"/>
        </pc:sldMkLst>
        <pc:picChg chg="add">
          <ac:chgData name="Fayber Alfonso Acosta Pardo" userId="1b7609eb-bb4b-4d73-bb69-833d4d7322de" providerId="ADAL" clId="{E9EEA2EE-B7C2-4635-83A1-8A19C7B41433}" dt="2021-04-29T01:14:07.167" v="552"/>
          <ac:picMkLst>
            <pc:docMk/>
            <pc:sldMk cId="3613851782" sldId="292"/>
            <ac:picMk id="7" creationId="{22A2CBA0-7410-43D5-A243-43ED8EC6B16C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9:43:37.798" v="5325" actId="2696"/>
        <pc:sldMkLst>
          <pc:docMk/>
          <pc:sldMk cId="3185579911" sldId="293"/>
        </pc:sldMkLst>
        <pc:picChg chg="add">
          <ac:chgData name="Fayber Alfonso Acosta Pardo" userId="1b7609eb-bb4b-4d73-bb69-833d4d7322de" providerId="ADAL" clId="{E9EEA2EE-B7C2-4635-83A1-8A19C7B41433}" dt="2021-04-29T01:14:05.902" v="551"/>
          <ac:picMkLst>
            <pc:docMk/>
            <pc:sldMk cId="3185579911" sldId="293"/>
            <ac:picMk id="8" creationId="{6E6C71A6-D11A-473D-BE8D-BF42E728865D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9:43:37.571" v="5324" actId="2696"/>
        <pc:sldMkLst>
          <pc:docMk/>
          <pc:sldMk cId="144867729" sldId="294"/>
        </pc:sldMkLst>
        <pc:picChg chg="add">
          <ac:chgData name="Fayber Alfonso Acosta Pardo" userId="1b7609eb-bb4b-4d73-bb69-833d4d7322de" providerId="ADAL" clId="{E9EEA2EE-B7C2-4635-83A1-8A19C7B41433}" dt="2021-04-29T01:14:05.114" v="550"/>
          <ac:picMkLst>
            <pc:docMk/>
            <pc:sldMk cId="144867729" sldId="294"/>
            <ac:picMk id="7" creationId="{1EE7112E-7C13-430E-A5F1-2205893CF7B7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9:43:37.318" v="5323" actId="2696"/>
        <pc:sldMkLst>
          <pc:docMk/>
          <pc:sldMk cId="703647485" sldId="295"/>
        </pc:sldMkLst>
        <pc:picChg chg="add">
          <ac:chgData name="Fayber Alfonso Acosta Pardo" userId="1b7609eb-bb4b-4d73-bb69-833d4d7322de" providerId="ADAL" clId="{E9EEA2EE-B7C2-4635-83A1-8A19C7B41433}" dt="2021-04-29T01:14:04.371" v="549"/>
          <ac:picMkLst>
            <pc:docMk/>
            <pc:sldMk cId="703647485" sldId="295"/>
            <ac:picMk id="8" creationId="{9AA3BA42-781A-4722-B74F-DBB0C34DD63F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26.124" v="5056" actId="2696"/>
        <pc:sldMkLst>
          <pc:docMk/>
          <pc:sldMk cId="460255564" sldId="296"/>
        </pc:sldMkLst>
        <pc:picChg chg="add">
          <ac:chgData name="Fayber Alfonso Acosta Pardo" userId="1b7609eb-bb4b-4d73-bb69-833d4d7322de" providerId="ADAL" clId="{E9EEA2EE-B7C2-4635-83A1-8A19C7B41433}" dt="2021-04-29T01:14:00.579" v="548"/>
          <ac:picMkLst>
            <pc:docMk/>
            <pc:sldMk cId="460255564" sldId="296"/>
            <ac:picMk id="7" creationId="{C96ED807-E4FD-4EE9-BE86-2831A637DBE5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26.516" v="5057" actId="2696"/>
        <pc:sldMkLst>
          <pc:docMk/>
          <pc:sldMk cId="2636220028" sldId="297"/>
        </pc:sldMkLst>
        <pc:picChg chg="add">
          <ac:chgData name="Fayber Alfonso Acosta Pardo" userId="1b7609eb-bb4b-4d73-bb69-833d4d7322de" providerId="ADAL" clId="{E9EEA2EE-B7C2-4635-83A1-8A19C7B41433}" dt="2021-04-29T01:13:59.653" v="547"/>
          <ac:picMkLst>
            <pc:docMk/>
            <pc:sldMk cId="2636220028" sldId="297"/>
            <ac:picMk id="8" creationId="{C827B488-C7B5-41CB-A581-CC79F4019CB0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26.978" v="5058" actId="2696"/>
        <pc:sldMkLst>
          <pc:docMk/>
          <pc:sldMk cId="931251728" sldId="298"/>
        </pc:sldMkLst>
        <pc:picChg chg="add">
          <ac:chgData name="Fayber Alfonso Acosta Pardo" userId="1b7609eb-bb4b-4d73-bb69-833d4d7322de" providerId="ADAL" clId="{E9EEA2EE-B7C2-4635-83A1-8A19C7B41433}" dt="2021-04-29T01:13:57.964" v="546"/>
          <ac:picMkLst>
            <pc:docMk/>
            <pc:sldMk cId="931251728" sldId="298"/>
            <ac:picMk id="7" creationId="{8AA44D8C-2B96-45A7-99F2-999EF7B10FB5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27.874" v="5059" actId="2696"/>
        <pc:sldMkLst>
          <pc:docMk/>
          <pc:sldMk cId="2883812565" sldId="299"/>
        </pc:sldMkLst>
        <pc:picChg chg="add">
          <ac:chgData name="Fayber Alfonso Acosta Pardo" userId="1b7609eb-bb4b-4d73-bb69-833d4d7322de" providerId="ADAL" clId="{E9EEA2EE-B7C2-4635-83A1-8A19C7B41433}" dt="2021-04-29T01:13:53.083" v="545"/>
          <ac:picMkLst>
            <pc:docMk/>
            <pc:sldMk cId="2883812565" sldId="299"/>
            <ac:picMk id="8" creationId="{35E7F390-C9FB-49C0-BFB6-D0C6E115AD0D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8.606" v="5055" actId="2696"/>
        <pc:sldMkLst>
          <pc:docMk/>
          <pc:sldMk cId="496384493" sldId="300"/>
        </pc:sldMkLst>
        <pc:picChg chg="add">
          <ac:chgData name="Fayber Alfonso Acosta Pardo" userId="1b7609eb-bb4b-4d73-bb69-833d4d7322de" providerId="ADAL" clId="{E9EEA2EE-B7C2-4635-83A1-8A19C7B41433}" dt="2021-04-29T01:13:52.269" v="544"/>
          <ac:picMkLst>
            <pc:docMk/>
            <pc:sldMk cId="496384493" sldId="300"/>
            <ac:picMk id="7" creationId="{C92C4045-D0F5-421C-866C-BE09911CF8B2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6.786" v="5054" actId="2696"/>
        <pc:sldMkLst>
          <pc:docMk/>
          <pc:sldMk cId="2782484019" sldId="301"/>
        </pc:sldMkLst>
        <pc:picChg chg="add">
          <ac:chgData name="Fayber Alfonso Acosta Pardo" userId="1b7609eb-bb4b-4d73-bb69-833d4d7322de" providerId="ADAL" clId="{E9EEA2EE-B7C2-4635-83A1-8A19C7B41433}" dt="2021-04-29T01:13:51.389" v="543"/>
          <ac:picMkLst>
            <pc:docMk/>
            <pc:sldMk cId="2782484019" sldId="301"/>
            <ac:picMk id="8" creationId="{F98F6A45-86B4-4E63-A022-0DE95876861B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6.124" v="5053" actId="2696"/>
        <pc:sldMkLst>
          <pc:docMk/>
          <pc:sldMk cId="199407497" sldId="302"/>
        </pc:sldMkLst>
        <pc:picChg chg="add">
          <ac:chgData name="Fayber Alfonso Acosta Pardo" userId="1b7609eb-bb4b-4d73-bb69-833d4d7322de" providerId="ADAL" clId="{E9EEA2EE-B7C2-4635-83A1-8A19C7B41433}" dt="2021-04-29T01:13:46.623" v="542"/>
          <ac:picMkLst>
            <pc:docMk/>
            <pc:sldMk cId="199407497" sldId="302"/>
            <ac:picMk id="7" creationId="{0A35658C-E159-4BC8-8522-111C05B9659D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5.646" v="5052" actId="2696"/>
        <pc:sldMkLst>
          <pc:docMk/>
          <pc:sldMk cId="4200726827" sldId="303"/>
        </pc:sldMkLst>
        <pc:picChg chg="add">
          <ac:chgData name="Fayber Alfonso Acosta Pardo" userId="1b7609eb-bb4b-4d73-bb69-833d4d7322de" providerId="ADAL" clId="{E9EEA2EE-B7C2-4635-83A1-8A19C7B41433}" dt="2021-04-29T01:13:45.960" v="541"/>
          <ac:picMkLst>
            <pc:docMk/>
            <pc:sldMk cId="4200726827" sldId="303"/>
            <ac:picMk id="8" creationId="{9B42A849-BDF4-4127-8B58-88E092E2E89D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4.906" v="5051" actId="2696"/>
        <pc:sldMkLst>
          <pc:docMk/>
          <pc:sldMk cId="283536746" sldId="304"/>
        </pc:sldMkLst>
        <pc:picChg chg="add">
          <ac:chgData name="Fayber Alfonso Acosta Pardo" userId="1b7609eb-bb4b-4d73-bb69-833d4d7322de" providerId="ADAL" clId="{E9EEA2EE-B7C2-4635-83A1-8A19C7B41433}" dt="2021-04-29T01:13:44.806" v="540"/>
          <ac:picMkLst>
            <pc:docMk/>
            <pc:sldMk cId="283536746" sldId="304"/>
            <ac:picMk id="7" creationId="{686BF5BF-4346-4976-B4E8-919F45F6DBCC}"/>
          </ac:picMkLst>
        </pc:picChg>
      </pc:sldChg>
      <pc:sldChg chg="addSp add del modTransition">
        <pc:chgData name="Fayber Alfonso Acosta Pardo" userId="1b7609eb-bb4b-4d73-bb69-833d4d7322de" providerId="ADAL" clId="{E9EEA2EE-B7C2-4635-83A1-8A19C7B41433}" dt="2021-04-29T12:57:14.357" v="5050" actId="2696"/>
        <pc:sldMkLst>
          <pc:docMk/>
          <pc:sldMk cId="2484814805" sldId="305"/>
        </pc:sldMkLst>
        <pc:picChg chg="add">
          <ac:chgData name="Fayber Alfonso Acosta Pardo" userId="1b7609eb-bb4b-4d73-bb69-833d4d7322de" providerId="ADAL" clId="{E9EEA2EE-B7C2-4635-83A1-8A19C7B41433}" dt="2021-04-29T01:13:43.772" v="539"/>
          <ac:picMkLst>
            <pc:docMk/>
            <pc:sldMk cId="2484814805" sldId="305"/>
            <ac:picMk id="8" creationId="{4174E940-8A6E-464E-BC73-971F53F2DA2C}"/>
          </ac:picMkLst>
        </pc:picChg>
      </pc:sldChg>
      <pc:sldChg chg="add del">
        <pc:chgData name="Fayber Alfonso Acosta Pardo" userId="1b7609eb-bb4b-4d73-bb69-833d4d7322de" providerId="ADAL" clId="{E9EEA2EE-B7C2-4635-83A1-8A19C7B41433}" dt="2021-04-29T01:11:23.345" v="508" actId="2696"/>
        <pc:sldMkLst>
          <pc:docMk/>
          <pc:sldMk cId="3854803521" sldId="306"/>
        </pc:sldMkLst>
      </pc:sldChg>
      <pc:sldChg chg="add del">
        <pc:chgData name="Fayber Alfonso Acosta Pardo" userId="1b7609eb-bb4b-4d73-bb69-833d4d7322de" providerId="ADAL" clId="{E9EEA2EE-B7C2-4635-83A1-8A19C7B41433}" dt="2021-04-29T01:11:23.315" v="507" actId="2696"/>
        <pc:sldMkLst>
          <pc:docMk/>
          <pc:sldMk cId="714878959" sldId="307"/>
        </pc:sldMkLst>
      </pc:sldChg>
      <pc:sldChg chg="add del">
        <pc:chgData name="Fayber Alfonso Acosta Pardo" userId="1b7609eb-bb4b-4d73-bb69-833d4d7322de" providerId="ADAL" clId="{E9EEA2EE-B7C2-4635-83A1-8A19C7B41433}" dt="2021-04-29T01:11:23.284" v="506" actId="2696"/>
        <pc:sldMkLst>
          <pc:docMk/>
          <pc:sldMk cId="3611515626" sldId="308"/>
        </pc:sldMkLst>
      </pc:sldChg>
      <pc:sldChg chg="add del">
        <pc:chgData name="Fayber Alfonso Acosta Pardo" userId="1b7609eb-bb4b-4d73-bb69-833d4d7322de" providerId="ADAL" clId="{E9EEA2EE-B7C2-4635-83A1-8A19C7B41433}" dt="2021-04-29T01:11:23.255" v="505" actId="2696"/>
        <pc:sldMkLst>
          <pc:docMk/>
          <pc:sldMk cId="1029373857" sldId="309"/>
        </pc:sldMkLst>
      </pc:sldChg>
      <pc:sldChg chg="add del">
        <pc:chgData name="Fayber Alfonso Acosta Pardo" userId="1b7609eb-bb4b-4d73-bb69-833d4d7322de" providerId="ADAL" clId="{E9EEA2EE-B7C2-4635-83A1-8A19C7B41433}" dt="2021-04-29T01:11:23.227" v="504" actId="2696"/>
        <pc:sldMkLst>
          <pc:docMk/>
          <pc:sldMk cId="1405558179" sldId="310"/>
        </pc:sldMkLst>
      </pc:sldChg>
      <pc:sldChg chg="add del">
        <pc:chgData name="Fayber Alfonso Acosta Pardo" userId="1b7609eb-bb4b-4d73-bb69-833d4d7322de" providerId="ADAL" clId="{E9EEA2EE-B7C2-4635-83A1-8A19C7B41433}" dt="2021-04-29T01:11:23.205" v="503" actId="2696"/>
        <pc:sldMkLst>
          <pc:docMk/>
          <pc:sldMk cId="1306691526" sldId="311"/>
        </pc:sldMkLst>
      </pc:sldChg>
      <pc:sldChg chg="add del">
        <pc:chgData name="Fayber Alfonso Acosta Pardo" userId="1b7609eb-bb4b-4d73-bb69-833d4d7322de" providerId="ADAL" clId="{E9EEA2EE-B7C2-4635-83A1-8A19C7B41433}" dt="2021-04-29T01:11:23.191" v="502" actId="2696"/>
        <pc:sldMkLst>
          <pc:docMk/>
          <pc:sldMk cId="1205471107" sldId="312"/>
        </pc:sldMkLst>
      </pc:sldChg>
      <pc:sldChg chg="add del">
        <pc:chgData name="Fayber Alfonso Acosta Pardo" userId="1b7609eb-bb4b-4d73-bb69-833d4d7322de" providerId="ADAL" clId="{E9EEA2EE-B7C2-4635-83A1-8A19C7B41433}" dt="2021-04-29T01:11:23.170" v="501" actId="2696"/>
        <pc:sldMkLst>
          <pc:docMk/>
          <pc:sldMk cId="1234426491" sldId="313"/>
        </pc:sldMkLst>
      </pc:sldChg>
      <pc:sldChg chg="add del">
        <pc:chgData name="Fayber Alfonso Acosta Pardo" userId="1b7609eb-bb4b-4d73-bb69-833d4d7322de" providerId="ADAL" clId="{E9EEA2EE-B7C2-4635-83A1-8A19C7B41433}" dt="2021-04-29T01:11:23.115" v="500" actId="2696"/>
        <pc:sldMkLst>
          <pc:docMk/>
          <pc:sldMk cId="2087587825" sldId="314"/>
        </pc:sldMkLst>
      </pc:sldChg>
      <pc:sldChg chg="add del">
        <pc:chgData name="Fayber Alfonso Acosta Pardo" userId="1b7609eb-bb4b-4d73-bb69-833d4d7322de" providerId="ADAL" clId="{E9EEA2EE-B7C2-4635-83A1-8A19C7B41433}" dt="2021-04-29T01:11:23.093" v="499" actId="2696"/>
        <pc:sldMkLst>
          <pc:docMk/>
          <pc:sldMk cId="3558009373" sldId="315"/>
        </pc:sldMkLst>
      </pc:sldChg>
      <pc:sldChg chg="add del">
        <pc:chgData name="Fayber Alfonso Acosta Pardo" userId="1b7609eb-bb4b-4d73-bb69-833d4d7322de" providerId="ADAL" clId="{E9EEA2EE-B7C2-4635-83A1-8A19C7B41433}" dt="2021-04-29T01:11:22.612" v="498" actId="2696"/>
        <pc:sldMkLst>
          <pc:docMk/>
          <pc:sldMk cId="3096267777" sldId="316"/>
        </pc:sldMkLst>
      </pc:sldChg>
      <pc:sldChg chg="add del">
        <pc:chgData name="Fayber Alfonso Acosta Pardo" userId="1b7609eb-bb4b-4d73-bb69-833d4d7322de" providerId="ADAL" clId="{E9EEA2EE-B7C2-4635-83A1-8A19C7B41433}" dt="2021-04-29T01:11:22.084" v="497" actId="2696"/>
        <pc:sldMkLst>
          <pc:docMk/>
          <pc:sldMk cId="1066107721" sldId="317"/>
        </pc:sldMkLst>
      </pc:sldChg>
      <pc:sldChg chg="add del">
        <pc:chgData name="Fayber Alfonso Acosta Pardo" userId="1b7609eb-bb4b-4d73-bb69-833d4d7322de" providerId="ADAL" clId="{E9EEA2EE-B7C2-4635-83A1-8A19C7B41433}" dt="2021-04-29T01:11:22.044" v="496" actId="2696"/>
        <pc:sldMkLst>
          <pc:docMk/>
          <pc:sldMk cId="667545780" sldId="318"/>
        </pc:sldMkLst>
      </pc:sldChg>
      <pc:sldChg chg="add del">
        <pc:chgData name="Fayber Alfonso Acosta Pardo" userId="1b7609eb-bb4b-4d73-bb69-833d4d7322de" providerId="ADAL" clId="{E9EEA2EE-B7C2-4635-83A1-8A19C7B41433}" dt="2021-04-29T01:11:22.020" v="495" actId="2696"/>
        <pc:sldMkLst>
          <pc:docMk/>
          <pc:sldMk cId="2007802532" sldId="319"/>
        </pc:sldMkLst>
      </pc:sldChg>
      <pc:sldChg chg="add del">
        <pc:chgData name="Fayber Alfonso Acosta Pardo" userId="1b7609eb-bb4b-4d73-bb69-833d4d7322de" providerId="ADAL" clId="{E9EEA2EE-B7C2-4635-83A1-8A19C7B41433}" dt="2021-04-29T01:11:22.001" v="494" actId="2696"/>
        <pc:sldMkLst>
          <pc:docMk/>
          <pc:sldMk cId="4214932867" sldId="320"/>
        </pc:sldMkLst>
      </pc:sldChg>
      <pc:sldChg chg="add del">
        <pc:chgData name="Fayber Alfonso Acosta Pardo" userId="1b7609eb-bb4b-4d73-bb69-833d4d7322de" providerId="ADAL" clId="{E9EEA2EE-B7C2-4635-83A1-8A19C7B41433}" dt="2021-04-29T01:11:21.976" v="493" actId="2696"/>
        <pc:sldMkLst>
          <pc:docMk/>
          <pc:sldMk cId="2815406923" sldId="321"/>
        </pc:sldMkLst>
      </pc:sldChg>
      <pc:sldChg chg="add del">
        <pc:chgData name="Fayber Alfonso Acosta Pardo" userId="1b7609eb-bb4b-4d73-bb69-833d4d7322de" providerId="ADAL" clId="{E9EEA2EE-B7C2-4635-83A1-8A19C7B41433}" dt="2021-04-29T01:11:21.939" v="492" actId="2696"/>
        <pc:sldMkLst>
          <pc:docMk/>
          <pc:sldMk cId="1316996877" sldId="322"/>
        </pc:sldMkLst>
      </pc:sldChg>
      <pc:sldChg chg="add del">
        <pc:chgData name="Fayber Alfonso Acosta Pardo" userId="1b7609eb-bb4b-4d73-bb69-833d4d7322de" providerId="ADAL" clId="{E9EEA2EE-B7C2-4635-83A1-8A19C7B41433}" dt="2021-04-29T01:11:21.893" v="491" actId="2696"/>
        <pc:sldMkLst>
          <pc:docMk/>
          <pc:sldMk cId="1008795155" sldId="323"/>
        </pc:sldMkLst>
      </pc:sldChg>
      <pc:sldChg chg="add del">
        <pc:chgData name="Fayber Alfonso Acosta Pardo" userId="1b7609eb-bb4b-4d73-bb69-833d4d7322de" providerId="ADAL" clId="{E9EEA2EE-B7C2-4635-83A1-8A19C7B41433}" dt="2021-04-29T01:11:21.861" v="490" actId="2696"/>
        <pc:sldMkLst>
          <pc:docMk/>
          <pc:sldMk cId="101786688" sldId="324"/>
        </pc:sldMkLst>
      </pc:sldChg>
      <pc:sldChg chg="add del">
        <pc:chgData name="Fayber Alfonso Acosta Pardo" userId="1b7609eb-bb4b-4d73-bb69-833d4d7322de" providerId="ADAL" clId="{E9EEA2EE-B7C2-4635-83A1-8A19C7B41433}" dt="2021-04-29T01:11:21.837" v="489" actId="2696"/>
        <pc:sldMkLst>
          <pc:docMk/>
          <pc:sldMk cId="3625143755" sldId="325"/>
        </pc:sldMkLst>
      </pc:sldChg>
      <pc:sldChg chg="add del">
        <pc:chgData name="Fayber Alfonso Acosta Pardo" userId="1b7609eb-bb4b-4d73-bb69-833d4d7322de" providerId="ADAL" clId="{E9EEA2EE-B7C2-4635-83A1-8A19C7B41433}" dt="2021-04-29T01:11:21.812" v="488" actId="2696"/>
        <pc:sldMkLst>
          <pc:docMk/>
          <pc:sldMk cId="3101926698" sldId="326"/>
        </pc:sldMkLst>
      </pc:sldChg>
      <pc:sldChg chg="add del">
        <pc:chgData name="Fayber Alfonso Acosta Pardo" userId="1b7609eb-bb4b-4d73-bb69-833d4d7322de" providerId="ADAL" clId="{E9EEA2EE-B7C2-4635-83A1-8A19C7B41433}" dt="2021-04-29T01:11:21.781" v="487" actId="2696"/>
        <pc:sldMkLst>
          <pc:docMk/>
          <pc:sldMk cId="3237868171" sldId="327"/>
        </pc:sldMkLst>
      </pc:sldChg>
      <pc:sldChg chg="add del">
        <pc:chgData name="Fayber Alfonso Acosta Pardo" userId="1b7609eb-bb4b-4d73-bb69-833d4d7322de" providerId="ADAL" clId="{E9EEA2EE-B7C2-4635-83A1-8A19C7B41433}" dt="2021-04-29T01:11:21.745" v="486" actId="2696"/>
        <pc:sldMkLst>
          <pc:docMk/>
          <pc:sldMk cId="887272371" sldId="328"/>
        </pc:sldMkLst>
      </pc:sldChg>
      <pc:sldChg chg="add del">
        <pc:chgData name="Fayber Alfonso Acosta Pardo" userId="1b7609eb-bb4b-4d73-bb69-833d4d7322de" providerId="ADAL" clId="{E9EEA2EE-B7C2-4635-83A1-8A19C7B41433}" dt="2021-04-29T01:11:21.722" v="485" actId="2696"/>
        <pc:sldMkLst>
          <pc:docMk/>
          <pc:sldMk cId="2392772877" sldId="329"/>
        </pc:sldMkLst>
      </pc:sldChg>
      <pc:sldChg chg="add del">
        <pc:chgData name="Fayber Alfonso Acosta Pardo" userId="1b7609eb-bb4b-4d73-bb69-833d4d7322de" providerId="ADAL" clId="{E9EEA2EE-B7C2-4635-83A1-8A19C7B41433}" dt="2021-04-29T01:11:21.692" v="484" actId="2696"/>
        <pc:sldMkLst>
          <pc:docMk/>
          <pc:sldMk cId="283318517" sldId="330"/>
        </pc:sldMkLst>
      </pc:sldChg>
      <pc:sldChg chg="add del">
        <pc:chgData name="Fayber Alfonso Acosta Pardo" userId="1b7609eb-bb4b-4d73-bb69-833d4d7322de" providerId="ADAL" clId="{E9EEA2EE-B7C2-4635-83A1-8A19C7B41433}" dt="2021-04-29T01:11:21.660" v="483" actId="2696"/>
        <pc:sldMkLst>
          <pc:docMk/>
          <pc:sldMk cId="4194435318" sldId="331"/>
        </pc:sldMkLst>
      </pc:sldChg>
      <pc:sldChg chg="add del">
        <pc:chgData name="Fayber Alfonso Acosta Pardo" userId="1b7609eb-bb4b-4d73-bb69-833d4d7322de" providerId="ADAL" clId="{E9EEA2EE-B7C2-4635-83A1-8A19C7B41433}" dt="2021-04-29T01:11:21.634" v="482" actId="2696"/>
        <pc:sldMkLst>
          <pc:docMk/>
          <pc:sldMk cId="271968737" sldId="332"/>
        </pc:sldMkLst>
      </pc:sldChg>
      <pc:sldChg chg="add del">
        <pc:chgData name="Fayber Alfonso Acosta Pardo" userId="1b7609eb-bb4b-4d73-bb69-833d4d7322de" providerId="ADAL" clId="{E9EEA2EE-B7C2-4635-83A1-8A19C7B41433}" dt="2021-04-29T01:11:21.612" v="481" actId="2696"/>
        <pc:sldMkLst>
          <pc:docMk/>
          <pc:sldMk cId="1855017958" sldId="333"/>
        </pc:sldMkLst>
      </pc:sldChg>
      <pc:sldChg chg="add del">
        <pc:chgData name="Fayber Alfonso Acosta Pardo" userId="1b7609eb-bb4b-4d73-bb69-833d4d7322de" providerId="ADAL" clId="{E9EEA2EE-B7C2-4635-83A1-8A19C7B41433}" dt="2021-04-29T01:11:21.590" v="480" actId="2696"/>
        <pc:sldMkLst>
          <pc:docMk/>
          <pc:sldMk cId="2478245862" sldId="334"/>
        </pc:sldMkLst>
      </pc:sldChg>
      <pc:sldChg chg="add del">
        <pc:chgData name="Fayber Alfonso Acosta Pardo" userId="1b7609eb-bb4b-4d73-bb69-833d4d7322de" providerId="ADAL" clId="{E9EEA2EE-B7C2-4635-83A1-8A19C7B41433}" dt="2021-04-29T01:11:21.548" v="479" actId="2696"/>
        <pc:sldMkLst>
          <pc:docMk/>
          <pc:sldMk cId="946745739" sldId="335"/>
        </pc:sldMkLst>
      </pc:sldChg>
      <pc:sldChg chg="add del">
        <pc:chgData name="Fayber Alfonso Acosta Pardo" userId="1b7609eb-bb4b-4d73-bb69-833d4d7322de" providerId="ADAL" clId="{E9EEA2EE-B7C2-4635-83A1-8A19C7B41433}" dt="2021-04-29T01:11:21.519" v="478" actId="2696"/>
        <pc:sldMkLst>
          <pc:docMk/>
          <pc:sldMk cId="1011300884" sldId="336"/>
        </pc:sldMkLst>
      </pc:sldChg>
      <pc:sldChg chg="add del">
        <pc:chgData name="Fayber Alfonso Acosta Pardo" userId="1b7609eb-bb4b-4d73-bb69-833d4d7322de" providerId="ADAL" clId="{E9EEA2EE-B7C2-4635-83A1-8A19C7B41433}" dt="2021-04-29T01:11:21.487" v="477" actId="2696"/>
        <pc:sldMkLst>
          <pc:docMk/>
          <pc:sldMk cId="124955598" sldId="337"/>
        </pc:sldMkLst>
      </pc:sldChg>
      <pc:sldChg chg="add del">
        <pc:chgData name="Fayber Alfonso Acosta Pardo" userId="1b7609eb-bb4b-4d73-bb69-833d4d7322de" providerId="ADAL" clId="{E9EEA2EE-B7C2-4635-83A1-8A19C7B41433}" dt="2021-04-29T01:11:21.450" v="476" actId="2696"/>
        <pc:sldMkLst>
          <pc:docMk/>
          <pc:sldMk cId="3526817168" sldId="338"/>
        </pc:sldMkLst>
      </pc:sldChg>
      <pc:sldChg chg="add del">
        <pc:chgData name="Fayber Alfonso Acosta Pardo" userId="1b7609eb-bb4b-4d73-bb69-833d4d7322de" providerId="ADAL" clId="{E9EEA2EE-B7C2-4635-83A1-8A19C7B41433}" dt="2021-04-29T01:11:21.419" v="475" actId="2696"/>
        <pc:sldMkLst>
          <pc:docMk/>
          <pc:sldMk cId="3304695274" sldId="339"/>
        </pc:sldMkLst>
      </pc:sldChg>
      <pc:sldChg chg="add del">
        <pc:chgData name="Fayber Alfonso Acosta Pardo" userId="1b7609eb-bb4b-4d73-bb69-833d4d7322de" providerId="ADAL" clId="{E9EEA2EE-B7C2-4635-83A1-8A19C7B41433}" dt="2021-04-29T01:11:21.393" v="474" actId="2696"/>
        <pc:sldMkLst>
          <pc:docMk/>
          <pc:sldMk cId="3636124482" sldId="340"/>
        </pc:sldMkLst>
      </pc:sldChg>
      <pc:sldChg chg="add del">
        <pc:chgData name="Fayber Alfonso Acosta Pardo" userId="1b7609eb-bb4b-4d73-bb69-833d4d7322de" providerId="ADAL" clId="{E9EEA2EE-B7C2-4635-83A1-8A19C7B41433}" dt="2021-04-29T01:11:21.379" v="473" actId="2696"/>
        <pc:sldMkLst>
          <pc:docMk/>
          <pc:sldMk cId="2540295235" sldId="341"/>
        </pc:sldMkLst>
      </pc:sldChg>
      <pc:sldChg chg="add del">
        <pc:chgData name="Fayber Alfonso Acosta Pardo" userId="1b7609eb-bb4b-4d73-bb69-833d4d7322de" providerId="ADAL" clId="{E9EEA2EE-B7C2-4635-83A1-8A19C7B41433}" dt="2021-04-29T01:11:21.339" v="472" actId="2696"/>
        <pc:sldMkLst>
          <pc:docMk/>
          <pc:sldMk cId="3771285308" sldId="342"/>
        </pc:sldMkLst>
      </pc:sldChg>
      <pc:sldChg chg="add del">
        <pc:chgData name="Fayber Alfonso Acosta Pardo" userId="1b7609eb-bb4b-4d73-bb69-833d4d7322de" providerId="ADAL" clId="{E9EEA2EE-B7C2-4635-83A1-8A19C7B41433}" dt="2021-04-29T01:11:21.314" v="471" actId="2696"/>
        <pc:sldMkLst>
          <pc:docMk/>
          <pc:sldMk cId="2612702876" sldId="343"/>
        </pc:sldMkLst>
      </pc:sldChg>
      <pc:sldChg chg="add del">
        <pc:chgData name="Fayber Alfonso Acosta Pardo" userId="1b7609eb-bb4b-4d73-bb69-833d4d7322de" providerId="ADAL" clId="{E9EEA2EE-B7C2-4635-83A1-8A19C7B41433}" dt="2021-04-29T01:11:21.278" v="470" actId="2696"/>
        <pc:sldMkLst>
          <pc:docMk/>
          <pc:sldMk cId="2752958282" sldId="344"/>
        </pc:sldMkLst>
      </pc:sldChg>
      <pc:sldChg chg="add del">
        <pc:chgData name="Fayber Alfonso Acosta Pardo" userId="1b7609eb-bb4b-4d73-bb69-833d4d7322de" providerId="ADAL" clId="{E9EEA2EE-B7C2-4635-83A1-8A19C7B41433}" dt="2021-04-29T01:11:21.255" v="469" actId="2696"/>
        <pc:sldMkLst>
          <pc:docMk/>
          <pc:sldMk cId="227667486" sldId="345"/>
        </pc:sldMkLst>
      </pc:sldChg>
      <pc:sldChg chg="add del">
        <pc:chgData name="Fayber Alfonso Acosta Pardo" userId="1b7609eb-bb4b-4d73-bb69-833d4d7322de" providerId="ADAL" clId="{E9EEA2EE-B7C2-4635-83A1-8A19C7B41433}" dt="2021-04-29T01:11:21.228" v="468" actId="2696"/>
        <pc:sldMkLst>
          <pc:docMk/>
          <pc:sldMk cId="2532197799" sldId="346"/>
        </pc:sldMkLst>
      </pc:sldChg>
      <pc:sldChg chg="add del">
        <pc:chgData name="Fayber Alfonso Acosta Pardo" userId="1b7609eb-bb4b-4d73-bb69-833d4d7322de" providerId="ADAL" clId="{E9EEA2EE-B7C2-4635-83A1-8A19C7B41433}" dt="2021-04-29T01:11:21.211" v="467" actId="2696"/>
        <pc:sldMkLst>
          <pc:docMk/>
          <pc:sldMk cId="3405472718" sldId="347"/>
        </pc:sldMkLst>
      </pc:sldChg>
      <pc:sldChg chg="add del">
        <pc:chgData name="Fayber Alfonso Acosta Pardo" userId="1b7609eb-bb4b-4d73-bb69-833d4d7322de" providerId="ADAL" clId="{E9EEA2EE-B7C2-4635-83A1-8A19C7B41433}" dt="2021-04-29T01:11:21.165" v="466" actId="2696"/>
        <pc:sldMkLst>
          <pc:docMk/>
          <pc:sldMk cId="1116585726" sldId="348"/>
        </pc:sldMkLst>
      </pc:sldChg>
      <pc:sldChg chg="add del">
        <pc:chgData name="Fayber Alfonso Acosta Pardo" userId="1b7609eb-bb4b-4d73-bb69-833d4d7322de" providerId="ADAL" clId="{E9EEA2EE-B7C2-4635-83A1-8A19C7B41433}" dt="2021-04-29T01:11:21.144" v="465" actId="2696"/>
        <pc:sldMkLst>
          <pc:docMk/>
          <pc:sldMk cId="1984934190" sldId="349"/>
        </pc:sldMkLst>
      </pc:sldChg>
      <pc:sldChg chg="add del">
        <pc:chgData name="Fayber Alfonso Acosta Pardo" userId="1b7609eb-bb4b-4d73-bb69-833d4d7322de" providerId="ADAL" clId="{E9EEA2EE-B7C2-4635-83A1-8A19C7B41433}" dt="2021-04-29T01:11:21.099" v="464" actId="2696"/>
        <pc:sldMkLst>
          <pc:docMk/>
          <pc:sldMk cId="572911733" sldId="350"/>
        </pc:sldMkLst>
      </pc:sldChg>
      <pc:sldChg chg="add del">
        <pc:chgData name="Fayber Alfonso Acosta Pardo" userId="1b7609eb-bb4b-4d73-bb69-833d4d7322de" providerId="ADAL" clId="{E9EEA2EE-B7C2-4635-83A1-8A19C7B41433}" dt="2021-04-29T01:11:21.082" v="463" actId="2696"/>
        <pc:sldMkLst>
          <pc:docMk/>
          <pc:sldMk cId="47065831" sldId="351"/>
        </pc:sldMkLst>
      </pc:sldChg>
      <pc:sldChg chg="add del">
        <pc:chgData name="Fayber Alfonso Acosta Pardo" userId="1b7609eb-bb4b-4d73-bb69-833d4d7322de" providerId="ADAL" clId="{E9EEA2EE-B7C2-4635-83A1-8A19C7B41433}" dt="2021-04-29T01:11:21.047" v="462" actId="2696"/>
        <pc:sldMkLst>
          <pc:docMk/>
          <pc:sldMk cId="265604107" sldId="352"/>
        </pc:sldMkLst>
      </pc:sldChg>
      <pc:sldChg chg="add del">
        <pc:chgData name="Fayber Alfonso Acosta Pardo" userId="1b7609eb-bb4b-4d73-bb69-833d4d7322de" providerId="ADAL" clId="{E9EEA2EE-B7C2-4635-83A1-8A19C7B41433}" dt="2021-04-29T01:11:21.012" v="461" actId="2696"/>
        <pc:sldMkLst>
          <pc:docMk/>
          <pc:sldMk cId="2082210807" sldId="353"/>
        </pc:sldMkLst>
      </pc:sldChg>
      <pc:sldChg chg="add del">
        <pc:chgData name="Fayber Alfonso Acosta Pardo" userId="1b7609eb-bb4b-4d73-bb69-833d4d7322de" providerId="ADAL" clId="{E9EEA2EE-B7C2-4635-83A1-8A19C7B41433}" dt="2021-04-29T01:11:20.980" v="460" actId="2696"/>
        <pc:sldMkLst>
          <pc:docMk/>
          <pc:sldMk cId="423198982" sldId="354"/>
        </pc:sldMkLst>
      </pc:sldChg>
      <pc:sldChg chg="add del">
        <pc:chgData name="Fayber Alfonso Acosta Pardo" userId="1b7609eb-bb4b-4d73-bb69-833d4d7322de" providerId="ADAL" clId="{E9EEA2EE-B7C2-4635-83A1-8A19C7B41433}" dt="2021-04-29T01:11:20.956" v="459" actId="2696"/>
        <pc:sldMkLst>
          <pc:docMk/>
          <pc:sldMk cId="1542796359" sldId="355"/>
        </pc:sldMkLst>
      </pc:sldChg>
      <pc:sldChg chg="add del">
        <pc:chgData name="Fayber Alfonso Acosta Pardo" userId="1b7609eb-bb4b-4d73-bb69-833d4d7322de" providerId="ADAL" clId="{E9EEA2EE-B7C2-4635-83A1-8A19C7B41433}" dt="2021-04-29T01:11:20.926" v="458" actId="2696"/>
        <pc:sldMkLst>
          <pc:docMk/>
          <pc:sldMk cId="4154935590" sldId="356"/>
        </pc:sldMkLst>
      </pc:sldChg>
      <pc:sldChg chg="add del">
        <pc:chgData name="Fayber Alfonso Acosta Pardo" userId="1b7609eb-bb4b-4d73-bb69-833d4d7322de" providerId="ADAL" clId="{E9EEA2EE-B7C2-4635-83A1-8A19C7B41433}" dt="2021-04-29T01:11:20.912" v="457" actId="2696"/>
        <pc:sldMkLst>
          <pc:docMk/>
          <pc:sldMk cId="3583838407" sldId="357"/>
        </pc:sldMkLst>
      </pc:sldChg>
      <pc:sldChg chg="add del">
        <pc:chgData name="Fayber Alfonso Acosta Pardo" userId="1b7609eb-bb4b-4d73-bb69-833d4d7322de" providerId="ADAL" clId="{E9EEA2EE-B7C2-4635-83A1-8A19C7B41433}" dt="2021-04-29T01:11:20.861" v="456" actId="2696"/>
        <pc:sldMkLst>
          <pc:docMk/>
          <pc:sldMk cId="1212258651" sldId="358"/>
        </pc:sldMkLst>
      </pc:sldChg>
      <pc:sldChg chg="add del">
        <pc:chgData name="Fayber Alfonso Acosta Pardo" userId="1b7609eb-bb4b-4d73-bb69-833d4d7322de" providerId="ADAL" clId="{E9EEA2EE-B7C2-4635-83A1-8A19C7B41433}" dt="2021-04-29T01:11:20.848" v="455" actId="2696"/>
        <pc:sldMkLst>
          <pc:docMk/>
          <pc:sldMk cId="4112968369" sldId="359"/>
        </pc:sldMkLst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602598523" sldId="360"/>
        </pc:sldMkLst>
        <pc:spChg chg="mod">
          <ac:chgData name="Fayber Alfonso Acosta Pardo" userId="1b7609eb-bb4b-4d73-bb69-833d4d7322de" providerId="ADAL" clId="{E9EEA2EE-B7C2-4635-83A1-8A19C7B41433}" dt="2021-04-29T12:44:21.653" v="4633" actId="20577"/>
          <ac:spMkLst>
            <pc:docMk/>
            <pc:sldMk cId="602598523" sldId="36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47:51.115" v="4771" actId="20577"/>
          <ac:spMkLst>
            <pc:docMk/>
            <pc:sldMk cId="602598523" sldId="360"/>
            <ac:spMk id="3" creationId="{682C3AC3-13E3-9246-B98E-FB74727BFB28}"/>
          </ac:spMkLst>
        </pc:spChg>
      </pc:sldChg>
      <pc:sldChg chg="addSp delSp modSp add del modTransition">
        <pc:chgData name="Fayber Alfonso Acosta Pardo" userId="1b7609eb-bb4b-4d73-bb69-833d4d7322de" providerId="ADAL" clId="{E9EEA2EE-B7C2-4635-83A1-8A19C7B41433}" dt="2021-04-29T12:43:08.870" v="4600" actId="2696"/>
        <pc:sldMkLst>
          <pc:docMk/>
          <pc:sldMk cId="992139463" sldId="360"/>
        </pc:sldMkLst>
        <pc:spChg chg="mod">
          <ac:chgData name="Fayber Alfonso Acosta Pardo" userId="1b7609eb-bb4b-4d73-bb69-833d4d7322de" providerId="ADAL" clId="{E9EEA2EE-B7C2-4635-83A1-8A19C7B41433}" dt="2021-04-29T04:20:17.059" v="3560" actId="20577"/>
          <ac:spMkLst>
            <pc:docMk/>
            <pc:sldMk cId="992139463" sldId="360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30:01.380" v="3823" actId="20577"/>
          <ac:spMkLst>
            <pc:docMk/>
            <pc:sldMk cId="992139463" sldId="360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00:57:12.030" v="303" actId="20577"/>
          <ac:spMkLst>
            <pc:docMk/>
            <pc:sldMk cId="992139463" sldId="360"/>
            <ac:spMk id="7" creationId="{8F6DE4D0-A135-5840-9A23-30D8CE403CB8}"/>
          </ac:spMkLst>
        </pc:spChg>
        <pc:spChg chg="add mod">
          <ac:chgData name="Fayber Alfonso Acosta Pardo" userId="1b7609eb-bb4b-4d73-bb69-833d4d7322de" providerId="ADAL" clId="{E9EEA2EE-B7C2-4635-83A1-8A19C7B41433}" dt="2021-04-29T00:57:01.399" v="279" actId="1076"/>
          <ac:spMkLst>
            <pc:docMk/>
            <pc:sldMk cId="992139463" sldId="360"/>
            <ac:spMk id="11" creationId="{55B40C7D-9792-4126-80FA-AE0887A73D04}"/>
          </ac:spMkLst>
        </pc:spChg>
        <pc:spChg chg="add mod">
          <ac:chgData name="Fayber Alfonso Acosta Pardo" userId="1b7609eb-bb4b-4d73-bb69-833d4d7322de" providerId="ADAL" clId="{E9EEA2EE-B7C2-4635-83A1-8A19C7B41433}" dt="2021-04-29T00:57:09.093" v="302" actId="1035"/>
          <ac:spMkLst>
            <pc:docMk/>
            <pc:sldMk cId="992139463" sldId="360"/>
            <ac:spMk id="12" creationId="{61302DC1-96E3-4DFB-A9FA-F4CA8FC958D8}"/>
          </ac:spMkLst>
        </pc:spChg>
        <pc:picChg chg="del">
          <ac:chgData name="Fayber Alfonso Acosta Pardo" userId="1b7609eb-bb4b-4d73-bb69-833d4d7322de" providerId="ADAL" clId="{E9EEA2EE-B7C2-4635-83A1-8A19C7B41433}" dt="2021-04-29T00:56:27.355" v="273" actId="478"/>
          <ac:picMkLst>
            <pc:docMk/>
            <pc:sldMk cId="992139463" sldId="360"/>
            <ac:picMk id="8" creationId="{660989D9-5812-47C8-8607-B0C449FCE777}"/>
          </ac:picMkLst>
        </pc:picChg>
        <pc:picChg chg="add mod">
          <ac:chgData name="Fayber Alfonso Acosta Pardo" userId="1b7609eb-bb4b-4d73-bb69-833d4d7322de" providerId="ADAL" clId="{E9EEA2EE-B7C2-4635-83A1-8A19C7B41433}" dt="2021-04-29T00:57:01.399" v="279" actId="1076"/>
          <ac:picMkLst>
            <pc:docMk/>
            <pc:sldMk cId="992139463" sldId="360"/>
            <ac:picMk id="9" creationId="{0BDF840F-4563-4526-B9B7-9B573F107427}"/>
          </ac:picMkLst>
        </pc:picChg>
        <pc:picChg chg="add mod">
          <ac:chgData name="Fayber Alfonso Acosta Pardo" userId="1b7609eb-bb4b-4d73-bb69-833d4d7322de" providerId="ADAL" clId="{E9EEA2EE-B7C2-4635-83A1-8A19C7B41433}" dt="2021-04-29T00:57:09.093" v="302" actId="1035"/>
          <ac:picMkLst>
            <pc:docMk/>
            <pc:sldMk cId="992139463" sldId="360"/>
            <ac:picMk id="10" creationId="{9C8A99AD-3E2B-4D96-9D62-BBC1BDCDE5D1}"/>
          </ac:picMkLst>
        </pc:picChg>
        <pc:picChg chg="add">
          <ac:chgData name="Fayber Alfonso Acosta Pardo" userId="1b7609eb-bb4b-4d73-bb69-833d4d7322de" providerId="ADAL" clId="{E9EEA2EE-B7C2-4635-83A1-8A19C7B41433}" dt="2021-04-29T01:13:37.553" v="536"/>
          <ac:picMkLst>
            <pc:docMk/>
            <pc:sldMk cId="992139463" sldId="360"/>
            <ac:picMk id="13" creationId="{320C6BE5-87E3-4737-A9C6-E1C974CA62AE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1478995" sldId="361"/>
        </pc:sldMkLst>
        <pc:spChg chg="mod">
          <ac:chgData name="Fayber Alfonso Acosta Pardo" userId="1b7609eb-bb4b-4d73-bb69-833d4d7322de" providerId="ADAL" clId="{E9EEA2EE-B7C2-4635-83A1-8A19C7B41433}" dt="2021-04-29T12:44:34.063" v="4645" actId="20577"/>
          <ac:spMkLst>
            <pc:docMk/>
            <pc:sldMk cId="11478995" sldId="361"/>
            <ac:spMk id="2" creationId="{6C39052A-A1EA-8B49-A941-68F4FCA5EA86}"/>
          </ac:spMkLst>
        </pc:spChg>
      </pc:sldChg>
      <pc:sldChg chg="addSp modSp add del modTransition">
        <pc:chgData name="Fayber Alfonso Acosta Pardo" userId="1b7609eb-bb4b-4d73-bb69-833d4d7322de" providerId="ADAL" clId="{E9EEA2EE-B7C2-4635-83A1-8A19C7B41433}" dt="2021-04-29T12:43:08.866" v="4599" actId="2696"/>
        <pc:sldMkLst>
          <pc:docMk/>
          <pc:sldMk cId="3052479002" sldId="361"/>
        </pc:sldMkLst>
        <pc:spChg chg="mod">
          <ac:chgData name="Fayber Alfonso Acosta Pardo" userId="1b7609eb-bb4b-4d73-bb69-833d4d7322de" providerId="ADAL" clId="{E9EEA2EE-B7C2-4635-83A1-8A19C7B41433}" dt="2021-04-29T04:20:29.072" v="3574" actId="20577"/>
          <ac:spMkLst>
            <pc:docMk/>
            <pc:sldMk cId="3052479002" sldId="36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4:22:04.935" v="3635" actId="403"/>
          <ac:spMkLst>
            <pc:docMk/>
            <pc:sldMk cId="3052479002" sldId="361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00:58:45.891" v="349" actId="20577"/>
          <ac:spMkLst>
            <pc:docMk/>
            <pc:sldMk cId="3052479002" sldId="361"/>
            <ac:spMk id="7" creationId="{8F6DE4D0-A135-5840-9A23-30D8CE403CB8}"/>
          </ac:spMkLst>
        </pc:spChg>
        <pc:spChg chg="add mod">
          <ac:chgData name="Fayber Alfonso Acosta Pardo" userId="1b7609eb-bb4b-4d73-bb69-833d4d7322de" providerId="ADAL" clId="{E9EEA2EE-B7C2-4635-83A1-8A19C7B41433}" dt="2021-04-29T00:58:41.656" v="344" actId="1036"/>
          <ac:spMkLst>
            <pc:docMk/>
            <pc:sldMk cId="3052479002" sldId="361"/>
            <ac:spMk id="10" creationId="{A384F566-4AD3-4D18-88F0-6FD0A6196E66}"/>
          </ac:spMkLst>
        </pc:spChg>
        <pc:spChg chg="add mod">
          <ac:chgData name="Fayber Alfonso Acosta Pardo" userId="1b7609eb-bb4b-4d73-bb69-833d4d7322de" providerId="ADAL" clId="{E9EEA2EE-B7C2-4635-83A1-8A19C7B41433}" dt="2021-04-29T00:58:41.656" v="344" actId="1036"/>
          <ac:spMkLst>
            <pc:docMk/>
            <pc:sldMk cId="3052479002" sldId="361"/>
            <ac:spMk id="11" creationId="{4CF12673-E0D7-4CF6-8ED2-17DECC5983D4}"/>
          </ac:spMkLst>
        </pc:spChg>
        <pc:picChg chg="add mod">
          <ac:chgData name="Fayber Alfonso Acosta Pardo" userId="1b7609eb-bb4b-4d73-bb69-833d4d7322de" providerId="ADAL" clId="{E9EEA2EE-B7C2-4635-83A1-8A19C7B41433}" dt="2021-04-29T00:58:41.656" v="344" actId="1036"/>
          <ac:picMkLst>
            <pc:docMk/>
            <pc:sldMk cId="3052479002" sldId="361"/>
            <ac:picMk id="8" creationId="{D1BEFF21-3F2F-43D8-B7D8-6D7EA903D783}"/>
          </ac:picMkLst>
        </pc:picChg>
        <pc:picChg chg="add mod">
          <ac:chgData name="Fayber Alfonso Acosta Pardo" userId="1b7609eb-bb4b-4d73-bb69-833d4d7322de" providerId="ADAL" clId="{E9EEA2EE-B7C2-4635-83A1-8A19C7B41433}" dt="2021-04-29T00:58:41.656" v="344" actId="1036"/>
          <ac:picMkLst>
            <pc:docMk/>
            <pc:sldMk cId="3052479002" sldId="361"/>
            <ac:picMk id="9" creationId="{E6E2AF3A-205B-4097-A0F3-3A07B779E483}"/>
          </ac:picMkLst>
        </pc:picChg>
        <pc:picChg chg="add">
          <ac:chgData name="Fayber Alfonso Acosta Pardo" userId="1b7609eb-bb4b-4d73-bb69-833d4d7322de" providerId="ADAL" clId="{E9EEA2EE-B7C2-4635-83A1-8A19C7B41433}" dt="2021-04-29T01:13:39.751" v="537"/>
          <ac:picMkLst>
            <pc:docMk/>
            <pc:sldMk cId="3052479002" sldId="361"/>
            <ac:picMk id="12" creationId="{F130D7A4-3DCC-4FE3-9032-5E7632C8EB30}"/>
          </ac:picMkLst>
        </pc:picChg>
      </pc:sldChg>
      <pc:sldChg chg="add del">
        <pc:chgData name="Fayber Alfonso Acosta Pardo" userId="1b7609eb-bb4b-4d73-bb69-833d4d7322de" providerId="ADAL" clId="{E9EEA2EE-B7C2-4635-83A1-8A19C7B41433}" dt="2021-04-29T00:58:58.886" v="350" actId="2696"/>
        <pc:sldMkLst>
          <pc:docMk/>
          <pc:sldMk cId="602519750" sldId="362"/>
        </pc:sldMkLst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785699908" sldId="362"/>
        </pc:sldMkLst>
        <pc:spChg chg="mod">
          <ac:chgData name="Fayber Alfonso Acosta Pardo" userId="1b7609eb-bb4b-4d73-bb69-833d4d7322de" providerId="ADAL" clId="{E9EEA2EE-B7C2-4635-83A1-8A19C7B41433}" dt="2021-04-29T03:49:22.367" v="3005" actId="20577"/>
          <ac:spMkLst>
            <pc:docMk/>
            <pc:sldMk cId="785699908" sldId="362"/>
            <ac:spMk id="2" creationId="{6C39052A-A1EA-8B49-A941-68F4FCA5EA86}"/>
          </ac:spMkLst>
        </pc:spChg>
      </pc:sldChg>
      <pc:sldChg chg="addSp modSp add del">
        <pc:chgData name="Fayber Alfonso Acosta Pardo" userId="1b7609eb-bb4b-4d73-bb69-833d4d7322de" providerId="ADAL" clId="{E9EEA2EE-B7C2-4635-83A1-8A19C7B41433}" dt="2021-04-29T03:49:05.441" v="2997" actId="2696"/>
        <pc:sldMkLst>
          <pc:docMk/>
          <pc:sldMk cId="2667139369" sldId="362"/>
        </pc:sldMkLst>
        <pc:spChg chg="mod">
          <ac:chgData name="Fayber Alfonso Acosta Pardo" userId="1b7609eb-bb4b-4d73-bb69-833d4d7322de" providerId="ADAL" clId="{E9EEA2EE-B7C2-4635-83A1-8A19C7B41433}" dt="2021-04-29T01:07:04.169" v="444" actId="113"/>
          <ac:spMkLst>
            <pc:docMk/>
            <pc:sldMk cId="2667139369" sldId="362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1:07:23.601" v="448" actId="1076"/>
          <ac:picMkLst>
            <pc:docMk/>
            <pc:sldMk cId="2667139369" sldId="362"/>
            <ac:picMk id="7" creationId="{A84DDDF7-FFDE-41AD-A1E1-F205FAE2E17E}"/>
          </ac:picMkLst>
        </pc:picChg>
        <pc:picChg chg="add">
          <ac:chgData name="Fayber Alfonso Acosta Pardo" userId="1b7609eb-bb4b-4d73-bb69-833d4d7322de" providerId="ADAL" clId="{E9EEA2EE-B7C2-4635-83A1-8A19C7B41433}" dt="2021-04-29T01:15:05.460" v="575"/>
          <ac:picMkLst>
            <pc:docMk/>
            <pc:sldMk cId="2667139369" sldId="362"/>
            <ac:picMk id="8" creationId="{EBE7D2B3-0CF2-47C6-A47A-695406827677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72206487" sldId="363"/>
        </pc:sldMkLst>
        <pc:spChg chg="mod">
          <ac:chgData name="Fayber Alfonso Acosta Pardo" userId="1b7609eb-bb4b-4d73-bb69-833d4d7322de" providerId="ADAL" clId="{E9EEA2EE-B7C2-4635-83A1-8A19C7B41433}" dt="2021-04-29T03:49:26.312" v="3008" actId="20577"/>
          <ac:spMkLst>
            <pc:docMk/>
            <pc:sldMk cId="372206487" sldId="363"/>
            <ac:spMk id="2" creationId="{6C39052A-A1EA-8B49-A941-68F4FCA5EA86}"/>
          </ac:spMkLst>
        </pc:spChg>
      </pc:sldChg>
      <pc:sldChg chg="add del">
        <pc:chgData name="Fayber Alfonso Acosta Pardo" userId="1b7609eb-bb4b-4d73-bb69-833d4d7322de" providerId="ADAL" clId="{E9EEA2EE-B7C2-4635-83A1-8A19C7B41433}" dt="2021-04-29T00:58:59.940" v="351" actId="2696"/>
        <pc:sldMkLst>
          <pc:docMk/>
          <pc:sldMk cId="3543343454" sldId="363"/>
        </pc:sldMkLst>
      </pc:sldChg>
      <pc:sldChg chg="addSp modSp add del">
        <pc:chgData name="Fayber Alfonso Acosta Pardo" userId="1b7609eb-bb4b-4d73-bb69-833d4d7322de" providerId="ADAL" clId="{E9EEA2EE-B7C2-4635-83A1-8A19C7B41433}" dt="2021-04-29T03:49:05.439" v="2996" actId="2696"/>
        <pc:sldMkLst>
          <pc:docMk/>
          <pc:sldMk cId="3819717099" sldId="363"/>
        </pc:sldMkLst>
        <pc:spChg chg="mod">
          <ac:chgData name="Fayber Alfonso Acosta Pardo" userId="1b7609eb-bb4b-4d73-bb69-833d4d7322de" providerId="ADAL" clId="{E9EEA2EE-B7C2-4635-83A1-8A19C7B41433}" dt="2021-04-29T01:07:37.357" v="449" actId="113"/>
          <ac:spMkLst>
            <pc:docMk/>
            <pc:sldMk cId="3819717099" sldId="363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1:07:51.488" v="452" actId="1076"/>
          <ac:picMkLst>
            <pc:docMk/>
            <pc:sldMk cId="3819717099" sldId="363"/>
            <ac:picMk id="7" creationId="{141A8A2B-8C75-4C8E-AAE9-FF7A54DE9D57}"/>
          </ac:picMkLst>
        </pc:picChg>
        <pc:picChg chg="add">
          <ac:chgData name="Fayber Alfonso Acosta Pardo" userId="1b7609eb-bb4b-4d73-bb69-833d4d7322de" providerId="ADAL" clId="{E9EEA2EE-B7C2-4635-83A1-8A19C7B41433}" dt="2021-04-29T01:14:15.459" v="556"/>
          <ac:picMkLst>
            <pc:docMk/>
            <pc:sldMk cId="3819717099" sldId="363"/>
            <ac:picMk id="8" creationId="{F7EC5167-FA09-41C7-B469-36DC89228080}"/>
          </ac:picMkLst>
        </pc:picChg>
      </pc:sldChg>
      <pc:sldChg chg="modSp add del">
        <pc:chgData name="Fayber Alfonso Acosta Pardo" userId="1b7609eb-bb4b-4d73-bb69-833d4d7322de" providerId="ADAL" clId="{E9EEA2EE-B7C2-4635-83A1-8A19C7B41433}" dt="2021-04-29T02:54:42.753" v="2311" actId="2696"/>
        <pc:sldMkLst>
          <pc:docMk/>
          <pc:sldMk cId="1991840993" sldId="364"/>
        </pc:sldMkLst>
        <pc:spChg chg="mod">
          <ac:chgData name="Fayber Alfonso Acosta Pardo" userId="1b7609eb-bb4b-4d73-bb69-833d4d7322de" providerId="ADAL" clId="{E9EEA2EE-B7C2-4635-83A1-8A19C7B41433}" dt="2021-04-29T01:34:23.046" v="676" actId="20577"/>
          <ac:spMkLst>
            <pc:docMk/>
            <pc:sldMk cId="1991840993" sldId="364"/>
            <ac:spMk id="2" creationId="{6C39052A-A1EA-8B49-A941-68F4FCA5EA86}"/>
          </ac:spMkLst>
        </pc:spChg>
      </pc:sldChg>
      <pc:sldChg chg="delSp modSp add del">
        <pc:chgData name="Fayber Alfonso Acosta Pardo" userId="1b7609eb-bb4b-4d73-bb69-833d4d7322de" providerId="ADAL" clId="{E9EEA2EE-B7C2-4635-83A1-8A19C7B41433}" dt="2021-04-29T03:48:46.909" v="2990" actId="2696"/>
        <pc:sldMkLst>
          <pc:docMk/>
          <pc:sldMk cId="4222434584" sldId="365"/>
        </pc:sldMkLst>
        <pc:spChg chg="mod">
          <ac:chgData name="Fayber Alfonso Acosta Pardo" userId="1b7609eb-bb4b-4d73-bb69-833d4d7322de" providerId="ADAL" clId="{E9EEA2EE-B7C2-4635-83A1-8A19C7B41433}" dt="2021-04-29T01:42:31.931" v="748" actId="20577"/>
          <ac:spMkLst>
            <pc:docMk/>
            <pc:sldMk cId="4222434584" sldId="365"/>
            <ac:spMk id="7" creationId="{8F6DE4D0-A135-5840-9A23-30D8CE403CB8}"/>
          </ac:spMkLst>
        </pc:spChg>
        <pc:picChg chg="del">
          <ac:chgData name="Fayber Alfonso Acosta Pardo" userId="1b7609eb-bb4b-4d73-bb69-833d4d7322de" providerId="ADAL" clId="{E9EEA2EE-B7C2-4635-83A1-8A19C7B41433}" dt="2021-04-29T01:34:27.015" v="677" actId="478"/>
          <ac:picMkLst>
            <pc:docMk/>
            <pc:sldMk cId="4222434584" sldId="365"/>
            <ac:picMk id="8" creationId="{660989D9-5812-47C8-8607-B0C449FCE777}"/>
          </ac:picMkLst>
        </pc:picChg>
      </pc:sldChg>
      <pc:sldChg chg="delSp modSp add del">
        <pc:chgData name="Fayber Alfonso Acosta Pardo" userId="1b7609eb-bb4b-4d73-bb69-833d4d7322de" providerId="ADAL" clId="{E9EEA2EE-B7C2-4635-83A1-8A19C7B41433}" dt="2021-04-29T03:48:47.438" v="2991" actId="2696"/>
        <pc:sldMkLst>
          <pc:docMk/>
          <pc:sldMk cId="1186636866" sldId="366"/>
        </pc:sldMkLst>
        <pc:spChg chg="mod">
          <ac:chgData name="Fayber Alfonso Acosta Pardo" userId="1b7609eb-bb4b-4d73-bb69-833d4d7322de" providerId="ADAL" clId="{E9EEA2EE-B7C2-4635-83A1-8A19C7B41433}" dt="2021-04-29T01:56:08.287" v="805"/>
          <ac:spMkLst>
            <pc:docMk/>
            <pc:sldMk cId="1186636866" sldId="366"/>
            <ac:spMk id="9" creationId="{C7DEE83C-BE12-8047-A35E-DCF80362FE78}"/>
          </ac:spMkLst>
        </pc:spChg>
        <pc:picChg chg="del">
          <ac:chgData name="Fayber Alfonso Acosta Pardo" userId="1b7609eb-bb4b-4d73-bb69-833d4d7322de" providerId="ADAL" clId="{E9EEA2EE-B7C2-4635-83A1-8A19C7B41433}" dt="2021-04-29T01:55:56.250" v="802" actId="478"/>
          <ac:picMkLst>
            <pc:docMk/>
            <pc:sldMk cId="1186636866" sldId="366"/>
            <ac:picMk id="7" creationId="{B10243E6-5DD3-4671-8A83-959BC4108A91}"/>
          </ac:picMkLst>
        </pc:picChg>
      </pc:sldChg>
      <pc:sldChg chg="delSp modSp add del">
        <pc:chgData name="Fayber Alfonso Acosta Pardo" userId="1b7609eb-bb4b-4d73-bb69-833d4d7322de" providerId="ADAL" clId="{E9EEA2EE-B7C2-4635-83A1-8A19C7B41433}" dt="2021-04-29T03:48:48.217" v="2992" actId="2696"/>
        <pc:sldMkLst>
          <pc:docMk/>
          <pc:sldMk cId="1492553927" sldId="367"/>
        </pc:sldMkLst>
        <pc:spChg chg="mod">
          <ac:chgData name="Fayber Alfonso Acosta Pardo" userId="1b7609eb-bb4b-4d73-bb69-833d4d7322de" providerId="ADAL" clId="{E9EEA2EE-B7C2-4635-83A1-8A19C7B41433}" dt="2021-04-29T01:56:34.936" v="813" actId="207"/>
          <ac:spMkLst>
            <pc:docMk/>
            <pc:sldMk cId="1492553927" sldId="367"/>
            <ac:spMk id="7" creationId="{DB3914EC-B385-4140-A67E-EA3C768A5CE9}"/>
          </ac:spMkLst>
        </pc:spChg>
        <pc:picChg chg="del">
          <ac:chgData name="Fayber Alfonso Acosta Pardo" userId="1b7609eb-bb4b-4d73-bb69-833d4d7322de" providerId="ADAL" clId="{E9EEA2EE-B7C2-4635-83A1-8A19C7B41433}" dt="2021-04-29T01:56:10.996" v="806" actId="478"/>
          <ac:picMkLst>
            <pc:docMk/>
            <pc:sldMk cId="1492553927" sldId="367"/>
            <ac:picMk id="8" creationId="{B760243E-7B71-4028-926D-2DD263B278B0}"/>
          </ac:picMkLst>
        </pc:picChg>
      </pc:sldChg>
      <pc:sldChg chg="add del ord modTransition">
        <pc:chgData name="Fayber Alfonso Acosta Pardo" userId="1b7609eb-bb4b-4d73-bb69-833d4d7322de" providerId="ADAL" clId="{E9EEA2EE-B7C2-4635-83A1-8A19C7B41433}" dt="2021-04-29T19:43:38.798" v="5328" actId="2696"/>
        <pc:sldMkLst>
          <pc:docMk/>
          <pc:sldMk cId="1922048544" sldId="368"/>
        </pc:sldMkLst>
      </pc:sldChg>
      <pc:sldChg chg="add del modTransition">
        <pc:chgData name="Fayber Alfonso Acosta Pardo" userId="1b7609eb-bb4b-4d73-bb69-833d4d7322de" providerId="ADAL" clId="{E9EEA2EE-B7C2-4635-83A1-8A19C7B41433}" dt="2021-04-29T19:43:38.254" v="5327" actId="2696"/>
        <pc:sldMkLst>
          <pc:docMk/>
          <pc:sldMk cId="3250210457" sldId="369"/>
        </pc:sldMkLst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832152284" sldId="370"/>
        </pc:sldMkLst>
        <pc:spChg chg="mod">
          <ac:chgData name="Fayber Alfonso Acosta Pardo" userId="1b7609eb-bb4b-4d73-bb69-833d4d7322de" providerId="ADAL" clId="{E9EEA2EE-B7C2-4635-83A1-8A19C7B41433}" dt="2021-04-29T12:07:59.756" v="4273" actId="20577"/>
          <ac:spMkLst>
            <pc:docMk/>
            <pc:sldMk cId="1832152284" sldId="370"/>
            <ac:spMk id="2" creationId="{9EFF487D-1B5E-42F7-8B12-39EFBDEA14C1}"/>
          </ac:spMkLst>
        </pc:spChg>
        <pc:spChg chg="add mod">
          <ac:chgData name="Fayber Alfonso Acosta Pardo" userId="1b7609eb-bb4b-4d73-bb69-833d4d7322de" providerId="ADAL" clId="{E9EEA2EE-B7C2-4635-83A1-8A19C7B41433}" dt="2021-04-29T03:38:57.339" v="2835" actId="20577"/>
          <ac:spMkLst>
            <pc:docMk/>
            <pc:sldMk cId="1832152284" sldId="370"/>
            <ac:spMk id="5" creationId="{1C0AD4EE-DE3F-4F9B-B3E9-A261898201C0}"/>
          </ac:spMkLst>
        </pc:spChg>
        <pc:graphicFrameChg chg="mod modGraphic">
          <ac:chgData name="Fayber Alfonso Acosta Pardo" userId="1b7609eb-bb4b-4d73-bb69-833d4d7322de" providerId="ADAL" clId="{E9EEA2EE-B7C2-4635-83A1-8A19C7B41433}" dt="2021-04-29T03:33:47.978" v="2685" actId="255"/>
          <ac:graphicFrameMkLst>
            <pc:docMk/>
            <pc:sldMk cId="1832152284" sldId="370"/>
            <ac:graphicFrameMk id="4" creationId="{70D9D044-C191-4410-BE86-BBEF020F3EA2}"/>
          </ac:graphicFrameMkLst>
        </pc:graphicFrameChg>
        <pc:picChg chg="add mod">
          <ac:chgData name="Fayber Alfonso Acosta Pardo" userId="1b7609eb-bb4b-4d73-bb69-833d4d7322de" providerId="ADAL" clId="{E9EEA2EE-B7C2-4635-83A1-8A19C7B41433}" dt="2021-04-29T03:33:29.229" v="2682" actId="1036"/>
          <ac:picMkLst>
            <pc:docMk/>
            <pc:sldMk cId="1832152284" sldId="370"/>
            <ac:picMk id="6" creationId="{7A51CABD-69E8-4249-9C92-24E3BDBBE276}"/>
          </ac:picMkLst>
        </pc:picChg>
        <pc:picChg chg="add mod">
          <ac:chgData name="Fayber Alfonso Acosta Pardo" userId="1b7609eb-bb4b-4d73-bb69-833d4d7322de" providerId="ADAL" clId="{E9EEA2EE-B7C2-4635-83A1-8A19C7B41433}" dt="2021-04-29T03:33:29.229" v="2682" actId="1036"/>
          <ac:picMkLst>
            <pc:docMk/>
            <pc:sldMk cId="1832152284" sldId="370"/>
            <ac:picMk id="7" creationId="{8E0758BC-5E63-419A-8722-DEC6AF93975E}"/>
          </ac:picMkLst>
        </pc:picChg>
        <pc:picChg chg="add mod">
          <ac:chgData name="Fayber Alfonso Acosta Pardo" userId="1b7609eb-bb4b-4d73-bb69-833d4d7322de" providerId="ADAL" clId="{E9EEA2EE-B7C2-4635-83A1-8A19C7B41433}" dt="2021-04-29T03:33:29.229" v="2682" actId="1036"/>
          <ac:picMkLst>
            <pc:docMk/>
            <pc:sldMk cId="1832152284" sldId="370"/>
            <ac:picMk id="8" creationId="{D90D2A6A-6E74-4D99-A7E5-7CF004EF2208}"/>
          </ac:picMkLst>
        </pc:picChg>
        <pc:picChg chg="add">
          <ac:chgData name="Fayber Alfonso Acosta Pardo" userId="1b7609eb-bb4b-4d73-bb69-833d4d7322de" providerId="ADAL" clId="{E9EEA2EE-B7C2-4635-83A1-8A19C7B41433}" dt="2021-04-29T02:55:17.578" v="2328"/>
          <ac:picMkLst>
            <pc:docMk/>
            <pc:sldMk cId="1832152284" sldId="370"/>
            <ac:picMk id="9" creationId="{FE0EFDBD-4714-485F-BFDF-FC59BDB7978F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4074660157" sldId="371"/>
        </pc:sldMkLst>
        <pc:spChg chg="mod">
          <ac:chgData name="Fayber Alfonso Acosta Pardo" userId="1b7609eb-bb4b-4d73-bb69-833d4d7322de" providerId="ADAL" clId="{E9EEA2EE-B7C2-4635-83A1-8A19C7B41433}" dt="2021-04-29T12:07:44.621" v="4269" actId="20577"/>
          <ac:spMkLst>
            <pc:docMk/>
            <pc:sldMk cId="4074660157" sldId="37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2:18:53.103" v="1875" actId="242"/>
          <ac:spMkLst>
            <pc:docMk/>
            <pc:sldMk cId="4074660157" sldId="371"/>
            <ac:spMk id="3" creationId="{682C3AC3-13E3-9246-B98E-FB74727BFB28}"/>
          </ac:spMkLst>
        </pc:sp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29795714" sldId="372"/>
        </pc:sldMkLst>
        <pc:spChg chg="mod">
          <ac:chgData name="Fayber Alfonso Acosta Pardo" userId="1b7609eb-bb4b-4d73-bb69-833d4d7322de" providerId="ADAL" clId="{E9EEA2EE-B7C2-4635-83A1-8A19C7B41433}" dt="2021-04-29T04:10:12.792" v="3344" actId="20577"/>
          <ac:spMkLst>
            <pc:docMk/>
            <pc:sldMk cId="229795714" sldId="372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36:58.188" v="2788"/>
          <ac:spMkLst>
            <pc:docMk/>
            <pc:sldMk cId="229795714" sldId="372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2:11:00.336" v="1245" actId="14100"/>
          <ac:picMkLst>
            <pc:docMk/>
            <pc:sldMk cId="229795714" sldId="372"/>
            <ac:picMk id="6" creationId="{3DDBECD6-101C-429D-B73D-D20D523C5B1B}"/>
          </ac:picMkLst>
        </pc:picChg>
        <pc:picChg chg="del">
          <ac:chgData name="Fayber Alfonso Acosta Pardo" userId="1b7609eb-bb4b-4d73-bb69-833d4d7322de" providerId="ADAL" clId="{E9EEA2EE-B7C2-4635-83A1-8A19C7B41433}" dt="2021-04-29T02:10:47.802" v="1239" actId="478"/>
          <ac:picMkLst>
            <pc:docMk/>
            <pc:sldMk cId="229795714" sldId="372"/>
            <ac:picMk id="8" creationId="{660989D9-5812-47C8-8607-B0C449FCE777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324281482" sldId="373"/>
        </pc:sldMkLst>
        <pc:spChg chg="mod">
          <ac:chgData name="Fayber Alfonso Acosta Pardo" userId="1b7609eb-bb4b-4d73-bb69-833d4d7322de" providerId="ADAL" clId="{E9EEA2EE-B7C2-4635-83A1-8A19C7B41433}" dt="2021-04-29T04:10:18.204" v="3345"/>
          <ac:spMkLst>
            <pc:docMk/>
            <pc:sldMk cId="2324281482" sldId="373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36:52.541" v="2787"/>
          <ac:spMkLst>
            <pc:docMk/>
            <pc:sldMk cId="2324281482" sldId="373"/>
            <ac:spMk id="3" creationId="{682C3AC3-13E3-9246-B98E-FB74727BFB28}"/>
          </ac:spMkLst>
        </pc:spChg>
        <pc:picChg chg="add mod">
          <ac:chgData name="Fayber Alfonso Acosta Pardo" userId="1b7609eb-bb4b-4d73-bb69-833d4d7322de" providerId="ADAL" clId="{E9EEA2EE-B7C2-4635-83A1-8A19C7B41433}" dt="2021-04-29T03:36:14.955" v="2689" actId="1076"/>
          <ac:picMkLst>
            <pc:docMk/>
            <pc:sldMk cId="2324281482" sldId="373"/>
            <ac:picMk id="5" creationId="{C46C6158-B1F5-42AC-B71D-D917E38D051B}"/>
          </ac:picMkLst>
        </pc:picChg>
        <pc:picChg chg="del">
          <ac:chgData name="Fayber Alfonso Acosta Pardo" userId="1b7609eb-bb4b-4d73-bb69-833d4d7322de" providerId="ADAL" clId="{E9EEA2EE-B7C2-4635-83A1-8A19C7B41433}" dt="2021-04-29T02:11:50.435" v="1370" actId="478"/>
          <ac:picMkLst>
            <pc:docMk/>
            <pc:sldMk cId="2324281482" sldId="373"/>
            <ac:picMk id="7" creationId="{B10243E6-5DD3-4671-8A83-959BC4108A91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173970632" sldId="374"/>
        </pc:sldMkLst>
        <pc:spChg chg="mod">
          <ac:chgData name="Fayber Alfonso Acosta Pardo" userId="1b7609eb-bb4b-4d73-bb69-833d4d7322de" providerId="ADAL" clId="{E9EEA2EE-B7C2-4635-83A1-8A19C7B41433}" dt="2021-04-29T04:10:21.789" v="3346"/>
          <ac:spMkLst>
            <pc:docMk/>
            <pc:sldMk cId="3173970632" sldId="374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03:48:11.489" v="2983" actId="20577"/>
          <ac:spMkLst>
            <pc:docMk/>
            <pc:sldMk cId="3173970632" sldId="374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03:47:48.228" v="2938" actId="20577"/>
          <ac:spMkLst>
            <pc:docMk/>
            <pc:sldMk cId="3173970632" sldId="374"/>
            <ac:spMk id="7" creationId="{DB3914EC-B385-4140-A67E-EA3C768A5CE9}"/>
          </ac:spMkLst>
        </pc:spChg>
        <pc:picChg chg="add mod">
          <ac:chgData name="Fayber Alfonso Acosta Pardo" userId="1b7609eb-bb4b-4d73-bb69-833d4d7322de" providerId="ADAL" clId="{E9EEA2EE-B7C2-4635-83A1-8A19C7B41433}" dt="2021-04-29T03:47:42.771" v="2935" actId="1035"/>
          <ac:picMkLst>
            <pc:docMk/>
            <pc:sldMk cId="3173970632" sldId="374"/>
            <ac:picMk id="4" creationId="{CF2E0CAD-082A-47BA-A50C-EAC8C3ACDCA7}"/>
          </ac:picMkLst>
        </pc:picChg>
        <pc:picChg chg="del">
          <ac:chgData name="Fayber Alfonso Acosta Pardo" userId="1b7609eb-bb4b-4d73-bb69-833d4d7322de" providerId="ADAL" clId="{E9EEA2EE-B7C2-4635-83A1-8A19C7B41433}" dt="2021-04-29T02:11:52.874" v="1371" actId="478"/>
          <ac:picMkLst>
            <pc:docMk/>
            <pc:sldMk cId="3173970632" sldId="374"/>
            <ac:picMk id="8" creationId="{B760243E-7B71-4028-926D-2DD263B278B0}"/>
          </ac:picMkLst>
        </pc:picChg>
        <pc:picChg chg="add mod">
          <ac:chgData name="Fayber Alfonso Acosta Pardo" userId="1b7609eb-bb4b-4d73-bb69-833d4d7322de" providerId="ADAL" clId="{E9EEA2EE-B7C2-4635-83A1-8A19C7B41433}" dt="2021-04-29T03:47:57.580" v="2940" actId="1076"/>
          <ac:picMkLst>
            <pc:docMk/>
            <pc:sldMk cId="3173970632" sldId="374"/>
            <ac:picMk id="10" creationId="{E0E24C29-45D0-4145-8C56-E739B28CAB48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965574873" sldId="375"/>
        </pc:sldMkLst>
        <pc:spChg chg="del">
          <ac:chgData name="Fayber Alfonso Acosta Pardo" userId="1b7609eb-bb4b-4d73-bb69-833d4d7322de" providerId="ADAL" clId="{E9EEA2EE-B7C2-4635-83A1-8A19C7B41433}" dt="2021-04-29T02:13:19.377" v="1499"/>
          <ac:spMkLst>
            <pc:docMk/>
            <pc:sldMk cId="3965574873" sldId="375"/>
            <ac:spMk id="2" creationId="{EF87856F-5025-463B-B98C-4376D0AC30FB}"/>
          </ac:spMkLst>
        </pc:spChg>
        <pc:spChg chg="del">
          <ac:chgData name="Fayber Alfonso Acosta Pardo" userId="1b7609eb-bb4b-4d73-bb69-833d4d7322de" providerId="ADAL" clId="{E9EEA2EE-B7C2-4635-83A1-8A19C7B41433}" dt="2021-04-29T02:13:19.377" v="1499"/>
          <ac:spMkLst>
            <pc:docMk/>
            <pc:sldMk cId="3965574873" sldId="375"/>
            <ac:spMk id="3" creationId="{67CD1A5F-CC6A-4011-A4D7-AFAF97A359E9}"/>
          </ac:spMkLst>
        </pc:spChg>
        <pc:spChg chg="add mod">
          <ac:chgData name="Fayber Alfonso Acosta Pardo" userId="1b7609eb-bb4b-4d73-bb69-833d4d7322de" providerId="ADAL" clId="{E9EEA2EE-B7C2-4635-83A1-8A19C7B41433}" dt="2021-04-29T02:13:21.908" v="1508" actId="20577"/>
          <ac:spMkLst>
            <pc:docMk/>
            <pc:sldMk cId="3965574873" sldId="375"/>
            <ac:spMk id="4" creationId="{C3D85608-DAE2-4824-BFFD-01555B30C538}"/>
          </ac:spMkLst>
        </pc:spChg>
        <pc:spChg chg="add mod">
          <ac:chgData name="Fayber Alfonso Acosta Pardo" userId="1b7609eb-bb4b-4d73-bb69-833d4d7322de" providerId="ADAL" clId="{E9EEA2EE-B7C2-4635-83A1-8A19C7B41433}" dt="2021-04-29T11:58:05.304" v="4065" actId="27636"/>
          <ac:spMkLst>
            <pc:docMk/>
            <pc:sldMk cId="3965574873" sldId="375"/>
            <ac:spMk id="5" creationId="{7999E9E2-0180-4BEE-A081-BF32BEF1FE6C}"/>
          </ac:spMkLst>
        </pc:spChg>
        <pc:picChg chg="add">
          <ac:chgData name="Fayber Alfonso Acosta Pardo" userId="1b7609eb-bb4b-4d73-bb69-833d4d7322de" providerId="ADAL" clId="{E9EEA2EE-B7C2-4635-83A1-8A19C7B41433}" dt="2021-04-29T19:43:13.223" v="5320"/>
          <ac:picMkLst>
            <pc:docMk/>
            <pc:sldMk cId="3965574873" sldId="375"/>
            <ac:picMk id="6" creationId="{750ACE0D-5460-4D45-91A6-AA629E2E4064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140587447" sldId="376"/>
        </pc:sldMkLst>
        <pc:spChg chg="mod">
          <ac:chgData name="Fayber Alfonso Acosta Pardo" userId="1b7609eb-bb4b-4d73-bb69-833d4d7322de" providerId="ADAL" clId="{E9EEA2EE-B7C2-4635-83A1-8A19C7B41433}" dt="2021-04-29T02:15:55.913" v="1743" actId="20577"/>
          <ac:spMkLst>
            <pc:docMk/>
            <pc:sldMk cId="2140587447" sldId="376"/>
            <ac:spMk id="2" creationId="{BBE35C50-F84C-5440-8212-5F737059E3E0}"/>
          </ac:spMkLst>
        </pc:spChg>
        <pc:spChg chg="add del mod">
          <ac:chgData name="Fayber Alfonso Acosta Pardo" userId="1b7609eb-bb4b-4d73-bb69-833d4d7322de" providerId="ADAL" clId="{E9EEA2EE-B7C2-4635-83A1-8A19C7B41433}" dt="2021-04-29T11:58:19.881" v="4067"/>
          <ac:spMkLst>
            <pc:docMk/>
            <pc:sldMk cId="2140587447" sldId="376"/>
            <ac:spMk id="3" creationId="{12340463-F1E3-4BBB-A501-E201DF8E70AD}"/>
          </ac:spMkLst>
        </pc:sp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4122785922" sldId="377"/>
        </pc:sldMkLst>
        <pc:spChg chg="mod">
          <ac:chgData name="Fayber Alfonso Acosta Pardo" userId="1b7609eb-bb4b-4d73-bb69-833d4d7322de" providerId="ADAL" clId="{E9EEA2EE-B7C2-4635-83A1-8A19C7B41433}" dt="2021-04-29T02:16:37.163" v="1748" actId="20577"/>
          <ac:spMkLst>
            <pc:docMk/>
            <pc:sldMk cId="4122785922" sldId="377"/>
            <ac:spMk id="2" creationId="{BBE35C50-F84C-5440-8212-5F737059E3E0}"/>
          </ac:spMkLst>
        </pc:sp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1948181158" sldId="378"/>
        </pc:sldMkLst>
        <pc:spChg chg="mod">
          <ac:chgData name="Fayber Alfonso Acosta Pardo" userId="1b7609eb-bb4b-4d73-bb69-833d4d7322de" providerId="ADAL" clId="{E9EEA2EE-B7C2-4635-83A1-8A19C7B41433}" dt="2021-04-29T12:07:40.140" v="4267" actId="20577"/>
          <ac:spMkLst>
            <pc:docMk/>
            <pc:sldMk cId="1948181158" sldId="378"/>
            <ac:spMk id="2" creationId="{ED1F64CF-12A0-4F90-BCCD-CEF32A65BA8B}"/>
          </ac:spMkLst>
        </pc:spChg>
        <pc:spChg chg="del">
          <ac:chgData name="Fayber Alfonso Acosta Pardo" userId="1b7609eb-bb4b-4d73-bb69-833d4d7322de" providerId="ADAL" clId="{E9EEA2EE-B7C2-4635-83A1-8A19C7B41433}" dt="2021-04-29T11:59:11.148" v="4088" actId="12084"/>
          <ac:spMkLst>
            <pc:docMk/>
            <pc:sldMk cId="1948181158" sldId="378"/>
            <ac:spMk id="3" creationId="{BBFA8482-72B7-4E39-BF26-3FA92CA3FF9A}"/>
          </ac:spMkLst>
        </pc:spChg>
        <pc:graphicFrameChg chg="add mod">
          <ac:chgData name="Fayber Alfonso Acosta Pardo" userId="1b7609eb-bb4b-4d73-bb69-833d4d7322de" providerId="ADAL" clId="{E9EEA2EE-B7C2-4635-83A1-8A19C7B41433}" dt="2021-04-29T12:16:36.604" v="4471" actId="20577"/>
          <ac:graphicFrameMkLst>
            <pc:docMk/>
            <pc:sldMk cId="1948181158" sldId="378"/>
            <ac:graphicFrameMk id="4" creationId="{D7375D71-6B5C-4CB5-AFC8-0654A1DE85FB}"/>
          </ac:graphicFrameMkLst>
        </pc:graphicFrameChg>
        <pc:picChg chg="add">
          <ac:chgData name="Fayber Alfonso Acosta Pardo" userId="1b7609eb-bb4b-4d73-bb69-833d4d7322de" providerId="ADAL" clId="{E9EEA2EE-B7C2-4635-83A1-8A19C7B41433}" dt="2021-04-29T19:43:16.002" v="5321"/>
          <ac:picMkLst>
            <pc:docMk/>
            <pc:sldMk cId="1948181158" sldId="378"/>
            <ac:picMk id="5" creationId="{53E0967B-CAFF-4839-9BB4-4C6ED66AD6F6}"/>
          </ac:picMkLst>
        </pc:picChg>
      </pc:sldChg>
      <pc:sldChg chg="modSp add del">
        <pc:chgData name="Fayber Alfonso Acosta Pardo" userId="1b7609eb-bb4b-4d73-bb69-833d4d7322de" providerId="ADAL" clId="{E9EEA2EE-B7C2-4635-83A1-8A19C7B41433}" dt="2021-04-29T12:10:38.053" v="4291" actId="2696"/>
        <pc:sldMkLst>
          <pc:docMk/>
          <pc:sldMk cId="1074800933" sldId="379"/>
        </pc:sldMkLst>
        <pc:spChg chg="mod">
          <ac:chgData name="Fayber Alfonso Acosta Pardo" userId="1b7609eb-bb4b-4d73-bb69-833d4d7322de" providerId="ADAL" clId="{E9EEA2EE-B7C2-4635-83A1-8A19C7B41433}" dt="2021-04-29T12:10:18.305" v="4289" actId="20577"/>
          <ac:spMkLst>
            <pc:docMk/>
            <pc:sldMk cId="1074800933" sldId="379"/>
            <ac:spMk id="2" creationId="{2A8748F2-78B9-489B-866B-D4C1F865CEC4}"/>
          </ac:spMkLst>
        </pc:spChg>
      </pc:sldChg>
      <pc:sldChg chg="add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2193887403" sldId="380"/>
        </pc:sldMkLst>
        <pc:spChg chg="mod">
          <ac:chgData name="Fayber Alfonso Acosta Pardo" userId="1b7609eb-bb4b-4d73-bb69-833d4d7322de" providerId="ADAL" clId="{E9EEA2EE-B7C2-4635-83A1-8A19C7B41433}" dt="2021-04-29T12:10:43.263" v="4305" actId="20577"/>
          <ac:spMkLst>
            <pc:docMk/>
            <pc:sldMk cId="2193887403" sldId="380"/>
            <ac:spMk id="2" creationId="{ED1F64CF-12A0-4F90-BCCD-CEF32A65BA8B}"/>
          </ac:spMkLst>
        </pc:spChg>
        <pc:graphicFrameChg chg="mod">
          <ac:chgData name="Fayber Alfonso Acosta Pardo" userId="1b7609eb-bb4b-4d73-bb69-833d4d7322de" providerId="ADAL" clId="{E9EEA2EE-B7C2-4635-83A1-8A19C7B41433}" dt="2021-04-29T12:20:47.126" v="4557" actId="20577"/>
          <ac:graphicFrameMkLst>
            <pc:docMk/>
            <pc:sldMk cId="2193887403" sldId="380"/>
            <ac:graphicFrameMk id="4" creationId="{D7375D71-6B5C-4CB5-AFC8-0654A1DE85FB}"/>
          </ac:graphicFrameMkLst>
        </pc:graphicFrameChg>
        <pc:picChg chg="add">
          <ac:chgData name="Fayber Alfonso Acosta Pardo" userId="1b7609eb-bb4b-4d73-bb69-833d4d7322de" providerId="ADAL" clId="{E9EEA2EE-B7C2-4635-83A1-8A19C7B41433}" dt="2021-04-29T19:43:25.430" v="5322"/>
          <ac:picMkLst>
            <pc:docMk/>
            <pc:sldMk cId="2193887403" sldId="380"/>
            <ac:picMk id="5" creationId="{E8813AF0-B1FA-4A3B-A477-C46912ACE0DB}"/>
          </ac:picMkLst>
        </pc:picChg>
      </pc:sldChg>
      <pc:sldChg chg="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3806719347" sldId="381"/>
        </pc:sldMkLst>
        <pc:spChg chg="mod">
          <ac:chgData name="Fayber Alfonso Acosta Pardo" userId="1b7609eb-bb4b-4d73-bb69-833d4d7322de" providerId="ADAL" clId="{E9EEA2EE-B7C2-4635-83A1-8A19C7B41433}" dt="2021-04-29T12:44:14.991" v="4625" actId="20577"/>
          <ac:spMkLst>
            <pc:docMk/>
            <pc:sldMk cId="3806719347" sldId="381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47:24.029" v="4748" actId="20577"/>
          <ac:spMkLst>
            <pc:docMk/>
            <pc:sldMk cId="3806719347" sldId="381"/>
            <ac:spMk id="3" creationId="{682C3AC3-13E3-9246-B98E-FB74727BFB28}"/>
          </ac:spMkLst>
        </pc:spChg>
      </pc:sldChg>
      <pc:sldChg chg="add del">
        <pc:chgData name="Fayber Alfonso Acosta Pardo" userId="1b7609eb-bb4b-4d73-bb69-833d4d7322de" providerId="ADAL" clId="{E9EEA2EE-B7C2-4635-83A1-8A19C7B41433}" dt="2021-04-29T12:43:13.620" v="4601" actId="2696"/>
        <pc:sldMkLst>
          <pc:docMk/>
          <pc:sldMk cId="443889621" sldId="382"/>
        </pc:sldMkLst>
      </pc:sldChg>
      <pc:sldChg chg="addSp delSp modSp add ord modTransition delAnim">
        <pc:chgData name="Fayber Alfonso Acosta Pardo" userId="1b7609eb-bb4b-4d73-bb69-833d4d7322de" providerId="ADAL" clId="{E9EEA2EE-B7C2-4635-83A1-8A19C7B41433}" dt="2021-04-29T19:49:20.543" v="5428"/>
        <pc:sldMkLst>
          <pc:docMk/>
          <pc:sldMk cId="3983125890" sldId="383"/>
        </pc:sldMkLst>
        <pc:spChg chg="mod">
          <ac:chgData name="Fayber Alfonso Acosta Pardo" userId="1b7609eb-bb4b-4d73-bb69-833d4d7322de" providerId="ADAL" clId="{E9EEA2EE-B7C2-4635-83A1-8A19C7B41433}" dt="2021-04-29T12:43:49.930" v="4624" actId="20577"/>
          <ac:spMkLst>
            <pc:docMk/>
            <pc:sldMk cId="3983125890" sldId="383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9:40:36.139" v="5288" actId="20577"/>
          <ac:spMkLst>
            <pc:docMk/>
            <pc:sldMk cId="3983125890" sldId="383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19:31:21.586" v="5099" actId="20577"/>
          <ac:spMkLst>
            <pc:docMk/>
            <pc:sldMk cId="3983125890" sldId="383"/>
            <ac:spMk id="9" creationId="{C7DEE83C-BE12-8047-A35E-DCF80362FE78}"/>
          </ac:spMkLst>
        </pc:spChg>
        <pc:picChg chg="add mod">
          <ac:chgData name="Fayber Alfonso Acosta Pardo" userId="1b7609eb-bb4b-4d73-bb69-833d4d7322de" providerId="ADAL" clId="{E9EEA2EE-B7C2-4635-83A1-8A19C7B41433}" dt="2021-04-29T19:42:55.084" v="5307" actId="1076"/>
          <ac:picMkLst>
            <pc:docMk/>
            <pc:sldMk cId="3983125890" sldId="383"/>
            <ac:picMk id="5" creationId="{8B50B52A-2322-45B4-97B0-EBF1AD06F271}"/>
          </ac:picMkLst>
        </pc:picChg>
        <pc:picChg chg="add mod">
          <ac:chgData name="Fayber Alfonso Acosta Pardo" userId="1b7609eb-bb4b-4d73-bb69-833d4d7322de" providerId="ADAL" clId="{E9EEA2EE-B7C2-4635-83A1-8A19C7B41433}" dt="2021-04-29T19:43:04.085" v="5319" actId="1038"/>
          <ac:picMkLst>
            <pc:docMk/>
            <pc:sldMk cId="3983125890" sldId="383"/>
            <ac:picMk id="6" creationId="{E70089BB-6EF3-4EA0-A1DE-D0CE83906B1C}"/>
          </ac:picMkLst>
        </pc:picChg>
        <pc:picChg chg="del">
          <ac:chgData name="Fayber Alfonso Acosta Pardo" userId="1b7609eb-bb4b-4d73-bb69-833d4d7322de" providerId="ADAL" clId="{E9EEA2EE-B7C2-4635-83A1-8A19C7B41433}" dt="2021-04-29T12:48:13.364" v="4772" actId="478"/>
          <ac:picMkLst>
            <pc:docMk/>
            <pc:sldMk cId="3983125890" sldId="383"/>
            <ac:picMk id="7" creationId="{BEB8C79C-30FA-4765-9825-7E84AAD5EC27}"/>
          </ac:picMkLst>
        </pc:picChg>
        <pc:picChg chg="del">
          <ac:chgData name="Fayber Alfonso Acosta Pardo" userId="1b7609eb-bb4b-4d73-bb69-833d4d7322de" providerId="ADAL" clId="{E9EEA2EE-B7C2-4635-83A1-8A19C7B41433}" dt="2021-04-29T12:48:14.676" v="4773" actId="478"/>
          <ac:picMkLst>
            <pc:docMk/>
            <pc:sldMk cId="3983125890" sldId="383"/>
            <ac:picMk id="8" creationId="{0B9306BA-12F9-4D7A-9FE0-43EAC10E11D7}"/>
          </ac:picMkLst>
        </pc:picChg>
      </pc:sldChg>
      <pc:sldChg chg="addSp delSp modSp add modTransition">
        <pc:chgData name="Fayber Alfonso Acosta Pardo" userId="1b7609eb-bb4b-4d73-bb69-833d4d7322de" providerId="ADAL" clId="{E9EEA2EE-B7C2-4635-83A1-8A19C7B41433}" dt="2021-04-29T19:49:20.543" v="5428"/>
        <pc:sldMkLst>
          <pc:docMk/>
          <pc:sldMk cId="4220521596" sldId="384"/>
        </pc:sldMkLst>
        <pc:spChg chg="mod">
          <ac:chgData name="Fayber Alfonso Acosta Pardo" userId="1b7609eb-bb4b-4d73-bb69-833d4d7322de" providerId="ADAL" clId="{E9EEA2EE-B7C2-4635-83A1-8A19C7B41433}" dt="2021-04-29T12:44:44.103" v="4653" actId="20577"/>
          <ac:spMkLst>
            <pc:docMk/>
            <pc:sldMk cId="4220521596" sldId="384"/>
            <ac:spMk id="2" creationId="{6C39052A-A1EA-8B49-A941-68F4FCA5EA86}"/>
          </ac:spMkLst>
        </pc:spChg>
        <pc:spChg chg="mod">
          <ac:chgData name="Fayber Alfonso Acosta Pardo" userId="1b7609eb-bb4b-4d73-bb69-833d4d7322de" providerId="ADAL" clId="{E9EEA2EE-B7C2-4635-83A1-8A19C7B41433}" dt="2021-04-29T12:48:43.181" v="4836" actId="20577"/>
          <ac:spMkLst>
            <pc:docMk/>
            <pc:sldMk cId="4220521596" sldId="384"/>
            <ac:spMk id="3" creationId="{682C3AC3-13E3-9246-B98E-FB74727BFB28}"/>
          </ac:spMkLst>
        </pc:spChg>
        <pc:spChg chg="mod">
          <ac:chgData name="Fayber Alfonso Acosta Pardo" userId="1b7609eb-bb4b-4d73-bb69-833d4d7322de" providerId="ADAL" clId="{E9EEA2EE-B7C2-4635-83A1-8A19C7B41433}" dt="2021-04-29T12:46:11.048" v="4665" actId="6549"/>
          <ac:spMkLst>
            <pc:docMk/>
            <pc:sldMk cId="4220521596" sldId="384"/>
            <ac:spMk id="7" creationId="{DB3914EC-B385-4140-A67E-EA3C768A5CE9}"/>
          </ac:spMkLst>
        </pc:spChg>
        <pc:picChg chg="add mod">
          <ac:chgData name="Fayber Alfonso Acosta Pardo" userId="1b7609eb-bb4b-4d73-bb69-833d4d7322de" providerId="ADAL" clId="{E9EEA2EE-B7C2-4635-83A1-8A19C7B41433}" dt="2021-04-29T12:46:15.883" v="4667" actId="1076"/>
          <ac:picMkLst>
            <pc:docMk/>
            <pc:sldMk cId="4220521596" sldId="384"/>
            <ac:picMk id="4" creationId="{1B95C02A-9342-43AA-853E-8BDE456BE918}"/>
          </ac:picMkLst>
        </pc:picChg>
        <pc:picChg chg="del">
          <ac:chgData name="Fayber Alfonso Acosta Pardo" userId="1b7609eb-bb4b-4d73-bb69-833d4d7322de" providerId="ADAL" clId="{E9EEA2EE-B7C2-4635-83A1-8A19C7B41433}" dt="2021-04-29T12:45:20.485" v="4656" actId="478"/>
          <ac:picMkLst>
            <pc:docMk/>
            <pc:sldMk cId="4220521596" sldId="384"/>
            <ac:picMk id="8" creationId="{D96B86C6-9231-4D2D-945E-894C06F8F4FB}"/>
          </ac:picMkLst>
        </pc:picChg>
        <pc:picChg chg="add mod">
          <ac:chgData name="Fayber Alfonso Acosta Pardo" userId="1b7609eb-bb4b-4d73-bb69-833d4d7322de" providerId="ADAL" clId="{E9EEA2EE-B7C2-4635-83A1-8A19C7B41433}" dt="2021-04-29T12:46:13.654" v="4666" actId="1076"/>
          <ac:picMkLst>
            <pc:docMk/>
            <pc:sldMk cId="4220521596" sldId="384"/>
            <ac:picMk id="10" creationId="{9CEA311F-A717-4EBE-B71E-91D258DDF8C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4CEF8-7D98-415F-A8FE-BB22F252CDB2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68AB634-F3CA-427E-8288-49883F7C628D}">
      <dgm:prSet phldrT="[Texto]"/>
      <dgm:spPr/>
      <dgm:t>
        <a:bodyPr/>
        <a:lstStyle/>
        <a:p>
          <a:r>
            <a:rPr lang="es-419" dirty="0"/>
            <a:t>Barra de menú</a:t>
          </a:r>
          <a:endParaRPr lang="es-CO" dirty="0"/>
        </a:p>
      </dgm:t>
    </dgm:pt>
    <dgm:pt modelId="{E74F99DC-8BC5-47CF-AB5D-900329CF557F}" type="parTrans" cxnId="{25F5381D-E839-4BC6-8118-B7D9CB76D728}">
      <dgm:prSet/>
      <dgm:spPr/>
      <dgm:t>
        <a:bodyPr/>
        <a:lstStyle/>
        <a:p>
          <a:endParaRPr lang="es-CO"/>
        </a:p>
      </dgm:t>
    </dgm:pt>
    <dgm:pt modelId="{9F134EDC-D43B-44B0-9327-253D9AAE4437}" type="sibTrans" cxnId="{25F5381D-E839-4BC6-8118-B7D9CB76D728}">
      <dgm:prSet/>
      <dgm:spPr/>
      <dgm:t>
        <a:bodyPr/>
        <a:lstStyle/>
        <a:p>
          <a:endParaRPr lang="es-CO"/>
        </a:p>
      </dgm:t>
    </dgm:pt>
    <dgm:pt modelId="{CEBDD9DA-9E8B-4D05-84EE-094A76FD1FED}">
      <dgm:prSet phldrT="[Texto]"/>
      <dgm:spPr/>
      <dgm:t>
        <a:bodyPr/>
        <a:lstStyle/>
        <a:p>
          <a:r>
            <a:rPr lang="es-419" dirty="0"/>
            <a:t>Herramientas de acceso rápido</a:t>
          </a:r>
          <a:endParaRPr lang="es-CO" dirty="0"/>
        </a:p>
      </dgm:t>
    </dgm:pt>
    <dgm:pt modelId="{CC44C085-C1C2-41ED-AF25-38ACD5282B03}" type="parTrans" cxnId="{1656B116-5E08-437C-AC4F-D72E58245EF6}">
      <dgm:prSet/>
      <dgm:spPr/>
      <dgm:t>
        <a:bodyPr/>
        <a:lstStyle/>
        <a:p>
          <a:endParaRPr lang="es-CO"/>
        </a:p>
      </dgm:t>
    </dgm:pt>
    <dgm:pt modelId="{6EFB3971-D2D0-49C8-BF34-82A68A883ABA}" type="sibTrans" cxnId="{1656B116-5E08-437C-AC4F-D72E58245EF6}">
      <dgm:prSet/>
      <dgm:spPr/>
      <dgm:t>
        <a:bodyPr/>
        <a:lstStyle/>
        <a:p>
          <a:endParaRPr lang="es-CO"/>
        </a:p>
      </dgm:t>
    </dgm:pt>
    <dgm:pt modelId="{5F37D79B-E5D5-4E6A-87EF-0EA4ECE37A9C}">
      <dgm:prSet phldrT="[Texto]"/>
      <dgm:spPr/>
      <dgm:t>
        <a:bodyPr/>
        <a:lstStyle/>
        <a:p>
          <a:r>
            <a:rPr lang="es-419" dirty="0"/>
            <a:t>Ventana de comando</a:t>
          </a:r>
          <a:endParaRPr lang="es-CO" dirty="0"/>
        </a:p>
      </dgm:t>
    </dgm:pt>
    <dgm:pt modelId="{C747D1E6-43AC-4066-80F0-1EAFCAC3D1F2}" type="parTrans" cxnId="{BDCE7E06-E346-4A2C-84AC-CC76A15CAAAF}">
      <dgm:prSet/>
      <dgm:spPr/>
      <dgm:t>
        <a:bodyPr/>
        <a:lstStyle/>
        <a:p>
          <a:endParaRPr lang="es-CO"/>
        </a:p>
      </dgm:t>
    </dgm:pt>
    <dgm:pt modelId="{004E8175-37C7-42C4-92D6-12D63B741392}" type="sibTrans" cxnId="{BDCE7E06-E346-4A2C-84AC-CC76A15CAAAF}">
      <dgm:prSet/>
      <dgm:spPr/>
      <dgm:t>
        <a:bodyPr/>
        <a:lstStyle/>
        <a:p>
          <a:endParaRPr lang="es-CO"/>
        </a:p>
      </dgm:t>
    </dgm:pt>
    <dgm:pt modelId="{51F58905-FAA6-4832-A929-E523266BC45F}">
      <dgm:prSet phldrT="[Texto]"/>
      <dgm:spPr/>
      <dgm:t>
        <a:bodyPr/>
        <a:lstStyle/>
        <a:p>
          <a:r>
            <a:rPr lang="es-419" dirty="0"/>
            <a:t>Ventana de resultados</a:t>
          </a:r>
          <a:endParaRPr lang="es-CO" dirty="0"/>
        </a:p>
      </dgm:t>
    </dgm:pt>
    <dgm:pt modelId="{EE43881B-180B-4B21-A100-A4501BD5DDA7}" type="parTrans" cxnId="{10EDB2A8-3F1F-436D-923F-E913E559C35D}">
      <dgm:prSet/>
      <dgm:spPr/>
      <dgm:t>
        <a:bodyPr/>
        <a:lstStyle/>
        <a:p>
          <a:endParaRPr lang="es-CO"/>
        </a:p>
      </dgm:t>
    </dgm:pt>
    <dgm:pt modelId="{48507037-E22F-408B-9937-A731B5E27DF3}" type="sibTrans" cxnId="{10EDB2A8-3F1F-436D-923F-E913E559C35D}">
      <dgm:prSet/>
      <dgm:spPr/>
      <dgm:t>
        <a:bodyPr/>
        <a:lstStyle/>
        <a:p>
          <a:endParaRPr lang="es-CO"/>
        </a:p>
      </dgm:t>
    </dgm:pt>
    <dgm:pt modelId="{591E1AF2-F27E-46A6-9B3B-2F6684AC4218}">
      <dgm:prSet phldrT="[Texto]"/>
      <dgm:spPr/>
      <dgm:t>
        <a:bodyPr/>
        <a:lstStyle/>
        <a:p>
          <a:r>
            <a:rPr lang="es-419" dirty="0"/>
            <a:t>Visor de resultados</a:t>
          </a:r>
          <a:endParaRPr lang="es-CO" dirty="0"/>
        </a:p>
      </dgm:t>
    </dgm:pt>
    <dgm:pt modelId="{4E879EB5-9C3E-4343-8955-68081E76EAC5}" type="parTrans" cxnId="{4F410210-C94B-4A6D-8C93-3910A517C051}">
      <dgm:prSet/>
      <dgm:spPr/>
      <dgm:t>
        <a:bodyPr/>
        <a:lstStyle/>
        <a:p>
          <a:endParaRPr lang="es-CO"/>
        </a:p>
      </dgm:t>
    </dgm:pt>
    <dgm:pt modelId="{BE7F5ABF-0609-4FC1-80EC-C23DACE40C0B}" type="sibTrans" cxnId="{4F410210-C94B-4A6D-8C93-3910A517C051}">
      <dgm:prSet/>
      <dgm:spPr/>
      <dgm:t>
        <a:bodyPr/>
        <a:lstStyle/>
        <a:p>
          <a:endParaRPr lang="es-CO"/>
        </a:p>
      </dgm:t>
    </dgm:pt>
    <dgm:pt modelId="{F3492CC5-A40B-440A-9F35-BAAFED166666}">
      <dgm:prSet phldrT="[Texto]"/>
      <dgm:spPr/>
      <dgm:t>
        <a:bodyPr/>
        <a:lstStyle/>
        <a:p>
          <a:r>
            <a:rPr lang="es-419" dirty="0"/>
            <a:t>Ventana de historial</a:t>
          </a:r>
          <a:endParaRPr lang="es-CO" dirty="0"/>
        </a:p>
      </dgm:t>
    </dgm:pt>
    <dgm:pt modelId="{5A095E56-DF67-4E9A-BAA6-4E127DC43512}" type="parTrans" cxnId="{4AC78B3D-D3B4-4C6F-8445-04D30439DB9B}">
      <dgm:prSet/>
      <dgm:spPr/>
      <dgm:t>
        <a:bodyPr/>
        <a:lstStyle/>
        <a:p>
          <a:endParaRPr lang="es-CO"/>
        </a:p>
      </dgm:t>
    </dgm:pt>
    <dgm:pt modelId="{1B6D1621-D2EB-4D6F-8F24-883CA9E57D7F}" type="sibTrans" cxnId="{4AC78B3D-D3B4-4C6F-8445-04D30439DB9B}">
      <dgm:prSet/>
      <dgm:spPr/>
      <dgm:t>
        <a:bodyPr/>
        <a:lstStyle/>
        <a:p>
          <a:endParaRPr lang="es-CO"/>
        </a:p>
      </dgm:t>
    </dgm:pt>
    <dgm:pt modelId="{000DFE26-9028-4570-A530-6A30337540DB}">
      <dgm:prSet phldrT="[Texto]"/>
      <dgm:spPr/>
      <dgm:t>
        <a:bodyPr/>
        <a:lstStyle/>
        <a:p>
          <a:r>
            <a:rPr lang="es-419" dirty="0"/>
            <a:t>Ventana de elementos</a:t>
          </a:r>
          <a:endParaRPr lang="es-CO" dirty="0"/>
        </a:p>
      </dgm:t>
    </dgm:pt>
    <dgm:pt modelId="{4DAB6D9E-A88B-4791-8325-8874FD97AB49}" type="parTrans" cxnId="{9EBBB5BF-CC56-4C6F-9458-203667BCD24E}">
      <dgm:prSet/>
      <dgm:spPr/>
      <dgm:t>
        <a:bodyPr/>
        <a:lstStyle/>
        <a:p>
          <a:endParaRPr lang="es-CO"/>
        </a:p>
      </dgm:t>
    </dgm:pt>
    <dgm:pt modelId="{2063C78F-B76C-4599-AE42-8F03907B3DAB}" type="sibTrans" cxnId="{9EBBB5BF-CC56-4C6F-9458-203667BCD24E}">
      <dgm:prSet/>
      <dgm:spPr/>
      <dgm:t>
        <a:bodyPr/>
        <a:lstStyle/>
        <a:p>
          <a:endParaRPr lang="es-CO"/>
        </a:p>
      </dgm:t>
    </dgm:pt>
    <dgm:pt modelId="{CFF499AE-AF00-49A7-BAD3-C3F7AC4F9E03}">
      <dgm:prSet phldrT="[Texto]"/>
      <dgm:spPr/>
      <dgm:t>
        <a:bodyPr/>
        <a:lstStyle/>
        <a:p>
          <a:r>
            <a:rPr lang="es-419" dirty="0"/>
            <a:t>Ventana del editor</a:t>
          </a:r>
          <a:endParaRPr lang="es-CO" dirty="0"/>
        </a:p>
      </dgm:t>
    </dgm:pt>
    <dgm:pt modelId="{275B20A7-276A-4736-BCE3-EBAD9572B933}" type="parTrans" cxnId="{847FB926-230C-41D9-834E-CD40B2FC4B8B}">
      <dgm:prSet/>
      <dgm:spPr/>
      <dgm:t>
        <a:bodyPr/>
        <a:lstStyle/>
        <a:p>
          <a:endParaRPr lang="es-CO"/>
        </a:p>
      </dgm:t>
    </dgm:pt>
    <dgm:pt modelId="{C06BFC34-9D31-4473-A36D-032564045E39}" type="sibTrans" cxnId="{847FB926-230C-41D9-834E-CD40B2FC4B8B}">
      <dgm:prSet/>
      <dgm:spPr/>
      <dgm:t>
        <a:bodyPr/>
        <a:lstStyle/>
        <a:p>
          <a:endParaRPr lang="es-CO"/>
        </a:p>
      </dgm:t>
    </dgm:pt>
    <dgm:pt modelId="{9F3F3EF2-4142-4168-8AC8-5713FDE34A94}" type="pres">
      <dgm:prSet presAssocID="{3674CEF8-7D98-415F-A8FE-BB22F252CDB2}" presName="diagram" presStyleCnt="0">
        <dgm:presLayoutVars>
          <dgm:dir/>
          <dgm:resizeHandles val="exact"/>
        </dgm:presLayoutVars>
      </dgm:prSet>
      <dgm:spPr/>
    </dgm:pt>
    <dgm:pt modelId="{51D251E5-EBAB-4BAD-BFF0-2A7AB6F18369}" type="pres">
      <dgm:prSet presAssocID="{768AB634-F3CA-427E-8288-49883F7C628D}" presName="node" presStyleLbl="node1" presStyleIdx="0" presStyleCnt="8">
        <dgm:presLayoutVars>
          <dgm:bulletEnabled val="1"/>
        </dgm:presLayoutVars>
      </dgm:prSet>
      <dgm:spPr/>
    </dgm:pt>
    <dgm:pt modelId="{36C137DD-2CC1-4175-8AC4-DEF1060E4BF1}" type="pres">
      <dgm:prSet presAssocID="{9F134EDC-D43B-44B0-9327-253D9AAE4437}" presName="sibTrans" presStyleCnt="0"/>
      <dgm:spPr/>
    </dgm:pt>
    <dgm:pt modelId="{FFC121CF-5F3B-4455-8F4C-526FC2CCBD00}" type="pres">
      <dgm:prSet presAssocID="{CEBDD9DA-9E8B-4D05-84EE-094A76FD1FED}" presName="node" presStyleLbl="node1" presStyleIdx="1" presStyleCnt="8">
        <dgm:presLayoutVars>
          <dgm:bulletEnabled val="1"/>
        </dgm:presLayoutVars>
      </dgm:prSet>
      <dgm:spPr/>
    </dgm:pt>
    <dgm:pt modelId="{FEA71306-BA14-4694-8DEC-4AC8593786B1}" type="pres">
      <dgm:prSet presAssocID="{6EFB3971-D2D0-49C8-BF34-82A68A883ABA}" presName="sibTrans" presStyleCnt="0"/>
      <dgm:spPr/>
    </dgm:pt>
    <dgm:pt modelId="{8B181FFF-8CD7-444D-923C-2C16CB9903D5}" type="pres">
      <dgm:prSet presAssocID="{5F37D79B-E5D5-4E6A-87EF-0EA4ECE37A9C}" presName="node" presStyleLbl="node1" presStyleIdx="2" presStyleCnt="8">
        <dgm:presLayoutVars>
          <dgm:bulletEnabled val="1"/>
        </dgm:presLayoutVars>
      </dgm:prSet>
      <dgm:spPr/>
    </dgm:pt>
    <dgm:pt modelId="{A207A721-87BE-499D-BAC5-055C24DC471B}" type="pres">
      <dgm:prSet presAssocID="{004E8175-37C7-42C4-92D6-12D63B741392}" presName="sibTrans" presStyleCnt="0"/>
      <dgm:spPr/>
    </dgm:pt>
    <dgm:pt modelId="{EEE452CA-3BEF-4593-8E55-052730BAB370}" type="pres">
      <dgm:prSet presAssocID="{51F58905-FAA6-4832-A929-E523266BC45F}" presName="node" presStyleLbl="node1" presStyleIdx="3" presStyleCnt="8">
        <dgm:presLayoutVars>
          <dgm:bulletEnabled val="1"/>
        </dgm:presLayoutVars>
      </dgm:prSet>
      <dgm:spPr/>
    </dgm:pt>
    <dgm:pt modelId="{35D7A3BB-7441-4E90-BACB-D31ADFB0749D}" type="pres">
      <dgm:prSet presAssocID="{48507037-E22F-408B-9937-A731B5E27DF3}" presName="sibTrans" presStyleCnt="0"/>
      <dgm:spPr/>
    </dgm:pt>
    <dgm:pt modelId="{37265535-4355-4BBD-8D49-3832F22F8E9C}" type="pres">
      <dgm:prSet presAssocID="{F3492CC5-A40B-440A-9F35-BAAFED166666}" presName="node" presStyleLbl="node1" presStyleIdx="4" presStyleCnt="8">
        <dgm:presLayoutVars>
          <dgm:bulletEnabled val="1"/>
        </dgm:presLayoutVars>
      </dgm:prSet>
      <dgm:spPr/>
    </dgm:pt>
    <dgm:pt modelId="{A72CB53B-3630-4883-8075-3E3984201C1F}" type="pres">
      <dgm:prSet presAssocID="{1B6D1621-D2EB-4D6F-8F24-883CA9E57D7F}" presName="sibTrans" presStyleCnt="0"/>
      <dgm:spPr/>
    </dgm:pt>
    <dgm:pt modelId="{3A01036C-51C6-40E0-BD32-E9051092C3CE}" type="pres">
      <dgm:prSet presAssocID="{CFF499AE-AF00-49A7-BAD3-C3F7AC4F9E03}" presName="node" presStyleLbl="node1" presStyleIdx="5" presStyleCnt="8">
        <dgm:presLayoutVars>
          <dgm:bulletEnabled val="1"/>
        </dgm:presLayoutVars>
      </dgm:prSet>
      <dgm:spPr/>
    </dgm:pt>
    <dgm:pt modelId="{BBBDE516-A3C1-409A-97F6-2797036DCFA8}" type="pres">
      <dgm:prSet presAssocID="{C06BFC34-9D31-4473-A36D-032564045E39}" presName="sibTrans" presStyleCnt="0"/>
      <dgm:spPr/>
    </dgm:pt>
    <dgm:pt modelId="{EC8BD219-72F0-4D03-A4B5-A60EA1F27C67}" type="pres">
      <dgm:prSet presAssocID="{000DFE26-9028-4570-A530-6A30337540DB}" presName="node" presStyleLbl="node1" presStyleIdx="6" presStyleCnt="8">
        <dgm:presLayoutVars>
          <dgm:bulletEnabled val="1"/>
        </dgm:presLayoutVars>
      </dgm:prSet>
      <dgm:spPr/>
    </dgm:pt>
    <dgm:pt modelId="{E448E1F2-D601-45AF-B947-A871D55E6E0F}" type="pres">
      <dgm:prSet presAssocID="{2063C78F-B76C-4599-AE42-8F03907B3DAB}" presName="sibTrans" presStyleCnt="0"/>
      <dgm:spPr/>
    </dgm:pt>
    <dgm:pt modelId="{2659C467-12F8-4BB7-A3BB-B6E6B91AA50D}" type="pres">
      <dgm:prSet presAssocID="{591E1AF2-F27E-46A6-9B3B-2F6684AC4218}" presName="node" presStyleLbl="node1" presStyleIdx="7" presStyleCnt="8">
        <dgm:presLayoutVars>
          <dgm:bulletEnabled val="1"/>
        </dgm:presLayoutVars>
      </dgm:prSet>
      <dgm:spPr/>
    </dgm:pt>
  </dgm:ptLst>
  <dgm:cxnLst>
    <dgm:cxn modelId="{BDCE7E06-E346-4A2C-84AC-CC76A15CAAAF}" srcId="{3674CEF8-7D98-415F-A8FE-BB22F252CDB2}" destId="{5F37D79B-E5D5-4E6A-87EF-0EA4ECE37A9C}" srcOrd="2" destOrd="0" parTransId="{C747D1E6-43AC-4066-80F0-1EAFCAC3D1F2}" sibTransId="{004E8175-37C7-42C4-92D6-12D63B741392}"/>
    <dgm:cxn modelId="{A5DA620D-0574-4637-829D-052441D23139}" type="presOf" srcId="{768AB634-F3CA-427E-8288-49883F7C628D}" destId="{51D251E5-EBAB-4BAD-BFF0-2A7AB6F18369}" srcOrd="0" destOrd="0" presId="urn:microsoft.com/office/officeart/2005/8/layout/default"/>
    <dgm:cxn modelId="{4F410210-C94B-4A6D-8C93-3910A517C051}" srcId="{3674CEF8-7D98-415F-A8FE-BB22F252CDB2}" destId="{591E1AF2-F27E-46A6-9B3B-2F6684AC4218}" srcOrd="7" destOrd="0" parTransId="{4E879EB5-9C3E-4343-8955-68081E76EAC5}" sibTransId="{BE7F5ABF-0609-4FC1-80EC-C23DACE40C0B}"/>
    <dgm:cxn modelId="{1656B116-5E08-437C-AC4F-D72E58245EF6}" srcId="{3674CEF8-7D98-415F-A8FE-BB22F252CDB2}" destId="{CEBDD9DA-9E8B-4D05-84EE-094A76FD1FED}" srcOrd="1" destOrd="0" parTransId="{CC44C085-C1C2-41ED-AF25-38ACD5282B03}" sibTransId="{6EFB3971-D2D0-49C8-BF34-82A68A883ABA}"/>
    <dgm:cxn modelId="{25F5381D-E839-4BC6-8118-B7D9CB76D728}" srcId="{3674CEF8-7D98-415F-A8FE-BB22F252CDB2}" destId="{768AB634-F3CA-427E-8288-49883F7C628D}" srcOrd="0" destOrd="0" parTransId="{E74F99DC-8BC5-47CF-AB5D-900329CF557F}" sibTransId="{9F134EDC-D43B-44B0-9327-253D9AAE4437}"/>
    <dgm:cxn modelId="{847FB926-230C-41D9-834E-CD40B2FC4B8B}" srcId="{3674CEF8-7D98-415F-A8FE-BB22F252CDB2}" destId="{CFF499AE-AF00-49A7-BAD3-C3F7AC4F9E03}" srcOrd="5" destOrd="0" parTransId="{275B20A7-276A-4736-BCE3-EBAD9572B933}" sibTransId="{C06BFC34-9D31-4473-A36D-032564045E39}"/>
    <dgm:cxn modelId="{4AC78B3D-D3B4-4C6F-8445-04D30439DB9B}" srcId="{3674CEF8-7D98-415F-A8FE-BB22F252CDB2}" destId="{F3492CC5-A40B-440A-9F35-BAAFED166666}" srcOrd="4" destOrd="0" parTransId="{5A095E56-DF67-4E9A-BAA6-4E127DC43512}" sibTransId="{1B6D1621-D2EB-4D6F-8F24-883CA9E57D7F}"/>
    <dgm:cxn modelId="{42A9945D-723A-40A0-B11B-AE0757493706}" type="presOf" srcId="{5F37D79B-E5D5-4E6A-87EF-0EA4ECE37A9C}" destId="{8B181FFF-8CD7-444D-923C-2C16CB9903D5}" srcOrd="0" destOrd="0" presId="urn:microsoft.com/office/officeart/2005/8/layout/default"/>
    <dgm:cxn modelId="{3DF8E26E-3D9F-494B-87A9-17535333A68F}" type="presOf" srcId="{3674CEF8-7D98-415F-A8FE-BB22F252CDB2}" destId="{9F3F3EF2-4142-4168-8AC8-5713FDE34A94}" srcOrd="0" destOrd="0" presId="urn:microsoft.com/office/officeart/2005/8/layout/default"/>
    <dgm:cxn modelId="{DA715076-2B2D-41BD-9139-03738A6939C2}" type="presOf" srcId="{F3492CC5-A40B-440A-9F35-BAAFED166666}" destId="{37265535-4355-4BBD-8D49-3832F22F8E9C}" srcOrd="0" destOrd="0" presId="urn:microsoft.com/office/officeart/2005/8/layout/default"/>
    <dgm:cxn modelId="{BCCEE881-E8D6-452F-9B20-FDCDB8CA5AC4}" type="presOf" srcId="{000DFE26-9028-4570-A530-6A30337540DB}" destId="{EC8BD219-72F0-4D03-A4B5-A60EA1F27C67}" srcOrd="0" destOrd="0" presId="urn:microsoft.com/office/officeart/2005/8/layout/default"/>
    <dgm:cxn modelId="{10EDB2A8-3F1F-436D-923F-E913E559C35D}" srcId="{3674CEF8-7D98-415F-A8FE-BB22F252CDB2}" destId="{51F58905-FAA6-4832-A929-E523266BC45F}" srcOrd="3" destOrd="0" parTransId="{EE43881B-180B-4B21-A100-A4501BD5DDA7}" sibTransId="{48507037-E22F-408B-9937-A731B5E27DF3}"/>
    <dgm:cxn modelId="{BCD829B3-7433-4272-914E-BEE3631776A5}" type="presOf" srcId="{591E1AF2-F27E-46A6-9B3B-2F6684AC4218}" destId="{2659C467-12F8-4BB7-A3BB-B6E6B91AA50D}" srcOrd="0" destOrd="0" presId="urn:microsoft.com/office/officeart/2005/8/layout/default"/>
    <dgm:cxn modelId="{9EBBB5BF-CC56-4C6F-9458-203667BCD24E}" srcId="{3674CEF8-7D98-415F-A8FE-BB22F252CDB2}" destId="{000DFE26-9028-4570-A530-6A30337540DB}" srcOrd="6" destOrd="0" parTransId="{4DAB6D9E-A88B-4791-8325-8874FD97AB49}" sibTransId="{2063C78F-B76C-4599-AE42-8F03907B3DAB}"/>
    <dgm:cxn modelId="{1386C2CC-4B66-4FCF-9051-8B8DBA913135}" type="presOf" srcId="{51F58905-FAA6-4832-A929-E523266BC45F}" destId="{EEE452CA-3BEF-4593-8E55-052730BAB370}" srcOrd="0" destOrd="0" presId="urn:microsoft.com/office/officeart/2005/8/layout/default"/>
    <dgm:cxn modelId="{F00029FD-45F0-4650-B970-A434C4A910E3}" type="presOf" srcId="{CFF499AE-AF00-49A7-BAD3-C3F7AC4F9E03}" destId="{3A01036C-51C6-40E0-BD32-E9051092C3CE}" srcOrd="0" destOrd="0" presId="urn:microsoft.com/office/officeart/2005/8/layout/default"/>
    <dgm:cxn modelId="{C153A6FF-8D02-4EFC-8B8B-6FFA09F0E50B}" type="presOf" srcId="{CEBDD9DA-9E8B-4D05-84EE-094A76FD1FED}" destId="{FFC121CF-5F3B-4455-8F4C-526FC2CCBD00}" srcOrd="0" destOrd="0" presId="urn:microsoft.com/office/officeart/2005/8/layout/default"/>
    <dgm:cxn modelId="{6A137A3E-0C77-4654-A8DD-22EBA84E919F}" type="presParOf" srcId="{9F3F3EF2-4142-4168-8AC8-5713FDE34A94}" destId="{51D251E5-EBAB-4BAD-BFF0-2A7AB6F18369}" srcOrd="0" destOrd="0" presId="urn:microsoft.com/office/officeart/2005/8/layout/default"/>
    <dgm:cxn modelId="{B61217CC-3E22-4297-B846-873C6821A7E6}" type="presParOf" srcId="{9F3F3EF2-4142-4168-8AC8-5713FDE34A94}" destId="{36C137DD-2CC1-4175-8AC4-DEF1060E4BF1}" srcOrd="1" destOrd="0" presId="urn:microsoft.com/office/officeart/2005/8/layout/default"/>
    <dgm:cxn modelId="{D84AAEB3-D25F-4120-8A95-01D7A59A7AA7}" type="presParOf" srcId="{9F3F3EF2-4142-4168-8AC8-5713FDE34A94}" destId="{FFC121CF-5F3B-4455-8F4C-526FC2CCBD00}" srcOrd="2" destOrd="0" presId="urn:microsoft.com/office/officeart/2005/8/layout/default"/>
    <dgm:cxn modelId="{0EFACB68-0CD0-4001-94CC-43B00A80C67D}" type="presParOf" srcId="{9F3F3EF2-4142-4168-8AC8-5713FDE34A94}" destId="{FEA71306-BA14-4694-8DEC-4AC8593786B1}" srcOrd="3" destOrd="0" presId="urn:microsoft.com/office/officeart/2005/8/layout/default"/>
    <dgm:cxn modelId="{16D9FD22-285F-4A7E-910C-76BBB8397DE0}" type="presParOf" srcId="{9F3F3EF2-4142-4168-8AC8-5713FDE34A94}" destId="{8B181FFF-8CD7-444D-923C-2C16CB9903D5}" srcOrd="4" destOrd="0" presId="urn:microsoft.com/office/officeart/2005/8/layout/default"/>
    <dgm:cxn modelId="{26A40753-502B-4F8B-91EE-72A640AB73C8}" type="presParOf" srcId="{9F3F3EF2-4142-4168-8AC8-5713FDE34A94}" destId="{A207A721-87BE-499D-BAC5-055C24DC471B}" srcOrd="5" destOrd="0" presId="urn:microsoft.com/office/officeart/2005/8/layout/default"/>
    <dgm:cxn modelId="{77CEE057-7146-4677-9283-6685A9C27E59}" type="presParOf" srcId="{9F3F3EF2-4142-4168-8AC8-5713FDE34A94}" destId="{EEE452CA-3BEF-4593-8E55-052730BAB370}" srcOrd="6" destOrd="0" presId="urn:microsoft.com/office/officeart/2005/8/layout/default"/>
    <dgm:cxn modelId="{57C5A383-0846-4ADA-B044-21637075BA01}" type="presParOf" srcId="{9F3F3EF2-4142-4168-8AC8-5713FDE34A94}" destId="{35D7A3BB-7441-4E90-BACB-D31ADFB0749D}" srcOrd="7" destOrd="0" presId="urn:microsoft.com/office/officeart/2005/8/layout/default"/>
    <dgm:cxn modelId="{5BF00F70-A066-4E82-AB27-48A685A64670}" type="presParOf" srcId="{9F3F3EF2-4142-4168-8AC8-5713FDE34A94}" destId="{37265535-4355-4BBD-8D49-3832F22F8E9C}" srcOrd="8" destOrd="0" presId="urn:microsoft.com/office/officeart/2005/8/layout/default"/>
    <dgm:cxn modelId="{73109051-B8A9-4689-A88E-99A1FF0B4F2B}" type="presParOf" srcId="{9F3F3EF2-4142-4168-8AC8-5713FDE34A94}" destId="{A72CB53B-3630-4883-8075-3E3984201C1F}" srcOrd="9" destOrd="0" presId="urn:microsoft.com/office/officeart/2005/8/layout/default"/>
    <dgm:cxn modelId="{E3F229DD-AA62-4FC4-AF61-7C4A1CA6AC2C}" type="presParOf" srcId="{9F3F3EF2-4142-4168-8AC8-5713FDE34A94}" destId="{3A01036C-51C6-40E0-BD32-E9051092C3CE}" srcOrd="10" destOrd="0" presId="urn:microsoft.com/office/officeart/2005/8/layout/default"/>
    <dgm:cxn modelId="{1E7BFCF2-509F-46C9-BBC6-569EAAFD8EF5}" type="presParOf" srcId="{9F3F3EF2-4142-4168-8AC8-5713FDE34A94}" destId="{BBBDE516-A3C1-409A-97F6-2797036DCFA8}" srcOrd="11" destOrd="0" presId="urn:microsoft.com/office/officeart/2005/8/layout/default"/>
    <dgm:cxn modelId="{E129A6E4-1733-4566-ADA8-309354563792}" type="presParOf" srcId="{9F3F3EF2-4142-4168-8AC8-5713FDE34A94}" destId="{EC8BD219-72F0-4D03-A4B5-A60EA1F27C67}" srcOrd="12" destOrd="0" presId="urn:microsoft.com/office/officeart/2005/8/layout/default"/>
    <dgm:cxn modelId="{8E2C44FD-8937-4C67-B1A6-6A5131832EE3}" type="presParOf" srcId="{9F3F3EF2-4142-4168-8AC8-5713FDE34A94}" destId="{E448E1F2-D601-45AF-B947-A871D55E6E0F}" srcOrd="13" destOrd="0" presId="urn:microsoft.com/office/officeart/2005/8/layout/default"/>
    <dgm:cxn modelId="{06096372-6A0C-47AF-BED7-8FE3A8E2A250}" type="presParOf" srcId="{9F3F3EF2-4142-4168-8AC8-5713FDE34A94}" destId="{2659C467-12F8-4BB7-A3BB-B6E6B91AA50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4CEF8-7D98-415F-A8FE-BB22F252CDB2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68AB634-F3CA-427E-8288-49883F7C628D}">
      <dgm:prSet phldrT="[Texto]"/>
      <dgm:spPr/>
      <dgm:t>
        <a:bodyPr/>
        <a:lstStyle/>
        <a:p>
          <a:r>
            <a:rPr lang="es-419" dirty="0"/>
            <a:t>Números</a:t>
          </a:r>
          <a:endParaRPr lang="es-CO" dirty="0"/>
        </a:p>
      </dgm:t>
    </dgm:pt>
    <dgm:pt modelId="{E74F99DC-8BC5-47CF-AB5D-900329CF557F}" type="parTrans" cxnId="{25F5381D-E839-4BC6-8118-B7D9CB76D728}">
      <dgm:prSet/>
      <dgm:spPr/>
      <dgm:t>
        <a:bodyPr/>
        <a:lstStyle/>
        <a:p>
          <a:endParaRPr lang="es-CO"/>
        </a:p>
      </dgm:t>
    </dgm:pt>
    <dgm:pt modelId="{9F134EDC-D43B-44B0-9327-253D9AAE4437}" type="sibTrans" cxnId="{25F5381D-E839-4BC6-8118-B7D9CB76D728}">
      <dgm:prSet/>
      <dgm:spPr/>
      <dgm:t>
        <a:bodyPr/>
        <a:lstStyle/>
        <a:p>
          <a:endParaRPr lang="es-CO"/>
        </a:p>
      </dgm:t>
    </dgm:pt>
    <dgm:pt modelId="{6124FD1B-A53D-4490-B957-8E4E968B0E41}">
      <dgm:prSet phldrT="[Texto]" custT="1"/>
      <dgm:spPr/>
      <dgm:t>
        <a:bodyPr/>
        <a:lstStyle/>
        <a:p>
          <a:r>
            <a:rPr lang="es-419" sz="2400" dirty="0"/>
            <a:t>Enteros</a:t>
          </a:r>
          <a:endParaRPr lang="es-CO" sz="2400" dirty="0"/>
        </a:p>
      </dgm:t>
    </dgm:pt>
    <dgm:pt modelId="{F791FDC2-7664-4EC7-A5C0-F08FA25CFB3B}" type="parTrans" cxnId="{055D743D-6244-4445-9086-71FC7B0E8FE7}">
      <dgm:prSet/>
      <dgm:spPr/>
      <dgm:t>
        <a:bodyPr/>
        <a:lstStyle/>
        <a:p>
          <a:endParaRPr lang="es-CO"/>
        </a:p>
      </dgm:t>
    </dgm:pt>
    <dgm:pt modelId="{2542BAD6-45FA-4F50-8E09-56F2B282E90B}" type="sibTrans" cxnId="{055D743D-6244-4445-9086-71FC7B0E8FE7}">
      <dgm:prSet/>
      <dgm:spPr/>
      <dgm:t>
        <a:bodyPr/>
        <a:lstStyle/>
        <a:p>
          <a:endParaRPr lang="es-CO"/>
        </a:p>
      </dgm:t>
    </dgm:pt>
    <dgm:pt modelId="{FAA7B4EC-C6F0-4FD2-96BC-FCCB6DADEB39}">
      <dgm:prSet phldrT="[Texto]" custT="1"/>
      <dgm:spPr/>
      <dgm:t>
        <a:bodyPr/>
        <a:lstStyle/>
        <a:p>
          <a:r>
            <a:rPr lang="es-419" sz="2400" dirty="0"/>
            <a:t>Decimales</a:t>
          </a:r>
          <a:endParaRPr lang="es-CO" sz="2400" dirty="0"/>
        </a:p>
      </dgm:t>
    </dgm:pt>
    <dgm:pt modelId="{F7E70BF4-CA2F-4A76-8777-F4D1C055936C}" type="parTrans" cxnId="{01AAE852-EC6B-4786-9FE3-DC5334C5CB83}">
      <dgm:prSet/>
      <dgm:spPr/>
      <dgm:t>
        <a:bodyPr/>
        <a:lstStyle/>
        <a:p>
          <a:endParaRPr lang="es-CO"/>
        </a:p>
      </dgm:t>
    </dgm:pt>
    <dgm:pt modelId="{067DDBB5-BBF9-43FA-909E-AD641A883CD3}" type="sibTrans" cxnId="{01AAE852-EC6B-4786-9FE3-DC5334C5CB83}">
      <dgm:prSet/>
      <dgm:spPr/>
      <dgm:t>
        <a:bodyPr/>
        <a:lstStyle/>
        <a:p>
          <a:endParaRPr lang="es-CO"/>
        </a:p>
      </dgm:t>
    </dgm:pt>
    <dgm:pt modelId="{6FC4E753-5528-4A10-A890-FE9F5809C766}">
      <dgm:prSet phldrT="[Texto]"/>
      <dgm:spPr/>
      <dgm:t>
        <a:bodyPr/>
        <a:lstStyle/>
        <a:p>
          <a:r>
            <a:rPr lang="es-419" dirty="0"/>
            <a:t>Cadenas de texto (String)</a:t>
          </a:r>
          <a:endParaRPr lang="es-CO" dirty="0"/>
        </a:p>
      </dgm:t>
    </dgm:pt>
    <dgm:pt modelId="{E3EA37E9-B8E0-49C4-BAD0-E782161659E3}" type="parTrans" cxnId="{E53F18F7-8E85-4B97-8CC4-9669618AB81D}">
      <dgm:prSet/>
      <dgm:spPr/>
      <dgm:t>
        <a:bodyPr/>
        <a:lstStyle/>
        <a:p>
          <a:endParaRPr lang="es-CO"/>
        </a:p>
      </dgm:t>
    </dgm:pt>
    <dgm:pt modelId="{73317BE7-F8FF-4192-B926-6CCA00D5C86A}" type="sibTrans" cxnId="{E53F18F7-8E85-4B97-8CC4-9669618AB81D}">
      <dgm:prSet/>
      <dgm:spPr/>
      <dgm:t>
        <a:bodyPr/>
        <a:lstStyle/>
        <a:p>
          <a:endParaRPr lang="es-CO"/>
        </a:p>
      </dgm:t>
    </dgm:pt>
    <dgm:pt modelId="{5B018753-CA3A-4165-B700-442C7F0AB60A}">
      <dgm:prSet phldrT="[Texto]"/>
      <dgm:spPr/>
      <dgm:t>
        <a:bodyPr/>
        <a:lstStyle/>
        <a:p>
          <a:r>
            <a:rPr lang="es-419" dirty="0"/>
            <a:t>Booleanos</a:t>
          </a:r>
          <a:endParaRPr lang="es-CO" dirty="0"/>
        </a:p>
      </dgm:t>
    </dgm:pt>
    <dgm:pt modelId="{D7F5535F-F971-4C8B-9CBC-160903C0E564}" type="parTrans" cxnId="{1727CC7B-A8FA-4680-B27B-C471518E8536}">
      <dgm:prSet/>
      <dgm:spPr/>
      <dgm:t>
        <a:bodyPr/>
        <a:lstStyle/>
        <a:p>
          <a:endParaRPr lang="es-CO"/>
        </a:p>
      </dgm:t>
    </dgm:pt>
    <dgm:pt modelId="{728CC5ED-6D0B-45F2-B397-931EB3925578}" type="sibTrans" cxnId="{1727CC7B-A8FA-4680-B27B-C471518E8536}">
      <dgm:prSet/>
      <dgm:spPr/>
      <dgm:t>
        <a:bodyPr/>
        <a:lstStyle/>
        <a:p>
          <a:endParaRPr lang="es-CO"/>
        </a:p>
      </dgm:t>
    </dgm:pt>
    <dgm:pt modelId="{AAD36D49-8F97-4418-9D6E-352F82DE169E}">
      <dgm:prSet phldrT="[Texto]" custT="1"/>
      <dgm:spPr/>
      <dgm:t>
        <a:bodyPr/>
        <a:lstStyle/>
        <a:p>
          <a:r>
            <a:rPr lang="es-419" sz="2400" dirty="0"/>
            <a:t>Complejos</a:t>
          </a:r>
          <a:endParaRPr lang="es-CO" sz="2400" dirty="0"/>
        </a:p>
      </dgm:t>
    </dgm:pt>
    <dgm:pt modelId="{FF43CBF0-6219-4947-ACF9-E44CCA1020D2}" type="parTrans" cxnId="{EBE02856-9A18-4891-907E-4F2367EBAAE0}">
      <dgm:prSet/>
      <dgm:spPr/>
      <dgm:t>
        <a:bodyPr/>
        <a:lstStyle/>
        <a:p>
          <a:endParaRPr lang="es-CO"/>
        </a:p>
      </dgm:t>
    </dgm:pt>
    <dgm:pt modelId="{F205C08F-2A37-4F66-BAB8-66D4602B304E}" type="sibTrans" cxnId="{EBE02856-9A18-4891-907E-4F2367EBAAE0}">
      <dgm:prSet/>
      <dgm:spPr/>
      <dgm:t>
        <a:bodyPr/>
        <a:lstStyle/>
        <a:p>
          <a:endParaRPr lang="es-CO"/>
        </a:p>
      </dgm:t>
    </dgm:pt>
    <dgm:pt modelId="{E9974A27-4C96-4695-AEFA-108880DC600F}">
      <dgm:prSet phldrT="[Texto]" custT="1"/>
      <dgm:spPr/>
      <dgm:t>
        <a:bodyPr/>
        <a:lstStyle/>
        <a:p>
          <a:r>
            <a:rPr lang="es-419" sz="2400" dirty="0"/>
            <a:t>Con comillas simples</a:t>
          </a:r>
          <a:endParaRPr lang="es-CO" sz="2400" dirty="0"/>
        </a:p>
      </dgm:t>
    </dgm:pt>
    <dgm:pt modelId="{33382B4E-6414-48E2-B2E1-3EB03350B907}" type="parTrans" cxnId="{66C4C807-2C06-4329-B626-AFAB1C0C3171}">
      <dgm:prSet/>
      <dgm:spPr/>
      <dgm:t>
        <a:bodyPr/>
        <a:lstStyle/>
        <a:p>
          <a:endParaRPr lang="es-CO"/>
        </a:p>
      </dgm:t>
    </dgm:pt>
    <dgm:pt modelId="{F7204AE3-E829-43F9-BCD6-181E8B5986EA}" type="sibTrans" cxnId="{66C4C807-2C06-4329-B626-AFAB1C0C3171}">
      <dgm:prSet/>
      <dgm:spPr/>
      <dgm:t>
        <a:bodyPr/>
        <a:lstStyle/>
        <a:p>
          <a:endParaRPr lang="es-CO"/>
        </a:p>
      </dgm:t>
    </dgm:pt>
    <dgm:pt modelId="{230954F5-2E16-43E1-9A8C-E1A13AC30E79}">
      <dgm:prSet phldrT="[Texto]" custT="1"/>
      <dgm:spPr/>
      <dgm:t>
        <a:bodyPr/>
        <a:lstStyle/>
        <a:p>
          <a:r>
            <a:rPr lang="es-419" sz="2400" dirty="0"/>
            <a:t>Con comillas dobles</a:t>
          </a:r>
          <a:endParaRPr lang="es-CO" sz="2400" dirty="0"/>
        </a:p>
      </dgm:t>
    </dgm:pt>
    <dgm:pt modelId="{A584E810-8969-4D59-BEA7-35A600232142}" type="parTrans" cxnId="{68EDE8BD-C634-4786-B1B1-BAD875CBEDB0}">
      <dgm:prSet/>
      <dgm:spPr/>
      <dgm:t>
        <a:bodyPr/>
        <a:lstStyle/>
        <a:p>
          <a:endParaRPr lang="es-CO"/>
        </a:p>
      </dgm:t>
    </dgm:pt>
    <dgm:pt modelId="{CA3FD9D0-E271-4A84-BC85-DC73BA333654}" type="sibTrans" cxnId="{68EDE8BD-C634-4786-B1B1-BAD875CBEDB0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>
      <mc:Choice xmlns:a14="http://schemas.microsoft.com/office/drawing/2010/main" Requires="a14">
        <dgm:pt modelId="{D02224F7-D777-45DD-970A-56115B0E84A4}">
          <dgm:prSet phldrT="[Texto]" custT="1"/>
          <dgm:spPr/>
          <dgm:t>
            <a:bodyPr/>
            <a:lstStyle/>
            <a:p>
              <a:r>
                <a:rPr lang="es-419" sz="2400" dirty="0"/>
                <a:t>Lenguaje más básico de programación, 1 (</a:t>
              </a:r>
              <a14:m>
                <m:oMath xmlns:m="http://schemas.openxmlformats.org/officeDocument/2006/math">
                  <m:r>
                    <a:rPr lang="es-419" sz="2400" b="0" i="1" smtClean="0">
                      <a:latin typeface="Cambria Math" panose="02040503050406030204" pitchFamily="18" charset="0"/>
                    </a:rPr>
                    <m:t>𝑇𝑟𝑢𝑒</m:t>
                  </m:r>
                </m:oMath>
              </a14:m>
              <a:r>
                <a:rPr lang="es-419" sz="2400" dirty="0"/>
                <a:t>) y 0 (</a:t>
              </a:r>
              <a14:m>
                <m:oMath xmlns:m="http://schemas.openxmlformats.org/officeDocument/2006/math">
                  <m:r>
                    <a:rPr lang="es-419" sz="2400" b="0" i="1" smtClean="0">
                      <a:latin typeface="Cambria Math" panose="02040503050406030204" pitchFamily="18" charset="0"/>
                    </a:rPr>
                    <m:t>𝐹𝑎𝑙𝑠𝑒</m:t>
                  </m:r>
                </m:oMath>
              </a14:m>
              <a:r>
                <a:rPr lang="es-419" sz="2400" dirty="0"/>
                <a:t>)</a:t>
              </a:r>
              <a:endParaRPr lang="es-CO" sz="2400" dirty="0"/>
            </a:p>
          </dgm:t>
        </dgm:pt>
      </mc:Choice>
      <mc:Fallback>
        <dgm:pt modelId="{D02224F7-D777-45DD-970A-56115B0E84A4}">
          <dgm:prSet phldrT="[Texto]" custT="1"/>
          <dgm:spPr/>
          <dgm:t>
            <a:bodyPr/>
            <a:lstStyle/>
            <a:p>
              <a:r>
                <a:rPr lang="es-419" sz="2400" dirty="0"/>
                <a:t>Lenguaje más básico de programación, 1 (</a:t>
              </a:r>
              <a:r>
                <a:rPr lang="es-419" sz="2400" b="0" i="0">
                  <a:latin typeface="Cambria Math" panose="02040503050406030204" pitchFamily="18" charset="0"/>
                </a:rPr>
                <a:t>𝑇𝑟𝑢𝑒</a:t>
              </a:r>
              <a:r>
                <a:rPr lang="es-419" sz="2400" dirty="0"/>
                <a:t>) y 0 (</a:t>
              </a:r>
              <a:r>
                <a:rPr lang="es-419" sz="2400" b="0" i="0">
                  <a:latin typeface="Cambria Math" panose="02040503050406030204" pitchFamily="18" charset="0"/>
                </a:rPr>
                <a:t>𝐹𝑎𝑙𝑠𝑒</a:t>
              </a:r>
              <a:r>
                <a:rPr lang="es-419" sz="2400" dirty="0"/>
                <a:t>)</a:t>
              </a:r>
              <a:endParaRPr lang="es-CO" sz="2400" dirty="0"/>
            </a:p>
          </dgm:t>
        </dgm:pt>
      </mc:Fallback>
    </mc:AlternateContent>
    <dgm:pt modelId="{46CD5B4F-05F8-468B-AA73-320EDC7E51C8}" type="parTrans" cxnId="{A13FCE10-D3A6-41A9-8424-3D8DA9AD69D2}">
      <dgm:prSet/>
      <dgm:spPr/>
      <dgm:t>
        <a:bodyPr/>
        <a:lstStyle/>
        <a:p>
          <a:endParaRPr lang="es-CO"/>
        </a:p>
      </dgm:t>
    </dgm:pt>
    <dgm:pt modelId="{FF3BC0EE-CE43-40E2-B15C-6C701E11F10D}" type="sibTrans" cxnId="{A13FCE10-D3A6-41A9-8424-3D8DA9AD69D2}">
      <dgm:prSet/>
      <dgm:spPr/>
      <dgm:t>
        <a:bodyPr/>
        <a:lstStyle/>
        <a:p>
          <a:endParaRPr lang="es-CO"/>
        </a:p>
      </dgm:t>
    </dgm:pt>
    <dgm:pt modelId="{06C9F403-EC49-443A-8D68-EB1C4B85582E}" type="pres">
      <dgm:prSet presAssocID="{3674CEF8-7D98-415F-A8FE-BB22F252CDB2}" presName="Name0" presStyleCnt="0">
        <dgm:presLayoutVars>
          <dgm:dir/>
          <dgm:animLvl val="lvl"/>
          <dgm:resizeHandles val="exact"/>
        </dgm:presLayoutVars>
      </dgm:prSet>
      <dgm:spPr/>
    </dgm:pt>
    <dgm:pt modelId="{7D0C9320-E6AD-4E27-8E10-97319BF68AE1}" type="pres">
      <dgm:prSet presAssocID="{768AB634-F3CA-427E-8288-49883F7C628D}" presName="composite" presStyleCnt="0"/>
      <dgm:spPr/>
    </dgm:pt>
    <dgm:pt modelId="{E382F533-AD27-4255-967A-707D6BA7A20B}" type="pres">
      <dgm:prSet presAssocID="{768AB634-F3CA-427E-8288-49883F7C62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25DCAFE-256D-4F16-B203-92942A358037}" type="pres">
      <dgm:prSet presAssocID="{768AB634-F3CA-427E-8288-49883F7C628D}" presName="desTx" presStyleLbl="alignAccFollowNode1" presStyleIdx="0" presStyleCnt="3">
        <dgm:presLayoutVars>
          <dgm:bulletEnabled val="1"/>
        </dgm:presLayoutVars>
      </dgm:prSet>
      <dgm:spPr/>
    </dgm:pt>
    <dgm:pt modelId="{EB02CEC9-2000-43FA-9283-9D1C967F2D7B}" type="pres">
      <dgm:prSet presAssocID="{9F134EDC-D43B-44B0-9327-253D9AAE4437}" presName="space" presStyleCnt="0"/>
      <dgm:spPr/>
    </dgm:pt>
    <dgm:pt modelId="{21C952F9-E2BC-4EDF-AF30-C20079ED97F2}" type="pres">
      <dgm:prSet presAssocID="{6FC4E753-5528-4A10-A890-FE9F5809C766}" presName="composite" presStyleCnt="0"/>
      <dgm:spPr/>
    </dgm:pt>
    <dgm:pt modelId="{D2C9DB24-A80F-418E-B34B-7897AF0C4104}" type="pres">
      <dgm:prSet presAssocID="{6FC4E753-5528-4A10-A890-FE9F5809C7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27625B7-8782-4E6A-8E67-27952FE33286}" type="pres">
      <dgm:prSet presAssocID="{6FC4E753-5528-4A10-A890-FE9F5809C766}" presName="desTx" presStyleLbl="alignAccFollowNode1" presStyleIdx="1" presStyleCnt="3">
        <dgm:presLayoutVars>
          <dgm:bulletEnabled val="1"/>
        </dgm:presLayoutVars>
      </dgm:prSet>
      <dgm:spPr/>
    </dgm:pt>
    <dgm:pt modelId="{5CCB98F5-EB13-4BB3-91AA-E480ADC815D6}" type="pres">
      <dgm:prSet presAssocID="{73317BE7-F8FF-4192-B926-6CCA00D5C86A}" presName="space" presStyleCnt="0"/>
      <dgm:spPr/>
    </dgm:pt>
    <dgm:pt modelId="{10278D38-6B5F-46D5-9DCF-2FCEDFA28390}" type="pres">
      <dgm:prSet presAssocID="{5B018753-CA3A-4165-B700-442C7F0AB60A}" presName="composite" presStyleCnt="0"/>
      <dgm:spPr/>
    </dgm:pt>
    <dgm:pt modelId="{B2C6A604-FDD2-40FD-84AE-5F4B5877DD1C}" type="pres">
      <dgm:prSet presAssocID="{5B018753-CA3A-4165-B700-442C7F0AB6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C7C1298-8933-4469-8921-228D5B1BF918}" type="pres">
      <dgm:prSet presAssocID="{5B018753-CA3A-4165-B700-442C7F0AB6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C4C807-2C06-4329-B626-AFAB1C0C3171}" srcId="{6FC4E753-5528-4A10-A890-FE9F5809C766}" destId="{E9974A27-4C96-4695-AEFA-108880DC600F}" srcOrd="0" destOrd="0" parTransId="{33382B4E-6414-48E2-B2E1-3EB03350B907}" sibTransId="{F7204AE3-E829-43F9-BCD6-181E8B5986EA}"/>
    <dgm:cxn modelId="{A13FCE10-D3A6-41A9-8424-3D8DA9AD69D2}" srcId="{5B018753-CA3A-4165-B700-442C7F0AB60A}" destId="{D02224F7-D777-45DD-970A-56115B0E84A4}" srcOrd="0" destOrd="0" parTransId="{46CD5B4F-05F8-468B-AA73-320EDC7E51C8}" sibTransId="{FF3BC0EE-CE43-40E2-B15C-6C701E11F10D}"/>
    <dgm:cxn modelId="{25F5381D-E839-4BC6-8118-B7D9CB76D728}" srcId="{3674CEF8-7D98-415F-A8FE-BB22F252CDB2}" destId="{768AB634-F3CA-427E-8288-49883F7C628D}" srcOrd="0" destOrd="0" parTransId="{E74F99DC-8BC5-47CF-AB5D-900329CF557F}" sibTransId="{9F134EDC-D43B-44B0-9327-253D9AAE4437}"/>
    <dgm:cxn modelId="{A59FA53C-7CE0-4893-B1A1-9F411A6E0B49}" type="presOf" srcId="{E9974A27-4C96-4695-AEFA-108880DC600F}" destId="{027625B7-8782-4E6A-8E67-27952FE33286}" srcOrd="0" destOrd="0" presId="urn:microsoft.com/office/officeart/2005/8/layout/hList1"/>
    <dgm:cxn modelId="{055D743D-6244-4445-9086-71FC7B0E8FE7}" srcId="{768AB634-F3CA-427E-8288-49883F7C628D}" destId="{6124FD1B-A53D-4490-B957-8E4E968B0E41}" srcOrd="0" destOrd="0" parTransId="{F791FDC2-7664-4EC7-A5C0-F08FA25CFB3B}" sibTransId="{2542BAD6-45FA-4F50-8E09-56F2B282E90B}"/>
    <dgm:cxn modelId="{8B5E9A42-9081-441E-8DA6-046121DE24D1}" type="presOf" srcId="{6FC4E753-5528-4A10-A890-FE9F5809C766}" destId="{D2C9DB24-A80F-418E-B34B-7897AF0C4104}" srcOrd="0" destOrd="0" presId="urn:microsoft.com/office/officeart/2005/8/layout/hList1"/>
    <dgm:cxn modelId="{5E3FF844-199A-49EE-B0C7-72C4039FE4CB}" type="presOf" srcId="{230954F5-2E16-43E1-9A8C-E1A13AC30E79}" destId="{027625B7-8782-4E6A-8E67-27952FE33286}" srcOrd="0" destOrd="1" presId="urn:microsoft.com/office/officeart/2005/8/layout/hList1"/>
    <dgm:cxn modelId="{4514E14E-4D04-453B-BCFD-006441E21B8B}" type="presOf" srcId="{3674CEF8-7D98-415F-A8FE-BB22F252CDB2}" destId="{06C9F403-EC49-443A-8D68-EB1C4B85582E}" srcOrd="0" destOrd="0" presId="urn:microsoft.com/office/officeart/2005/8/layout/hList1"/>
    <dgm:cxn modelId="{01AAE852-EC6B-4786-9FE3-DC5334C5CB83}" srcId="{768AB634-F3CA-427E-8288-49883F7C628D}" destId="{FAA7B4EC-C6F0-4FD2-96BC-FCCB6DADEB39}" srcOrd="1" destOrd="0" parTransId="{F7E70BF4-CA2F-4A76-8777-F4D1C055936C}" sibTransId="{067DDBB5-BBF9-43FA-909E-AD641A883CD3}"/>
    <dgm:cxn modelId="{EBE02856-9A18-4891-907E-4F2367EBAAE0}" srcId="{768AB634-F3CA-427E-8288-49883F7C628D}" destId="{AAD36D49-8F97-4418-9D6E-352F82DE169E}" srcOrd="2" destOrd="0" parTransId="{FF43CBF0-6219-4947-ACF9-E44CCA1020D2}" sibTransId="{F205C08F-2A37-4F66-BAB8-66D4602B304E}"/>
    <dgm:cxn modelId="{C5175276-EC7C-4DA7-8613-BB4084505AA5}" type="presOf" srcId="{768AB634-F3CA-427E-8288-49883F7C628D}" destId="{E382F533-AD27-4255-967A-707D6BA7A20B}" srcOrd="0" destOrd="0" presId="urn:microsoft.com/office/officeart/2005/8/layout/hList1"/>
    <dgm:cxn modelId="{1727CC7B-A8FA-4680-B27B-C471518E8536}" srcId="{3674CEF8-7D98-415F-A8FE-BB22F252CDB2}" destId="{5B018753-CA3A-4165-B700-442C7F0AB60A}" srcOrd="2" destOrd="0" parTransId="{D7F5535F-F971-4C8B-9CBC-160903C0E564}" sibTransId="{728CC5ED-6D0B-45F2-B397-931EB3925578}"/>
    <dgm:cxn modelId="{121A0A7F-3985-48E6-A2A0-88AE41C6484F}" type="presOf" srcId="{5B018753-CA3A-4165-B700-442C7F0AB60A}" destId="{B2C6A604-FDD2-40FD-84AE-5F4B5877DD1C}" srcOrd="0" destOrd="0" presId="urn:microsoft.com/office/officeart/2005/8/layout/hList1"/>
    <dgm:cxn modelId="{118C318B-2B75-438A-AD5E-F1019EE3482E}" type="presOf" srcId="{FAA7B4EC-C6F0-4FD2-96BC-FCCB6DADEB39}" destId="{925DCAFE-256D-4F16-B203-92942A358037}" srcOrd="0" destOrd="1" presId="urn:microsoft.com/office/officeart/2005/8/layout/hList1"/>
    <dgm:cxn modelId="{815FC892-4E28-42E4-B63D-702B7B8F2703}" type="presOf" srcId="{D02224F7-D777-45DD-970A-56115B0E84A4}" destId="{9C7C1298-8933-4469-8921-228D5B1BF918}" srcOrd="0" destOrd="0" presId="urn:microsoft.com/office/officeart/2005/8/layout/hList1"/>
    <dgm:cxn modelId="{D9CB4E9D-795D-42F9-8FA9-EF4529493B84}" type="presOf" srcId="{6124FD1B-A53D-4490-B957-8E4E968B0E41}" destId="{925DCAFE-256D-4F16-B203-92942A358037}" srcOrd="0" destOrd="0" presId="urn:microsoft.com/office/officeart/2005/8/layout/hList1"/>
    <dgm:cxn modelId="{68EDE8BD-C634-4786-B1B1-BAD875CBEDB0}" srcId="{6FC4E753-5528-4A10-A890-FE9F5809C766}" destId="{230954F5-2E16-43E1-9A8C-E1A13AC30E79}" srcOrd="1" destOrd="0" parTransId="{A584E810-8969-4D59-BEA7-35A600232142}" sibTransId="{CA3FD9D0-E271-4A84-BC85-DC73BA333654}"/>
    <dgm:cxn modelId="{1DE124D9-E713-43B4-99B5-F6EFF5F6BA0B}" type="presOf" srcId="{AAD36D49-8F97-4418-9D6E-352F82DE169E}" destId="{925DCAFE-256D-4F16-B203-92942A358037}" srcOrd="0" destOrd="2" presId="urn:microsoft.com/office/officeart/2005/8/layout/hList1"/>
    <dgm:cxn modelId="{E53F18F7-8E85-4B97-8CC4-9669618AB81D}" srcId="{3674CEF8-7D98-415F-A8FE-BB22F252CDB2}" destId="{6FC4E753-5528-4A10-A890-FE9F5809C766}" srcOrd="1" destOrd="0" parTransId="{E3EA37E9-B8E0-49C4-BAD0-E782161659E3}" sibTransId="{73317BE7-F8FF-4192-B926-6CCA00D5C86A}"/>
    <dgm:cxn modelId="{F85F6F0B-6280-4E86-B495-B81E2948871D}" type="presParOf" srcId="{06C9F403-EC49-443A-8D68-EB1C4B85582E}" destId="{7D0C9320-E6AD-4E27-8E10-97319BF68AE1}" srcOrd="0" destOrd="0" presId="urn:microsoft.com/office/officeart/2005/8/layout/hList1"/>
    <dgm:cxn modelId="{3FDC3340-3006-45EF-A993-6AF7081BBF23}" type="presParOf" srcId="{7D0C9320-E6AD-4E27-8E10-97319BF68AE1}" destId="{E382F533-AD27-4255-967A-707D6BA7A20B}" srcOrd="0" destOrd="0" presId="urn:microsoft.com/office/officeart/2005/8/layout/hList1"/>
    <dgm:cxn modelId="{5912B460-8BDD-4766-99C2-37B7A3C2BF5C}" type="presParOf" srcId="{7D0C9320-E6AD-4E27-8E10-97319BF68AE1}" destId="{925DCAFE-256D-4F16-B203-92942A358037}" srcOrd="1" destOrd="0" presId="urn:microsoft.com/office/officeart/2005/8/layout/hList1"/>
    <dgm:cxn modelId="{0753E979-417A-42D8-B344-E3380C453FF3}" type="presParOf" srcId="{06C9F403-EC49-443A-8D68-EB1C4B85582E}" destId="{EB02CEC9-2000-43FA-9283-9D1C967F2D7B}" srcOrd="1" destOrd="0" presId="urn:microsoft.com/office/officeart/2005/8/layout/hList1"/>
    <dgm:cxn modelId="{3E2A26E1-8954-4843-A78B-55656885AE50}" type="presParOf" srcId="{06C9F403-EC49-443A-8D68-EB1C4B85582E}" destId="{21C952F9-E2BC-4EDF-AF30-C20079ED97F2}" srcOrd="2" destOrd="0" presId="urn:microsoft.com/office/officeart/2005/8/layout/hList1"/>
    <dgm:cxn modelId="{5B5098C5-6297-4ABC-BDA7-2468793CAF06}" type="presParOf" srcId="{21C952F9-E2BC-4EDF-AF30-C20079ED97F2}" destId="{D2C9DB24-A80F-418E-B34B-7897AF0C4104}" srcOrd="0" destOrd="0" presId="urn:microsoft.com/office/officeart/2005/8/layout/hList1"/>
    <dgm:cxn modelId="{4E11458F-230A-47A8-9464-07DC29FEDE85}" type="presParOf" srcId="{21C952F9-E2BC-4EDF-AF30-C20079ED97F2}" destId="{027625B7-8782-4E6A-8E67-27952FE33286}" srcOrd="1" destOrd="0" presId="urn:microsoft.com/office/officeart/2005/8/layout/hList1"/>
    <dgm:cxn modelId="{0E9C5FE4-8CB5-4B82-951A-EDD1F36EF33F}" type="presParOf" srcId="{06C9F403-EC49-443A-8D68-EB1C4B85582E}" destId="{5CCB98F5-EB13-4BB3-91AA-E480ADC815D6}" srcOrd="3" destOrd="0" presId="urn:microsoft.com/office/officeart/2005/8/layout/hList1"/>
    <dgm:cxn modelId="{2A9A3CB9-477C-4F2A-B290-B22A01EFB714}" type="presParOf" srcId="{06C9F403-EC49-443A-8D68-EB1C4B85582E}" destId="{10278D38-6B5F-46D5-9DCF-2FCEDFA28390}" srcOrd="4" destOrd="0" presId="urn:microsoft.com/office/officeart/2005/8/layout/hList1"/>
    <dgm:cxn modelId="{D87EE3C3-A51D-43DD-8A60-EBA75328DD3B}" type="presParOf" srcId="{10278D38-6B5F-46D5-9DCF-2FCEDFA28390}" destId="{B2C6A604-FDD2-40FD-84AE-5F4B5877DD1C}" srcOrd="0" destOrd="0" presId="urn:microsoft.com/office/officeart/2005/8/layout/hList1"/>
    <dgm:cxn modelId="{AD8079DB-B785-458B-97EE-8AD96BD1C6AB}" type="presParOf" srcId="{10278D38-6B5F-46D5-9DCF-2FCEDFA28390}" destId="{9C7C1298-8933-4469-8921-228D5B1BF9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74CEF8-7D98-415F-A8FE-BB22F252CDB2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68AB634-F3CA-427E-8288-49883F7C628D}">
      <dgm:prSet phldrT="[Texto]"/>
      <dgm:spPr/>
      <dgm:t>
        <a:bodyPr/>
        <a:lstStyle/>
        <a:p>
          <a:r>
            <a:rPr lang="es-419" dirty="0"/>
            <a:t>Números</a:t>
          </a:r>
          <a:endParaRPr lang="es-CO" dirty="0"/>
        </a:p>
      </dgm:t>
    </dgm:pt>
    <dgm:pt modelId="{E74F99DC-8BC5-47CF-AB5D-900329CF557F}" type="parTrans" cxnId="{25F5381D-E839-4BC6-8118-B7D9CB76D728}">
      <dgm:prSet/>
      <dgm:spPr/>
      <dgm:t>
        <a:bodyPr/>
        <a:lstStyle/>
        <a:p>
          <a:endParaRPr lang="es-CO"/>
        </a:p>
      </dgm:t>
    </dgm:pt>
    <dgm:pt modelId="{9F134EDC-D43B-44B0-9327-253D9AAE4437}" type="sibTrans" cxnId="{25F5381D-E839-4BC6-8118-B7D9CB76D728}">
      <dgm:prSet/>
      <dgm:spPr/>
      <dgm:t>
        <a:bodyPr/>
        <a:lstStyle/>
        <a:p>
          <a:endParaRPr lang="es-CO"/>
        </a:p>
      </dgm:t>
    </dgm:pt>
    <dgm:pt modelId="{6124FD1B-A53D-4490-B957-8E4E968B0E41}">
      <dgm:prSet phldrT="[Texto]" custT="1"/>
      <dgm:spPr/>
      <dgm:t>
        <a:bodyPr/>
        <a:lstStyle/>
        <a:p>
          <a:r>
            <a:rPr lang="es-419" sz="2400" dirty="0"/>
            <a:t>Enteros</a:t>
          </a:r>
          <a:endParaRPr lang="es-CO" sz="2400" dirty="0"/>
        </a:p>
      </dgm:t>
    </dgm:pt>
    <dgm:pt modelId="{F791FDC2-7664-4EC7-A5C0-F08FA25CFB3B}" type="parTrans" cxnId="{055D743D-6244-4445-9086-71FC7B0E8FE7}">
      <dgm:prSet/>
      <dgm:spPr/>
      <dgm:t>
        <a:bodyPr/>
        <a:lstStyle/>
        <a:p>
          <a:endParaRPr lang="es-CO"/>
        </a:p>
      </dgm:t>
    </dgm:pt>
    <dgm:pt modelId="{2542BAD6-45FA-4F50-8E09-56F2B282E90B}" type="sibTrans" cxnId="{055D743D-6244-4445-9086-71FC7B0E8FE7}">
      <dgm:prSet/>
      <dgm:spPr/>
      <dgm:t>
        <a:bodyPr/>
        <a:lstStyle/>
        <a:p>
          <a:endParaRPr lang="es-CO"/>
        </a:p>
      </dgm:t>
    </dgm:pt>
    <dgm:pt modelId="{FAA7B4EC-C6F0-4FD2-96BC-FCCB6DADEB39}">
      <dgm:prSet phldrT="[Texto]" custT="1"/>
      <dgm:spPr/>
      <dgm:t>
        <a:bodyPr/>
        <a:lstStyle/>
        <a:p>
          <a:r>
            <a:rPr lang="es-419" sz="2400" dirty="0"/>
            <a:t>Decimales</a:t>
          </a:r>
          <a:endParaRPr lang="es-CO" sz="2400" dirty="0"/>
        </a:p>
      </dgm:t>
    </dgm:pt>
    <dgm:pt modelId="{F7E70BF4-CA2F-4A76-8777-F4D1C055936C}" type="parTrans" cxnId="{01AAE852-EC6B-4786-9FE3-DC5334C5CB83}">
      <dgm:prSet/>
      <dgm:spPr/>
      <dgm:t>
        <a:bodyPr/>
        <a:lstStyle/>
        <a:p>
          <a:endParaRPr lang="es-CO"/>
        </a:p>
      </dgm:t>
    </dgm:pt>
    <dgm:pt modelId="{067DDBB5-BBF9-43FA-909E-AD641A883CD3}" type="sibTrans" cxnId="{01AAE852-EC6B-4786-9FE3-DC5334C5CB83}">
      <dgm:prSet/>
      <dgm:spPr/>
      <dgm:t>
        <a:bodyPr/>
        <a:lstStyle/>
        <a:p>
          <a:endParaRPr lang="es-CO"/>
        </a:p>
      </dgm:t>
    </dgm:pt>
    <dgm:pt modelId="{6FC4E753-5528-4A10-A890-FE9F5809C766}">
      <dgm:prSet phldrT="[Texto]"/>
      <dgm:spPr/>
      <dgm:t>
        <a:bodyPr/>
        <a:lstStyle/>
        <a:p>
          <a:r>
            <a:rPr lang="es-419" dirty="0"/>
            <a:t>Cadenas de texto (String)</a:t>
          </a:r>
          <a:endParaRPr lang="es-CO" dirty="0"/>
        </a:p>
      </dgm:t>
    </dgm:pt>
    <dgm:pt modelId="{E3EA37E9-B8E0-49C4-BAD0-E782161659E3}" type="parTrans" cxnId="{E53F18F7-8E85-4B97-8CC4-9669618AB81D}">
      <dgm:prSet/>
      <dgm:spPr/>
      <dgm:t>
        <a:bodyPr/>
        <a:lstStyle/>
        <a:p>
          <a:endParaRPr lang="es-CO"/>
        </a:p>
      </dgm:t>
    </dgm:pt>
    <dgm:pt modelId="{73317BE7-F8FF-4192-B926-6CCA00D5C86A}" type="sibTrans" cxnId="{E53F18F7-8E85-4B97-8CC4-9669618AB81D}">
      <dgm:prSet/>
      <dgm:spPr/>
      <dgm:t>
        <a:bodyPr/>
        <a:lstStyle/>
        <a:p>
          <a:endParaRPr lang="es-CO"/>
        </a:p>
      </dgm:t>
    </dgm:pt>
    <dgm:pt modelId="{5B018753-CA3A-4165-B700-442C7F0AB60A}">
      <dgm:prSet phldrT="[Texto]"/>
      <dgm:spPr/>
      <dgm:t>
        <a:bodyPr/>
        <a:lstStyle/>
        <a:p>
          <a:r>
            <a:rPr lang="es-419" dirty="0"/>
            <a:t>Booleanos</a:t>
          </a:r>
          <a:endParaRPr lang="es-CO" dirty="0"/>
        </a:p>
      </dgm:t>
    </dgm:pt>
    <dgm:pt modelId="{D7F5535F-F971-4C8B-9CBC-160903C0E564}" type="parTrans" cxnId="{1727CC7B-A8FA-4680-B27B-C471518E8536}">
      <dgm:prSet/>
      <dgm:spPr/>
      <dgm:t>
        <a:bodyPr/>
        <a:lstStyle/>
        <a:p>
          <a:endParaRPr lang="es-CO"/>
        </a:p>
      </dgm:t>
    </dgm:pt>
    <dgm:pt modelId="{728CC5ED-6D0B-45F2-B397-931EB3925578}" type="sibTrans" cxnId="{1727CC7B-A8FA-4680-B27B-C471518E8536}">
      <dgm:prSet/>
      <dgm:spPr/>
      <dgm:t>
        <a:bodyPr/>
        <a:lstStyle/>
        <a:p>
          <a:endParaRPr lang="es-CO"/>
        </a:p>
      </dgm:t>
    </dgm:pt>
    <dgm:pt modelId="{AAD36D49-8F97-4418-9D6E-352F82DE169E}">
      <dgm:prSet phldrT="[Texto]" custT="1"/>
      <dgm:spPr/>
      <dgm:t>
        <a:bodyPr/>
        <a:lstStyle/>
        <a:p>
          <a:r>
            <a:rPr lang="es-419" sz="2400" dirty="0"/>
            <a:t>Complejos</a:t>
          </a:r>
          <a:endParaRPr lang="es-CO" sz="2400" dirty="0"/>
        </a:p>
      </dgm:t>
    </dgm:pt>
    <dgm:pt modelId="{FF43CBF0-6219-4947-ACF9-E44CCA1020D2}" type="parTrans" cxnId="{EBE02856-9A18-4891-907E-4F2367EBAAE0}">
      <dgm:prSet/>
      <dgm:spPr/>
      <dgm:t>
        <a:bodyPr/>
        <a:lstStyle/>
        <a:p>
          <a:endParaRPr lang="es-CO"/>
        </a:p>
      </dgm:t>
    </dgm:pt>
    <dgm:pt modelId="{F205C08F-2A37-4F66-BAB8-66D4602B304E}" type="sibTrans" cxnId="{EBE02856-9A18-4891-907E-4F2367EBAAE0}">
      <dgm:prSet/>
      <dgm:spPr/>
      <dgm:t>
        <a:bodyPr/>
        <a:lstStyle/>
        <a:p>
          <a:endParaRPr lang="es-CO"/>
        </a:p>
      </dgm:t>
    </dgm:pt>
    <dgm:pt modelId="{E9974A27-4C96-4695-AEFA-108880DC600F}">
      <dgm:prSet phldrT="[Texto]" custT="1"/>
      <dgm:spPr/>
      <dgm:t>
        <a:bodyPr/>
        <a:lstStyle/>
        <a:p>
          <a:r>
            <a:rPr lang="es-419" sz="2400" dirty="0"/>
            <a:t>Con comillas simples</a:t>
          </a:r>
          <a:endParaRPr lang="es-CO" sz="2400" dirty="0"/>
        </a:p>
      </dgm:t>
    </dgm:pt>
    <dgm:pt modelId="{33382B4E-6414-48E2-B2E1-3EB03350B907}" type="parTrans" cxnId="{66C4C807-2C06-4329-B626-AFAB1C0C3171}">
      <dgm:prSet/>
      <dgm:spPr/>
      <dgm:t>
        <a:bodyPr/>
        <a:lstStyle/>
        <a:p>
          <a:endParaRPr lang="es-CO"/>
        </a:p>
      </dgm:t>
    </dgm:pt>
    <dgm:pt modelId="{F7204AE3-E829-43F9-BCD6-181E8B5986EA}" type="sibTrans" cxnId="{66C4C807-2C06-4329-B626-AFAB1C0C3171}">
      <dgm:prSet/>
      <dgm:spPr/>
      <dgm:t>
        <a:bodyPr/>
        <a:lstStyle/>
        <a:p>
          <a:endParaRPr lang="es-CO"/>
        </a:p>
      </dgm:t>
    </dgm:pt>
    <dgm:pt modelId="{230954F5-2E16-43E1-9A8C-E1A13AC30E79}">
      <dgm:prSet phldrT="[Texto]" custT="1"/>
      <dgm:spPr/>
      <dgm:t>
        <a:bodyPr/>
        <a:lstStyle/>
        <a:p>
          <a:r>
            <a:rPr lang="es-419" sz="2400" dirty="0"/>
            <a:t>Con comillas dobles</a:t>
          </a:r>
          <a:endParaRPr lang="es-CO" sz="2400" dirty="0"/>
        </a:p>
      </dgm:t>
    </dgm:pt>
    <dgm:pt modelId="{A584E810-8969-4D59-BEA7-35A600232142}" type="parTrans" cxnId="{68EDE8BD-C634-4786-B1B1-BAD875CBEDB0}">
      <dgm:prSet/>
      <dgm:spPr/>
      <dgm:t>
        <a:bodyPr/>
        <a:lstStyle/>
        <a:p>
          <a:endParaRPr lang="es-CO"/>
        </a:p>
      </dgm:t>
    </dgm:pt>
    <dgm:pt modelId="{CA3FD9D0-E271-4A84-BC85-DC73BA333654}" type="sibTrans" cxnId="{68EDE8BD-C634-4786-B1B1-BAD875CBEDB0}">
      <dgm:prSet/>
      <dgm:spPr/>
      <dgm:t>
        <a:bodyPr/>
        <a:lstStyle/>
        <a:p>
          <a:endParaRPr lang="es-CO"/>
        </a:p>
      </dgm:t>
    </dgm:pt>
    <dgm:pt modelId="{D02224F7-D777-45DD-970A-56115B0E84A4}">
      <dgm:prSet phldrT="[Texto]" custT="1"/>
      <dgm:spPr>
        <a:blipFill>
          <a:blip xmlns:r="http://schemas.openxmlformats.org/officeDocument/2006/relationships" r:embed="rId1"/>
          <a:stretch>
            <a:fillRect l="-1898" t="-395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46CD5B4F-05F8-468B-AA73-320EDC7E51C8}" type="parTrans" cxnId="{A13FCE10-D3A6-41A9-8424-3D8DA9AD69D2}">
      <dgm:prSet/>
      <dgm:spPr/>
      <dgm:t>
        <a:bodyPr/>
        <a:lstStyle/>
        <a:p>
          <a:endParaRPr lang="es-CO"/>
        </a:p>
      </dgm:t>
    </dgm:pt>
    <dgm:pt modelId="{FF3BC0EE-CE43-40E2-B15C-6C701E11F10D}" type="sibTrans" cxnId="{A13FCE10-D3A6-41A9-8424-3D8DA9AD69D2}">
      <dgm:prSet/>
      <dgm:spPr/>
      <dgm:t>
        <a:bodyPr/>
        <a:lstStyle/>
        <a:p>
          <a:endParaRPr lang="es-CO"/>
        </a:p>
      </dgm:t>
    </dgm:pt>
    <dgm:pt modelId="{06C9F403-EC49-443A-8D68-EB1C4B85582E}" type="pres">
      <dgm:prSet presAssocID="{3674CEF8-7D98-415F-A8FE-BB22F252CDB2}" presName="Name0" presStyleCnt="0">
        <dgm:presLayoutVars>
          <dgm:dir/>
          <dgm:animLvl val="lvl"/>
          <dgm:resizeHandles val="exact"/>
        </dgm:presLayoutVars>
      </dgm:prSet>
      <dgm:spPr/>
    </dgm:pt>
    <dgm:pt modelId="{7D0C9320-E6AD-4E27-8E10-97319BF68AE1}" type="pres">
      <dgm:prSet presAssocID="{768AB634-F3CA-427E-8288-49883F7C628D}" presName="composite" presStyleCnt="0"/>
      <dgm:spPr/>
    </dgm:pt>
    <dgm:pt modelId="{E382F533-AD27-4255-967A-707D6BA7A20B}" type="pres">
      <dgm:prSet presAssocID="{768AB634-F3CA-427E-8288-49883F7C62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25DCAFE-256D-4F16-B203-92942A358037}" type="pres">
      <dgm:prSet presAssocID="{768AB634-F3CA-427E-8288-49883F7C628D}" presName="desTx" presStyleLbl="alignAccFollowNode1" presStyleIdx="0" presStyleCnt="3">
        <dgm:presLayoutVars>
          <dgm:bulletEnabled val="1"/>
        </dgm:presLayoutVars>
      </dgm:prSet>
      <dgm:spPr/>
    </dgm:pt>
    <dgm:pt modelId="{EB02CEC9-2000-43FA-9283-9D1C967F2D7B}" type="pres">
      <dgm:prSet presAssocID="{9F134EDC-D43B-44B0-9327-253D9AAE4437}" presName="space" presStyleCnt="0"/>
      <dgm:spPr/>
    </dgm:pt>
    <dgm:pt modelId="{21C952F9-E2BC-4EDF-AF30-C20079ED97F2}" type="pres">
      <dgm:prSet presAssocID="{6FC4E753-5528-4A10-A890-FE9F5809C766}" presName="composite" presStyleCnt="0"/>
      <dgm:spPr/>
    </dgm:pt>
    <dgm:pt modelId="{D2C9DB24-A80F-418E-B34B-7897AF0C4104}" type="pres">
      <dgm:prSet presAssocID="{6FC4E753-5528-4A10-A890-FE9F5809C7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27625B7-8782-4E6A-8E67-27952FE33286}" type="pres">
      <dgm:prSet presAssocID="{6FC4E753-5528-4A10-A890-FE9F5809C766}" presName="desTx" presStyleLbl="alignAccFollowNode1" presStyleIdx="1" presStyleCnt="3">
        <dgm:presLayoutVars>
          <dgm:bulletEnabled val="1"/>
        </dgm:presLayoutVars>
      </dgm:prSet>
      <dgm:spPr/>
    </dgm:pt>
    <dgm:pt modelId="{5CCB98F5-EB13-4BB3-91AA-E480ADC815D6}" type="pres">
      <dgm:prSet presAssocID="{73317BE7-F8FF-4192-B926-6CCA00D5C86A}" presName="space" presStyleCnt="0"/>
      <dgm:spPr/>
    </dgm:pt>
    <dgm:pt modelId="{10278D38-6B5F-46D5-9DCF-2FCEDFA28390}" type="pres">
      <dgm:prSet presAssocID="{5B018753-CA3A-4165-B700-442C7F0AB60A}" presName="composite" presStyleCnt="0"/>
      <dgm:spPr/>
    </dgm:pt>
    <dgm:pt modelId="{B2C6A604-FDD2-40FD-84AE-5F4B5877DD1C}" type="pres">
      <dgm:prSet presAssocID="{5B018753-CA3A-4165-B700-442C7F0AB60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C7C1298-8933-4469-8921-228D5B1BF918}" type="pres">
      <dgm:prSet presAssocID="{5B018753-CA3A-4165-B700-442C7F0AB60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C4C807-2C06-4329-B626-AFAB1C0C3171}" srcId="{6FC4E753-5528-4A10-A890-FE9F5809C766}" destId="{E9974A27-4C96-4695-AEFA-108880DC600F}" srcOrd="0" destOrd="0" parTransId="{33382B4E-6414-48E2-B2E1-3EB03350B907}" sibTransId="{F7204AE3-E829-43F9-BCD6-181E8B5986EA}"/>
    <dgm:cxn modelId="{A13FCE10-D3A6-41A9-8424-3D8DA9AD69D2}" srcId="{5B018753-CA3A-4165-B700-442C7F0AB60A}" destId="{D02224F7-D777-45DD-970A-56115B0E84A4}" srcOrd="0" destOrd="0" parTransId="{46CD5B4F-05F8-468B-AA73-320EDC7E51C8}" sibTransId="{FF3BC0EE-CE43-40E2-B15C-6C701E11F10D}"/>
    <dgm:cxn modelId="{25F5381D-E839-4BC6-8118-B7D9CB76D728}" srcId="{3674CEF8-7D98-415F-A8FE-BB22F252CDB2}" destId="{768AB634-F3CA-427E-8288-49883F7C628D}" srcOrd="0" destOrd="0" parTransId="{E74F99DC-8BC5-47CF-AB5D-900329CF557F}" sibTransId="{9F134EDC-D43B-44B0-9327-253D9AAE4437}"/>
    <dgm:cxn modelId="{A59FA53C-7CE0-4893-B1A1-9F411A6E0B49}" type="presOf" srcId="{E9974A27-4C96-4695-AEFA-108880DC600F}" destId="{027625B7-8782-4E6A-8E67-27952FE33286}" srcOrd="0" destOrd="0" presId="urn:microsoft.com/office/officeart/2005/8/layout/hList1"/>
    <dgm:cxn modelId="{055D743D-6244-4445-9086-71FC7B0E8FE7}" srcId="{768AB634-F3CA-427E-8288-49883F7C628D}" destId="{6124FD1B-A53D-4490-B957-8E4E968B0E41}" srcOrd="0" destOrd="0" parTransId="{F791FDC2-7664-4EC7-A5C0-F08FA25CFB3B}" sibTransId="{2542BAD6-45FA-4F50-8E09-56F2B282E90B}"/>
    <dgm:cxn modelId="{8B5E9A42-9081-441E-8DA6-046121DE24D1}" type="presOf" srcId="{6FC4E753-5528-4A10-A890-FE9F5809C766}" destId="{D2C9DB24-A80F-418E-B34B-7897AF0C4104}" srcOrd="0" destOrd="0" presId="urn:microsoft.com/office/officeart/2005/8/layout/hList1"/>
    <dgm:cxn modelId="{5E3FF844-199A-49EE-B0C7-72C4039FE4CB}" type="presOf" srcId="{230954F5-2E16-43E1-9A8C-E1A13AC30E79}" destId="{027625B7-8782-4E6A-8E67-27952FE33286}" srcOrd="0" destOrd="1" presId="urn:microsoft.com/office/officeart/2005/8/layout/hList1"/>
    <dgm:cxn modelId="{4514E14E-4D04-453B-BCFD-006441E21B8B}" type="presOf" srcId="{3674CEF8-7D98-415F-A8FE-BB22F252CDB2}" destId="{06C9F403-EC49-443A-8D68-EB1C4B85582E}" srcOrd="0" destOrd="0" presId="urn:microsoft.com/office/officeart/2005/8/layout/hList1"/>
    <dgm:cxn modelId="{01AAE852-EC6B-4786-9FE3-DC5334C5CB83}" srcId="{768AB634-F3CA-427E-8288-49883F7C628D}" destId="{FAA7B4EC-C6F0-4FD2-96BC-FCCB6DADEB39}" srcOrd="1" destOrd="0" parTransId="{F7E70BF4-CA2F-4A76-8777-F4D1C055936C}" sibTransId="{067DDBB5-BBF9-43FA-909E-AD641A883CD3}"/>
    <dgm:cxn modelId="{EBE02856-9A18-4891-907E-4F2367EBAAE0}" srcId="{768AB634-F3CA-427E-8288-49883F7C628D}" destId="{AAD36D49-8F97-4418-9D6E-352F82DE169E}" srcOrd="2" destOrd="0" parTransId="{FF43CBF0-6219-4947-ACF9-E44CCA1020D2}" sibTransId="{F205C08F-2A37-4F66-BAB8-66D4602B304E}"/>
    <dgm:cxn modelId="{C5175276-EC7C-4DA7-8613-BB4084505AA5}" type="presOf" srcId="{768AB634-F3CA-427E-8288-49883F7C628D}" destId="{E382F533-AD27-4255-967A-707D6BA7A20B}" srcOrd="0" destOrd="0" presId="urn:microsoft.com/office/officeart/2005/8/layout/hList1"/>
    <dgm:cxn modelId="{1727CC7B-A8FA-4680-B27B-C471518E8536}" srcId="{3674CEF8-7D98-415F-A8FE-BB22F252CDB2}" destId="{5B018753-CA3A-4165-B700-442C7F0AB60A}" srcOrd="2" destOrd="0" parTransId="{D7F5535F-F971-4C8B-9CBC-160903C0E564}" sibTransId="{728CC5ED-6D0B-45F2-B397-931EB3925578}"/>
    <dgm:cxn modelId="{121A0A7F-3985-48E6-A2A0-88AE41C6484F}" type="presOf" srcId="{5B018753-CA3A-4165-B700-442C7F0AB60A}" destId="{B2C6A604-FDD2-40FD-84AE-5F4B5877DD1C}" srcOrd="0" destOrd="0" presId="urn:microsoft.com/office/officeart/2005/8/layout/hList1"/>
    <dgm:cxn modelId="{118C318B-2B75-438A-AD5E-F1019EE3482E}" type="presOf" srcId="{FAA7B4EC-C6F0-4FD2-96BC-FCCB6DADEB39}" destId="{925DCAFE-256D-4F16-B203-92942A358037}" srcOrd="0" destOrd="1" presId="urn:microsoft.com/office/officeart/2005/8/layout/hList1"/>
    <dgm:cxn modelId="{815FC892-4E28-42E4-B63D-702B7B8F2703}" type="presOf" srcId="{D02224F7-D777-45DD-970A-56115B0E84A4}" destId="{9C7C1298-8933-4469-8921-228D5B1BF918}" srcOrd="0" destOrd="0" presId="urn:microsoft.com/office/officeart/2005/8/layout/hList1"/>
    <dgm:cxn modelId="{D9CB4E9D-795D-42F9-8FA9-EF4529493B84}" type="presOf" srcId="{6124FD1B-A53D-4490-B957-8E4E968B0E41}" destId="{925DCAFE-256D-4F16-B203-92942A358037}" srcOrd="0" destOrd="0" presId="urn:microsoft.com/office/officeart/2005/8/layout/hList1"/>
    <dgm:cxn modelId="{68EDE8BD-C634-4786-B1B1-BAD875CBEDB0}" srcId="{6FC4E753-5528-4A10-A890-FE9F5809C766}" destId="{230954F5-2E16-43E1-9A8C-E1A13AC30E79}" srcOrd="1" destOrd="0" parTransId="{A584E810-8969-4D59-BEA7-35A600232142}" sibTransId="{CA3FD9D0-E271-4A84-BC85-DC73BA333654}"/>
    <dgm:cxn modelId="{1DE124D9-E713-43B4-99B5-F6EFF5F6BA0B}" type="presOf" srcId="{AAD36D49-8F97-4418-9D6E-352F82DE169E}" destId="{925DCAFE-256D-4F16-B203-92942A358037}" srcOrd="0" destOrd="2" presId="urn:microsoft.com/office/officeart/2005/8/layout/hList1"/>
    <dgm:cxn modelId="{E53F18F7-8E85-4B97-8CC4-9669618AB81D}" srcId="{3674CEF8-7D98-415F-A8FE-BB22F252CDB2}" destId="{6FC4E753-5528-4A10-A890-FE9F5809C766}" srcOrd="1" destOrd="0" parTransId="{E3EA37E9-B8E0-49C4-BAD0-E782161659E3}" sibTransId="{73317BE7-F8FF-4192-B926-6CCA00D5C86A}"/>
    <dgm:cxn modelId="{F85F6F0B-6280-4E86-B495-B81E2948871D}" type="presParOf" srcId="{06C9F403-EC49-443A-8D68-EB1C4B85582E}" destId="{7D0C9320-E6AD-4E27-8E10-97319BF68AE1}" srcOrd="0" destOrd="0" presId="urn:microsoft.com/office/officeart/2005/8/layout/hList1"/>
    <dgm:cxn modelId="{3FDC3340-3006-45EF-A993-6AF7081BBF23}" type="presParOf" srcId="{7D0C9320-E6AD-4E27-8E10-97319BF68AE1}" destId="{E382F533-AD27-4255-967A-707D6BA7A20B}" srcOrd="0" destOrd="0" presId="urn:microsoft.com/office/officeart/2005/8/layout/hList1"/>
    <dgm:cxn modelId="{5912B460-8BDD-4766-99C2-37B7A3C2BF5C}" type="presParOf" srcId="{7D0C9320-E6AD-4E27-8E10-97319BF68AE1}" destId="{925DCAFE-256D-4F16-B203-92942A358037}" srcOrd="1" destOrd="0" presId="urn:microsoft.com/office/officeart/2005/8/layout/hList1"/>
    <dgm:cxn modelId="{0753E979-417A-42D8-B344-E3380C453FF3}" type="presParOf" srcId="{06C9F403-EC49-443A-8D68-EB1C4B85582E}" destId="{EB02CEC9-2000-43FA-9283-9D1C967F2D7B}" srcOrd="1" destOrd="0" presId="urn:microsoft.com/office/officeart/2005/8/layout/hList1"/>
    <dgm:cxn modelId="{3E2A26E1-8954-4843-A78B-55656885AE50}" type="presParOf" srcId="{06C9F403-EC49-443A-8D68-EB1C4B85582E}" destId="{21C952F9-E2BC-4EDF-AF30-C20079ED97F2}" srcOrd="2" destOrd="0" presId="urn:microsoft.com/office/officeart/2005/8/layout/hList1"/>
    <dgm:cxn modelId="{5B5098C5-6297-4ABC-BDA7-2468793CAF06}" type="presParOf" srcId="{21C952F9-E2BC-4EDF-AF30-C20079ED97F2}" destId="{D2C9DB24-A80F-418E-B34B-7897AF0C4104}" srcOrd="0" destOrd="0" presId="urn:microsoft.com/office/officeart/2005/8/layout/hList1"/>
    <dgm:cxn modelId="{4E11458F-230A-47A8-9464-07DC29FEDE85}" type="presParOf" srcId="{21C952F9-E2BC-4EDF-AF30-C20079ED97F2}" destId="{027625B7-8782-4E6A-8E67-27952FE33286}" srcOrd="1" destOrd="0" presId="urn:microsoft.com/office/officeart/2005/8/layout/hList1"/>
    <dgm:cxn modelId="{0E9C5FE4-8CB5-4B82-951A-EDD1F36EF33F}" type="presParOf" srcId="{06C9F403-EC49-443A-8D68-EB1C4B85582E}" destId="{5CCB98F5-EB13-4BB3-91AA-E480ADC815D6}" srcOrd="3" destOrd="0" presId="urn:microsoft.com/office/officeart/2005/8/layout/hList1"/>
    <dgm:cxn modelId="{2A9A3CB9-477C-4F2A-B290-B22A01EFB714}" type="presParOf" srcId="{06C9F403-EC49-443A-8D68-EB1C4B85582E}" destId="{10278D38-6B5F-46D5-9DCF-2FCEDFA28390}" srcOrd="4" destOrd="0" presId="urn:microsoft.com/office/officeart/2005/8/layout/hList1"/>
    <dgm:cxn modelId="{D87EE3C3-A51D-43DD-8A60-EBA75328DD3B}" type="presParOf" srcId="{10278D38-6B5F-46D5-9DCF-2FCEDFA28390}" destId="{B2C6A604-FDD2-40FD-84AE-5F4B5877DD1C}" srcOrd="0" destOrd="0" presId="urn:microsoft.com/office/officeart/2005/8/layout/hList1"/>
    <dgm:cxn modelId="{AD8079DB-B785-458B-97EE-8AD96BD1C6AB}" type="presParOf" srcId="{10278D38-6B5F-46D5-9DCF-2FCEDFA28390}" destId="{9C7C1298-8933-4469-8921-228D5B1BF9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251E5-EBAB-4BAD-BFF0-2A7AB6F1836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Barra de menú</a:t>
          </a:r>
          <a:endParaRPr lang="es-CO" sz="2900" kern="1200" dirty="0"/>
        </a:p>
      </dsp:txBody>
      <dsp:txXfrm>
        <a:off x="3080" y="587032"/>
        <a:ext cx="2444055" cy="1466433"/>
      </dsp:txXfrm>
    </dsp:sp>
    <dsp:sp modelId="{FFC121CF-5F3B-4455-8F4C-526FC2CCBD00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Herramientas de acceso rápido</a:t>
          </a:r>
          <a:endParaRPr lang="es-CO" sz="2900" kern="1200" dirty="0"/>
        </a:p>
      </dsp:txBody>
      <dsp:txXfrm>
        <a:off x="2691541" y="587032"/>
        <a:ext cx="2444055" cy="1466433"/>
      </dsp:txXfrm>
    </dsp:sp>
    <dsp:sp modelId="{8B181FFF-8CD7-444D-923C-2C16CB9903D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Ventana de comando</a:t>
          </a:r>
          <a:endParaRPr lang="es-CO" sz="2900" kern="1200" dirty="0"/>
        </a:p>
      </dsp:txBody>
      <dsp:txXfrm>
        <a:off x="5380002" y="587032"/>
        <a:ext cx="2444055" cy="1466433"/>
      </dsp:txXfrm>
    </dsp:sp>
    <dsp:sp modelId="{EEE452CA-3BEF-4593-8E55-052730BAB37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Ventana de resultados</a:t>
          </a:r>
          <a:endParaRPr lang="es-CO" sz="2900" kern="1200" dirty="0"/>
        </a:p>
      </dsp:txBody>
      <dsp:txXfrm>
        <a:off x="8068463" y="587032"/>
        <a:ext cx="2444055" cy="1466433"/>
      </dsp:txXfrm>
    </dsp:sp>
    <dsp:sp modelId="{37265535-4355-4BBD-8D49-3832F22F8E9C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Ventana de historial</a:t>
          </a:r>
          <a:endParaRPr lang="es-CO" sz="2900" kern="1200" dirty="0"/>
        </a:p>
      </dsp:txBody>
      <dsp:txXfrm>
        <a:off x="3080" y="2297871"/>
        <a:ext cx="2444055" cy="1466433"/>
      </dsp:txXfrm>
    </dsp:sp>
    <dsp:sp modelId="{3A01036C-51C6-40E0-BD32-E9051092C3CE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Ventana del editor</a:t>
          </a:r>
          <a:endParaRPr lang="es-CO" sz="2900" kern="1200" dirty="0"/>
        </a:p>
      </dsp:txBody>
      <dsp:txXfrm>
        <a:off x="2691541" y="2297871"/>
        <a:ext cx="2444055" cy="1466433"/>
      </dsp:txXfrm>
    </dsp:sp>
    <dsp:sp modelId="{EC8BD219-72F0-4D03-A4B5-A60EA1F27C67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Ventana de elementos</a:t>
          </a:r>
          <a:endParaRPr lang="es-CO" sz="2900" kern="1200" dirty="0"/>
        </a:p>
      </dsp:txBody>
      <dsp:txXfrm>
        <a:off x="5380002" y="2297871"/>
        <a:ext cx="2444055" cy="1466433"/>
      </dsp:txXfrm>
    </dsp:sp>
    <dsp:sp modelId="{2659C467-12F8-4BB7-A3BB-B6E6B91AA50D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Visor de resultados</a:t>
          </a:r>
          <a:endParaRPr lang="es-CO" sz="2900" kern="1200" dirty="0"/>
        </a:p>
      </dsp:txBody>
      <dsp:txXfrm>
        <a:off x="806846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F533-AD27-4255-967A-707D6BA7A20B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Números</a:t>
          </a:r>
          <a:endParaRPr lang="es-CO" sz="3500" kern="1200" dirty="0"/>
        </a:p>
      </dsp:txBody>
      <dsp:txXfrm>
        <a:off x="3286" y="774824"/>
        <a:ext cx="3203971" cy="1264489"/>
      </dsp:txXfrm>
    </dsp:sp>
    <dsp:sp modelId="{925DCAFE-256D-4F16-B203-92942A358037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Enteros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Decimales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Complejos</a:t>
          </a:r>
          <a:endParaRPr lang="es-CO" sz="2400" kern="1200" dirty="0"/>
        </a:p>
      </dsp:txBody>
      <dsp:txXfrm>
        <a:off x="3286" y="2039313"/>
        <a:ext cx="3203971" cy="1537199"/>
      </dsp:txXfrm>
    </dsp:sp>
    <dsp:sp modelId="{D2C9DB24-A80F-418E-B34B-7897AF0C4104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Cadenas de texto (String)</a:t>
          </a:r>
          <a:endParaRPr lang="es-CO" sz="3500" kern="1200" dirty="0"/>
        </a:p>
      </dsp:txBody>
      <dsp:txXfrm>
        <a:off x="3655814" y="774824"/>
        <a:ext cx="3203971" cy="1264489"/>
      </dsp:txXfrm>
    </dsp:sp>
    <dsp:sp modelId="{027625B7-8782-4E6A-8E67-27952FE33286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Con comillas simples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Con comillas dobles</a:t>
          </a:r>
          <a:endParaRPr lang="es-CO" sz="2400" kern="1200" dirty="0"/>
        </a:p>
      </dsp:txBody>
      <dsp:txXfrm>
        <a:off x="3655814" y="2039313"/>
        <a:ext cx="3203971" cy="1537199"/>
      </dsp:txXfrm>
    </dsp:sp>
    <dsp:sp modelId="{B2C6A604-FDD2-40FD-84AE-5F4B5877DD1C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Booleanos</a:t>
          </a:r>
          <a:endParaRPr lang="es-CO" sz="3500" kern="1200" dirty="0"/>
        </a:p>
      </dsp:txBody>
      <dsp:txXfrm>
        <a:off x="7308342" y="774824"/>
        <a:ext cx="3203971" cy="1264489"/>
      </dsp:txXfrm>
    </dsp:sp>
    <dsp:sp modelId="{9C7C1298-8933-4469-8921-228D5B1BF918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2400" kern="1200" dirty="0"/>
            <a:t>Lenguaje más básico de programación, 1 (</a:t>
          </a:r>
          <a14:m xmlns:a14="http://schemas.microsoft.com/office/drawing/2010/main">
            <m:oMath xmlns:m="http://schemas.openxmlformats.org/officeDocument/2006/math">
              <m:r>
                <a:rPr lang="es-419" sz="2400" b="0" i="1" kern="1200" smtClean="0">
                  <a:latin typeface="Cambria Math" panose="02040503050406030204" pitchFamily="18" charset="0"/>
                </a:rPr>
                <m:t>𝑇𝑟𝑢𝑒</m:t>
              </m:r>
            </m:oMath>
          </a14:m>
          <a:r>
            <a:rPr lang="es-419" sz="2400" kern="1200" dirty="0"/>
            <a:t>) y 0 (</a:t>
          </a:r>
          <a14:m xmlns:a14="http://schemas.microsoft.com/office/drawing/2010/main">
            <m:oMath xmlns:m="http://schemas.openxmlformats.org/officeDocument/2006/math">
              <m:r>
                <a:rPr lang="es-419" sz="2400" b="0" i="1" kern="1200" smtClean="0">
                  <a:latin typeface="Cambria Math" panose="02040503050406030204" pitchFamily="18" charset="0"/>
                </a:rPr>
                <m:t>𝐹𝑎𝑙𝑠𝑒</m:t>
              </m:r>
            </m:oMath>
          </a14:m>
          <a:r>
            <a:rPr lang="es-419" sz="2400" kern="1200" dirty="0"/>
            <a:t>)</a:t>
          </a:r>
          <a:endParaRPr lang="es-CO" sz="2400" kern="1200" dirty="0"/>
        </a:p>
      </dsp:txBody>
      <dsp:txXfrm>
        <a:off x="7308342" y="2039313"/>
        <a:ext cx="3203971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EDAB-23E2-BF45-8E80-78111B2803C1}" type="datetimeFigureOut">
              <a:rPr lang="en-CO" smtClean="0"/>
              <a:t>04/28/2021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4:</a:t>
            </a:r>
            <a:br>
              <a:rPr lang="es-CO" dirty="0"/>
            </a:br>
            <a:r>
              <a:rPr lang="es-CO" dirty="0"/>
              <a:t>Inicio básico y formas de organizar información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Directorio de trabajo – Stata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s-419" dirty="0"/>
                  <a:t>Con el comando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s-419" dirty="0"/>
                  <a:t> podemos fijar y conocer el directorio</a:t>
                </a:r>
              </a:p>
              <a:p>
                <a:r>
                  <a:rPr lang="es-419" dirty="0"/>
                  <a:t>Entre comillas definimos la carpeta del ordenador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DBECD6-101C-429D-B73D-D20D523C5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374" y="3652946"/>
            <a:ext cx="6120000" cy="3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Directorio de trabajo – R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Con el comando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𝑔𝑒𝑡𝑤𝑑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s-419" dirty="0"/>
                  <a:t> es posible conocer el directorio actual</a:t>
                </a:r>
              </a:p>
              <a:p>
                <a:r>
                  <a:rPr lang="es-419" dirty="0"/>
                  <a:t>Con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419" i="1" dirty="0" err="1" smtClean="0">
                        <a:latin typeface="Cambria Math" panose="02040503050406030204" pitchFamily="18" charset="0"/>
                      </a:rPr>
                      <m:t>𝑒𝑡𝑤𝑑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s-419" dirty="0"/>
                  <a:t> se fija el directorio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 r="-4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6C6158-B1F5-42AC-B71D-D917E38D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89" y="3935231"/>
            <a:ext cx="6480000" cy="3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Directorio de trabajo – Python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</p:spPr>
            <p:txBody>
              <a:bodyPr anchor="ctr"/>
              <a:lstStyle/>
              <a:p>
                <a:r>
                  <a:rPr lang="es-419" dirty="0"/>
                  <a:t>El comando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𝑝𝑤𝑑</m:t>
                    </m:r>
                  </m:oMath>
                </a14:m>
                <a:r>
                  <a:rPr lang="es-419" dirty="0"/>
                  <a:t> nos permite conocer la ubicación actual del directorio</a:t>
                </a:r>
              </a:p>
              <a:p>
                <a:r>
                  <a:rPr lang="es-419" dirty="0"/>
                  <a:t>Con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s-419" dirty="0"/>
                  <a:t> es posible cambiar el directorio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  <a:blipFill>
                <a:blip r:embed="rId2"/>
                <a:stretch>
                  <a:fillRect l="-3285" r="-41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F2E0CAD-082A-47BA-A50C-EAC8C3AC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11" y="3224945"/>
            <a:ext cx="5040000" cy="7063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E24C29-45D0-4145-8C56-E739B28CA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90" y="4585115"/>
            <a:ext cx="6120000" cy="4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F487D-1B5E-42F7-8B12-39EFBDEA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d. Atajos de teclado del editor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70D9D044-C191-4410-BE86-BBEF020F3E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6478491"/>
                  </p:ext>
                </p:extLst>
              </p:nvPr>
            </p:nvGraphicFramePr>
            <p:xfrm>
              <a:off x="726917" y="2003147"/>
              <a:ext cx="10738166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328">
                      <a:extLst>
                        <a:ext uri="{9D8B030D-6E8A-4147-A177-3AD203B41FA5}">
                          <a16:colId xmlns:a16="http://schemas.microsoft.com/office/drawing/2014/main" val="1940959364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566662536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314393965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055586514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983743871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714949311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5924491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Stata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R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Python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657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baseline="0" dirty="0">
                              <a:solidFill>
                                <a:schemeClr val="bg1"/>
                              </a:solidFill>
                            </a:rPr>
                            <a:t>Tarea</a:t>
                          </a:r>
                          <a:endParaRPr lang="es-CO" sz="1600" i="1" baseline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21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Seleccionar línea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29453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Ejecutar órdenes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𝐸𝑛𝑡𝑒𝑟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𝐸𝑛𝑡𝑒𝑟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𝐸𝑛𝑡𝑒𝑟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𝐸𝑛𝑡𝑒𝑟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87643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Crear nuevo script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1069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Comentar líneas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s-CO" sz="16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⇧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+ /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+/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933951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Guardar progreso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06575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Buscar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𝐸𝑠𝑐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𝐸𝑠𝑐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07226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Reemplazar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𝐴𝑙𝑡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𝐶𝑡𝑟𝑙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i="1" dirty="0" smtClean="0">
                                    <a:latin typeface="Cambria Math" panose="02040503050406030204" pitchFamily="18" charset="0"/>
                                  </a:rPr>
                                  <m:t>⌘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𝐸𝑠𝑐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𝐸𝑠𝑐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419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564776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70D9D044-C191-4410-BE86-BBEF020F3E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6478491"/>
                  </p:ext>
                </p:extLst>
              </p:nvPr>
            </p:nvGraphicFramePr>
            <p:xfrm>
              <a:off x="726917" y="2003147"/>
              <a:ext cx="10738166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328">
                      <a:extLst>
                        <a:ext uri="{9D8B030D-6E8A-4147-A177-3AD203B41FA5}">
                          <a16:colId xmlns:a16="http://schemas.microsoft.com/office/drawing/2014/main" val="1940959364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566662536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314393965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055586514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983743871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2714949311"/>
                        </a:ext>
                      </a:extLst>
                    </a:gridCol>
                    <a:gridCol w="1500473">
                      <a:extLst>
                        <a:ext uri="{9D8B030D-6E8A-4147-A177-3AD203B41FA5}">
                          <a16:colId xmlns:a16="http://schemas.microsoft.com/office/drawing/2014/main" val="159244918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O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Stata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R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419" sz="2800" dirty="0"/>
                            <a:t>Python</a:t>
                          </a:r>
                          <a:endParaRPr lang="es-CO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16574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baseline="0" dirty="0">
                              <a:solidFill>
                                <a:schemeClr val="bg1"/>
                              </a:solidFill>
                            </a:rPr>
                            <a:t>Tarea</a:t>
                          </a:r>
                          <a:endParaRPr lang="es-CO" sz="1600" i="1" baseline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Windows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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i="1" dirty="0">
                              <a:solidFill>
                                <a:schemeClr val="bg1"/>
                              </a:solidFill>
                            </a:rPr>
                            <a:t>Mac OS </a:t>
                          </a:r>
                          <a:r>
                            <a:rPr lang="es-CO" sz="2000" b="0" i="0" dirty="0">
                              <a:solidFill>
                                <a:schemeClr val="bg1"/>
                              </a:solidFill>
                              <a:effectLst/>
                              <a:latin typeface="FontAwesome" pitchFamily="2" charset="0"/>
                            </a:rPr>
                            <a:t></a:t>
                          </a:r>
                          <a:endParaRPr lang="es-CO" sz="20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21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Seleccionar línea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260656" r="-50203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260656" r="-40203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260656" r="-30203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260656" r="-200810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260656" r="-101626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260656" r="-1626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53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Ejecutar órdenes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360656" r="-50203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360656" r="-40203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360656" r="-30203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360656" r="-200810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360656" r="-101626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360656" r="-1626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643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Crear nuevo script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460656" r="-50203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460656" r="-40203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460656" r="-30203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460656" r="-200810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460656" r="-101626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460656" r="-1626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9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Comentar líneas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560656" r="-50203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560656" r="-40203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560656" r="-30203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560656" r="-200810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560656" r="-10162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560656" r="-1626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951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Guardar progreso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660656" r="-50203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660656" r="-40203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660656" r="-30203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660656" r="-20081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660656" r="-101626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660656" r="-1626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575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Buscar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760656" r="-50203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760656" r="-40203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760656" r="-30203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760656" r="-20081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760656" r="-10162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760656" r="-1626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226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419" sz="1600" dirty="0"/>
                            <a:t>Reemplazar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116260" t="-860656" r="-50203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216260" t="-860656" r="-40203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316260" t="-860656" r="-30203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414575" t="-860656" r="-20081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516667" t="-860656" r="-10162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36000" marR="36000" marT="36000" marB="36000" anchor="ctr">
                        <a:blipFill>
                          <a:blip r:embed="rId2"/>
                          <a:stretch>
                            <a:fillRect l="-616667" t="-860656" r="-162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7761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C0AD4EE-DE3F-4F9B-B3E9-A261898201C0}"/>
                  </a:ext>
                </a:extLst>
              </p:cNvPr>
              <p:cNvSpPr txBox="1"/>
              <p:nvPr/>
            </p:nvSpPr>
            <p:spPr>
              <a:xfrm>
                <a:off x="726917" y="5618915"/>
                <a:ext cx="10738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419" sz="1600" b="1" dirty="0"/>
                  <a:t>Nota</a:t>
                </a:r>
                <a:r>
                  <a:rPr lang="es-419" sz="1600" dirty="0"/>
                  <a:t>: Las funciones de copiar, cortar, pegar, deshacer y rehacer son las de cualquier procesador de texto. En R Studio, la combinación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419" sz="1600" b="0" i="0" dirty="0" smtClean="0">
                        <a:latin typeface="Cambria Math" panose="02040503050406030204" pitchFamily="18" charset="0"/>
                      </a:rPr>
                      <m:t>Alt</m:t>
                    </m:r>
                    <m:r>
                      <a:rPr lang="es-419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CO">
                        <a:solidFill>
                          <a:schemeClr val="dk1"/>
                        </a:solidFill>
                      </a:rPr>
                      <m:t>⇧</m:t>
                    </m:r>
                    <m:r>
                      <a:rPr lang="es-419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sz="1600" dirty="0"/>
                  <a:t> permite ver todos los atajos de teclado disponibles. Con </a:t>
                </a:r>
                <a14:m>
                  <m:oMath xmlns:m="http://schemas.openxmlformats.org/officeDocument/2006/math"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𝐸𝑠𝑐</m:t>
                    </m:r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419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1600" dirty="0"/>
                  <a:t> se obtiene algo similar en </a:t>
                </a:r>
                <a:r>
                  <a:rPr lang="es-CO" sz="1600" dirty="0" err="1"/>
                  <a:t>Jupyter</a:t>
                </a:r>
                <a:r>
                  <a:rPr lang="es-CO" sz="1600" dirty="0"/>
                  <a:t>.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C0AD4EE-DE3F-4F9B-B3E9-A2618982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7" y="5618915"/>
                <a:ext cx="10738166" cy="584775"/>
              </a:xfrm>
              <a:prstGeom prst="rect">
                <a:avLst/>
              </a:prstGeom>
              <a:blipFill>
                <a:blip r:embed="rId3"/>
                <a:stretch>
                  <a:fillRect l="-284" t="-3125" r="-284" b="-12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7A51CABD-69E8-4249-9C92-24E3BDBBE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9183755" y="1552898"/>
            <a:ext cx="1440000" cy="42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8E0758BC-5E63-419A-8722-DEC6AF93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90" y="1619690"/>
            <a:ext cx="1080000" cy="282793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D2A6A-6E74-4D99-A7E5-7CF004EF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039" y="1546755"/>
            <a:ext cx="540000" cy="405886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E0EFDBD-4714-485F-BFDF-FC59BDB7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5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d. Documentación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Descripción</a:t>
            </a:r>
          </a:p>
          <a:p>
            <a:r>
              <a:rPr lang="es-CO" dirty="0"/>
              <a:t>Uso (sintaxis)</a:t>
            </a:r>
          </a:p>
          <a:p>
            <a:r>
              <a:rPr lang="es-CO" dirty="0"/>
              <a:t>Argumentos</a:t>
            </a:r>
          </a:p>
          <a:p>
            <a:r>
              <a:rPr lang="es-CO" dirty="0"/>
              <a:t>Detalles</a:t>
            </a:r>
          </a:p>
          <a:p>
            <a:r>
              <a:rPr lang="es-CO" dirty="0"/>
              <a:t>Valor</a:t>
            </a:r>
          </a:p>
          <a:p>
            <a:r>
              <a:rPr lang="es-CO" dirty="0"/>
              <a:t>Advertencias</a:t>
            </a:r>
          </a:p>
          <a:p>
            <a:r>
              <a:rPr lang="es-CO" dirty="0"/>
              <a:t>Notas</a:t>
            </a:r>
          </a:p>
          <a:p>
            <a:r>
              <a:rPr lang="es-CO" dirty="0"/>
              <a:t>Referencias</a:t>
            </a:r>
          </a:p>
          <a:p>
            <a:r>
              <a:rPr lang="es-CO" dirty="0"/>
              <a:t>Ver también</a:t>
            </a:r>
          </a:p>
          <a:p>
            <a:r>
              <a:rPr lang="es-CO" dirty="0"/>
              <a:t>Ejemplos</a:t>
            </a:r>
          </a:p>
          <a:p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8D9FE9A5-0336-41DB-935B-DD158C0A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2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d. Documentación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/>
              <a:t>Descripción</a:t>
            </a:r>
          </a:p>
          <a:p>
            <a:r>
              <a:rPr lang="es-CO" b="1" dirty="0"/>
              <a:t>Uso (sintaxis)</a:t>
            </a:r>
          </a:p>
          <a:p>
            <a:r>
              <a:rPr lang="es-CO" b="1" dirty="0"/>
              <a:t>Argumentos</a:t>
            </a:r>
          </a:p>
          <a:p>
            <a:r>
              <a:rPr lang="es-CO" dirty="0"/>
              <a:t>Detalles</a:t>
            </a:r>
          </a:p>
          <a:p>
            <a:r>
              <a:rPr lang="es-CO" dirty="0"/>
              <a:t>Valor</a:t>
            </a:r>
          </a:p>
          <a:p>
            <a:r>
              <a:rPr lang="es-CO" dirty="0"/>
              <a:t>Advertencias</a:t>
            </a:r>
          </a:p>
          <a:p>
            <a:r>
              <a:rPr lang="es-CO" dirty="0"/>
              <a:t>Notas</a:t>
            </a:r>
          </a:p>
          <a:p>
            <a:r>
              <a:rPr lang="es-CO" dirty="0"/>
              <a:t>Referencias</a:t>
            </a:r>
          </a:p>
          <a:p>
            <a:r>
              <a:rPr lang="es-CO" dirty="0"/>
              <a:t>Ver también</a:t>
            </a:r>
          </a:p>
          <a:p>
            <a:r>
              <a:rPr lang="es-CO" dirty="0"/>
              <a:t>Ejemplos</a:t>
            </a:r>
          </a:p>
          <a:p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84DDDF7-FFDE-41AD-A1E1-F205FAE2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18" y="1290274"/>
            <a:ext cx="4320000" cy="5422040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EBE7D2B3-0CF2-47C6-A47A-69540682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d. Documentación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Descripción</a:t>
            </a:r>
          </a:p>
          <a:p>
            <a:r>
              <a:rPr lang="es-CO" dirty="0"/>
              <a:t>Uso (sintaxis)</a:t>
            </a:r>
          </a:p>
          <a:p>
            <a:r>
              <a:rPr lang="es-CO" dirty="0"/>
              <a:t>Argumentos</a:t>
            </a:r>
          </a:p>
          <a:p>
            <a:r>
              <a:rPr lang="es-CO" dirty="0"/>
              <a:t>Detalles</a:t>
            </a:r>
          </a:p>
          <a:p>
            <a:r>
              <a:rPr lang="es-CO" dirty="0"/>
              <a:t>Valor</a:t>
            </a:r>
          </a:p>
          <a:p>
            <a:r>
              <a:rPr lang="es-CO" dirty="0"/>
              <a:t>Advertencias</a:t>
            </a:r>
          </a:p>
          <a:p>
            <a:r>
              <a:rPr lang="es-CO" b="1" dirty="0"/>
              <a:t>Notas</a:t>
            </a:r>
          </a:p>
          <a:p>
            <a:r>
              <a:rPr lang="es-CO" b="1" dirty="0"/>
              <a:t>Referencias</a:t>
            </a:r>
          </a:p>
          <a:p>
            <a:r>
              <a:rPr lang="es-CO" b="1" dirty="0"/>
              <a:t>Ver también</a:t>
            </a:r>
          </a:p>
          <a:p>
            <a:r>
              <a:rPr lang="es-CO" b="1" dirty="0"/>
              <a:t>Ejemplos</a:t>
            </a:r>
          </a:p>
          <a:p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A8A2B-8C75-4C8E-AAE9-FF7A54DE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18" y="1283875"/>
            <a:ext cx="4320000" cy="5434838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F7EC5167-FA09-41C7-B469-36DC8922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Documentación – Stata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Se debe anteponer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h𝑒𝑙𝑝</m:t>
                    </m:r>
                  </m:oMath>
                </a14:m>
                <a:r>
                  <a:rPr lang="es-419" dirty="0"/>
                  <a:t> al comando deseado</a:t>
                </a:r>
              </a:p>
              <a:p>
                <a:r>
                  <a:rPr lang="es-419" dirty="0"/>
                  <a:t>Es posible pedir ayuda con la inicial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C872170A-2339-45AF-B138-D9BAB2C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469E02-3FC0-4E47-B94A-C793B940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89" y="3525768"/>
            <a:ext cx="2520000" cy="7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Documentación – R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Se debe anteponer el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s-419" dirty="0"/>
                  <a:t> para consultar la ayuda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 r="-25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E345A13-A254-43C4-B835-907BCDF1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89" y="3920660"/>
            <a:ext cx="6120000" cy="420458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6794B20F-62C2-4C86-B390-7A99C2BB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4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Documentación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419" dirty="0"/>
              <a:t>Se debe incluir dentro de paréntesis el comando deseado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5C884A92-035E-4008-B0A0-B2E493BE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11EBF7-5875-4641-8E93-C2949825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36" y="3148030"/>
            <a:ext cx="56197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6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85608-DAE2-4824-BFFD-01555B3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9E9E2-0180-4BEE-A081-BF32BEF1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Inicio básico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Interfaz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Comentarios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Directorio de trabajo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Atajos de teclado en el editor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Documentación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Formas de organizar información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Variables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Escalares y matrices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Listas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/>
              <a:t>Diccionarios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419" dirty="0" err="1"/>
              <a:t>Dataframes</a:t>
            </a:r>
            <a:endParaRPr lang="es-419" dirty="0"/>
          </a:p>
          <a:p>
            <a:pPr marL="971550" lvl="1" indent="-514350">
              <a:buFont typeface="+mj-lt"/>
              <a:buAutoNum type="alphaLcPeriod"/>
            </a:pPr>
            <a:endParaRPr lang="es-CO" dirty="0"/>
          </a:p>
        </p:txBody>
      </p:sp>
      <p:pic>
        <p:nvPicPr>
          <p:cNvPr id="6" name="Picture 2" descr="FACULTAD DE ECONOMIA">
            <a:extLst>
              <a:ext uri="{FF2B5EF4-FFF2-40B4-BE49-F238E27FC236}">
                <a16:creationId xmlns:a16="http://schemas.microsoft.com/office/drawing/2014/main" id="{750ACE0D-5460-4D45-91A6-AA629E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57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r>
              <a:rPr lang="es-419" dirty="0"/>
              <a:t>2. Formas de organizar información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64CF-12A0-4F90-BCCD-CEF32A6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Tipos de datos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7375D71-6B5C-4CB5-AFC8-0654A1DE8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7970481"/>
                  </p:ext>
                </p:extLst>
              </p:nvPr>
            </p:nvGraphicFramePr>
            <p:xfrm>
              <a:off x="838200" y="1666601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7375D71-6B5C-4CB5-AFC8-0654A1DE8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7970481"/>
                  </p:ext>
                </p:extLst>
              </p:nvPr>
            </p:nvGraphicFramePr>
            <p:xfrm>
              <a:off x="838200" y="1666601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5" name="Picture 2" descr="FACULTAD DE ECONOMIA">
            <a:extLst>
              <a:ext uri="{FF2B5EF4-FFF2-40B4-BE49-F238E27FC236}">
                <a16:creationId xmlns:a16="http://schemas.microsoft.com/office/drawing/2014/main" id="{E8813AF0-B1FA-4A3B-A477-C46912AC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8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Formas de almacenamiento de información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s-CO" dirty="0"/>
              <a:t>Variables</a:t>
            </a:r>
          </a:p>
          <a:p>
            <a:pPr marL="514350" indent="-514350">
              <a:buFont typeface="+mj-lt"/>
              <a:buAutoNum type="alphaLcPeriod"/>
            </a:pPr>
            <a:r>
              <a:rPr lang="es-419" dirty="0"/>
              <a:t>M</a:t>
            </a:r>
            <a:r>
              <a:rPr lang="es-CO" dirty="0" err="1"/>
              <a:t>atrices</a:t>
            </a:r>
            <a:endParaRPr lang="es-CO" dirty="0"/>
          </a:p>
          <a:p>
            <a:pPr marL="514350" indent="-514350">
              <a:buFont typeface="+mj-lt"/>
              <a:buAutoNum type="alphaLcPeriod"/>
            </a:pPr>
            <a:r>
              <a:rPr lang="es-CO" dirty="0"/>
              <a:t>Listas</a:t>
            </a:r>
          </a:p>
          <a:p>
            <a:pPr marL="514350" indent="-514350">
              <a:buFont typeface="+mj-lt"/>
              <a:buAutoNum type="alphaLcPeriod"/>
            </a:pPr>
            <a:r>
              <a:rPr lang="es-CO" dirty="0"/>
              <a:t>Diccionarios</a:t>
            </a:r>
          </a:p>
          <a:p>
            <a:pPr marL="514350" indent="-514350">
              <a:buFont typeface="+mj-lt"/>
              <a:buAutoNum type="alphaLcPeriod"/>
            </a:pPr>
            <a:r>
              <a:rPr lang="es-CO" dirty="0" err="1"/>
              <a:t>Dataframes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811319B9-A844-4E33-80E8-992DA92A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0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a. Variables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Son útiles para guardar información específica: nombres, valores, etc.</a:t>
            </a:r>
          </a:p>
          <a:p>
            <a:r>
              <a:rPr lang="es-CO" dirty="0"/>
              <a:t>Son elementos mutables pero no en Stata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D47B14EA-C40D-4A61-A24D-4C954BE5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9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Variables – Stata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Para crear variables usamos el comando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𝑔𝑒𝑛𝑒𝑟𝑎𝑡𝑒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869CA26F-5F2E-4EFB-B0C4-AD58597D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42D9BB-4B76-4C36-B8E4-830C2FEAC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789" y="3506697"/>
            <a:ext cx="2520000" cy="7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Variables –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n-CO" dirty="0"/>
              <a:t>Hay dos formas de darle un nombre a un valor como una variable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EB8C79C-30FA-4765-9825-7E84AAD5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19" y="3012108"/>
            <a:ext cx="4927600" cy="4699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B9306BA-12F9-4D7A-9FE0-43EAC10E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89" y="4001294"/>
            <a:ext cx="3327400" cy="1320800"/>
          </a:xfrm>
          <a:prstGeom prst="rect">
            <a:avLst/>
          </a:prstGeom>
        </p:spPr>
      </p:pic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9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Variables – Python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</p:spPr>
            <p:txBody>
              <a:bodyPr anchor="ctr"/>
              <a:lstStyle/>
              <a:p>
                <a:r>
                  <a:rPr lang="es-419" dirty="0"/>
                  <a:t>Se crean mediante el símbolo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  <a:blipFill>
                <a:blip r:embed="rId2"/>
                <a:stretch>
                  <a:fillRect l="-32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8" name="Marcador de contenido 15">
            <a:extLst>
              <a:ext uri="{FF2B5EF4-FFF2-40B4-BE49-F238E27FC236}">
                <a16:creationId xmlns:a16="http://schemas.microsoft.com/office/drawing/2014/main" id="{D96B86C6-9231-4D2D-945E-894C06F8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611" y="3412787"/>
            <a:ext cx="1800000" cy="1708861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0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b. Matrices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Almacenan información en más de una dimensión</a:t>
            </a:r>
          </a:p>
          <a:p>
            <a:r>
              <a:rPr lang="es-CO" dirty="0"/>
              <a:t>Son elementos mutables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D47B14EA-C40D-4A61-A24D-4C954BE5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1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Matrices – Stata – Escalares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s-419" dirty="0"/>
              <a:t>Son matrices de orden 1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DF840F-4563-4526-B9B7-9B573F10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07" y="2425576"/>
            <a:ext cx="1724025" cy="13144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8A99AD-3E2B-4D96-9D62-BBC1BDCD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97" y="4129190"/>
            <a:ext cx="1143000" cy="120967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5B40C7D-9792-4126-80FA-AE0887A73D04}"/>
              </a:ext>
            </a:extLst>
          </p:cNvPr>
          <p:cNvSpPr/>
          <p:nvPr/>
        </p:nvSpPr>
        <p:spPr>
          <a:xfrm>
            <a:off x="2913519" y="2625601"/>
            <a:ext cx="12150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Ambiente base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1302DC1-96E3-4DFB-A9FA-F4CA8FC958D8}"/>
              </a:ext>
            </a:extLst>
          </p:cNvPr>
          <p:cNvSpPr/>
          <p:nvPr/>
        </p:nvSpPr>
        <p:spPr>
          <a:xfrm>
            <a:off x="2913519" y="4276828"/>
            <a:ext cx="12150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Ambiente MATA</a:t>
            </a:r>
          </a:p>
        </p:txBody>
      </p:sp>
      <p:pic>
        <p:nvPicPr>
          <p:cNvPr id="13" name="Picture 2" descr="FACULTAD DE ECONOMIA">
            <a:extLst>
              <a:ext uri="{FF2B5EF4-FFF2-40B4-BE49-F238E27FC236}">
                <a16:creationId xmlns:a16="http://schemas.microsoft.com/office/drawing/2014/main" id="{320C6BE5-87E3-4737-A9C6-E1C974CA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59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Matrices – Stata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Permiten almacenar números en un arreglo con filas y columnas</a:t>
            </a:r>
          </a:p>
          <a:p>
            <a:r>
              <a:rPr lang="es-CO" dirty="0"/>
              <a:t>Según el ambiente se pueden crear con un comando de forma directa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BEFF21-3F2F-43D8-B7D8-6D7EA903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5" y="3440609"/>
            <a:ext cx="2880000" cy="15250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E2AF3A-205B-4097-A0F3-3A07B779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38" y="3447147"/>
            <a:ext cx="2956801" cy="151200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384F566-4AD3-4D18-88F0-6FD0A6196E66}"/>
              </a:ext>
            </a:extLst>
          </p:cNvPr>
          <p:cNvSpPr/>
          <p:nvPr/>
        </p:nvSpPr>
        <p:spPr>
          <a:xfrm>
            <a:off x="1763169" y="2760943"/>
            <a:ext cx="212701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Ambiente base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CF12673-E0D7-4CF6-8ED2-17DECC5983D4}"/>
              </a:ext>
            </a:extLst>
          </p:cNvPr>
          <p:cNvSpPr/>
          <p:nvPr/>
        </p:nvSpPr>
        <p:spPr>
          <a:xfrm>
            <a:off x="4979433" y="2757407"/>
            <a:ext cx="1929009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Ambiente MATA</a:t>
            </a:r>
          </a:p>
        </p:txBody>
      </p:sp>
      <p:pic>
        <p:nvPicPr>
          <p:cNvPr id="12" name="Picture 2" descr="FACULTAD DE ECONOMIA">
            <a:extLst>
              <a:ext uri="{FF2B5EF4-FFF2-40B4-BE49-F238E27FC236}">
                <a16:creationId xmlns:a16="http://schemas.microsoft.com/office/drawing/2014/main" id="{F130D7A4-3DCC-4FE3-9032-5E7632C8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1122363"/>
            <a:ext cx="9833109" cy="309182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 Inicio básico</a:t>
            </a:r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73467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8090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60090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Matrices – R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es-419" dirty="0"/>
                  <a:t>El comando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s-419" dirty="0"/>
                  <a:t> permite crear un arreglo de cualquier dimensión</a:t>
                </a:r>
              </a:p>
              <a:p>
                <a:r>
                  <a:rPr lang="es-419" dirty="0"/>
                  <a:t>También es posible usar la sintaxis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3)</m:t>
                    </m:r>
                  </m:oMath>
                </a14:m>
                <a:r>
                  <a:rPr lang="es-419" dirty="0"/>
                  <a:t> para crear vectores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138BEA87-D563-40D4-BD94-60334CE9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50B52A-2322-45B4-97B0-EBF1AD06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11" y="2753811"/>
            <a:ext cx="2880000" cy="13383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0089BB-6EF3-4EA0-A1DE-D0CE83906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92" y="4433288"/>
            <a:ext cx="6120000" cy="11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2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Matrices – Python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</p:spPr>
            <p:txBody>
              <a:bodyPr anchor="ctr"/>
              <a:lstStyle/>
              <a:p>
                <a:r>
                  <a:rPr lang="es-419" dirty="0"/>
                  <a:t>Es necesario importar la biblioteca de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𝑛𝑢𝑚𝑝𝑦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  <a:blipFill>
                <a:blip r:embed="rId2"/>
                <a:stretch>
                  <a:fillRect l="-32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F6AE82E8-C31A-4AFD-B43E-7FC92E3B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B95C02A-9342-43AA-853E-8BDE456B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97" y="3085099"/>
            <a:ext cx="2924175" cy="23907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EA311F-A717-4EBE-B71E-91D258DDF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19" y="3253659"/>
            <a:ext cx="2880000" cy="19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Listas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Permiten almacenar cadenas de texto y números en un solo lugar</a:t>
            </a:r>
          </a:p>
          <a:p>
            <a:r>
              <a:rPr lang="es-CO" dirty="0"/>
              <a:t>Son elementos mutables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DB9999A1-6E75-4CE2-8743-556C5D0D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4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Listas –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s-419" dirty="0"/>
              <a:t>Permiten almacenar diferentes tipos de datos</a:t>
            </a:r>
          </a:p>
          <a:p>
            <a:r>
              <a:rPr lang="es-419" dirty="0"/>
              <a:t>Es posible acceder a cada elemento de la lista mediante el índice</a:t>
            </a:r>
          </a:p>
          <a:p>
            <a:r>
              <a:rPr lang="es-419" dirty="0"/>
              <a:t>Existen elementos llamados tuplas que no son mutables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4E8F6E17-E6CD-4517-B464-DFAAEE6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4548E8-2527-4C9B-9D3A-178EC04B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89" y="3081049"/>
            <a:ext cx="3600000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Listas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419" dirty="0"/>
              <a:t>Permiten almacenar diferentes tipos de datos</a:t>
            </a:r>
          </a:p>
          <a:p>
            <a:r>
              <a:rPr lang="es-419" dirty="0"/>
              <a:t>Es posible acceder a cada elemento de la lista mediante el índice</a:t>
            </a:r>
          </a:p>
          <a:p>
            <a:r>
              <a:rPr lang="es-419" dirty="0"/>
              <a:t>Existen elementos llamados tuplas que no son mutables</a:t>
            </a:r>
            <a:endParaRPr lang="en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AC3C6C29-4578-40F6-A3EF-AF603EA6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11" y="3174512"/>
            <a:ext cx="4320000" cy="21854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42924AE-44CE-4AAE-BB47-5ADF9569CF04}"/>
              </a:ext>
            </a:extLst>
          </p:cNvPr>
          <p:cNvSpPr txBox="1"/>
          <p:nvPr/>
        </p:nvSpPr>
        <p:spPr>
          <a:xfrm>
            <a:off x="2618931" y="4623279"/>
            <a:ext cx="3066251" cy="41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1" name="Picture 2" descr="FACULTAD DE ECONOMIA">
            <a:extLst>
              <a:ext uri="{FF2B5EF4-FFF2-40B4-BE49-F238E27FC236}">
                <a16:creationId xmlns:a16="http://schemas.microsoft.com/office/drawing/2014/main" id="{7A1BC4CE-1F35-483D-8A87-AE5B1A1F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0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d. Diccionarios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Facilitan el acceso a cada posición mediante el uso de claves</a:t>
            </a:r>
          </a:p>
          <a:p>
            <a:r>
              <a:rPr lang="es-CO" dirty="0"/>
              <a:t>Se crean usando llaves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16FF848E-58EB-44D7-8365-0AA69ABA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9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Diccionarios – R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/>
          <a:lstStyle/>
          <a:p>
            <a:r>
              <a:rPr lang="es-419" dirty="0"/>
              <a:t>No existen diccionarios en R, pero las listas trabajan de la misma manera</a:t>
            </a:r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EAAFFBAB-9E79-4E2F-BA5A-369960FE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494C0A-356E-489E-887F-00609296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18" y="3095335"/>
            <a:ext cx="3960000" cy="20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Diccionarios – Python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926" y="1825625"/>
            <a:ext cx="3345873" cy="4351338"/>
          </a:xfrm>
        </p:spPr>
        <p:txBody>
          <a:bodyPr anchor="ctr"/>
          <a:lstStyle/>
          <a:p>
            <a:r>
              <a:rPr lang="es-419" dirty="0"/>
              <a:t>No permite llaves duplicadas</a:t>
            </a:r>
          </a:p>
          <a:p>
            <a:r>
              <a:rPr lang="es-419" dirty="0"/>
              <a:t>Almacena cualquier tipo de datos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8" name="Marcador de contenido 11">
            <a:extLst>
              <a:ext uri="{FF2B5EF4-FFF2-40B4-BE49-F238E27FC236}">
                <a16:creationId xmlns:a16="http://schemas.microsoft.com/office/drawing/2014/main" id="{5B631A8B-5913-4C87-858E-E309727B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52" y="2656912"/>
            <a:ext cx="4275000" cy="9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660020-8368-4DED-B8E9-2439ACA8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52" y="3683917"/>
            <a:ext cx="4131262" cy="216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9DB907-DAA0-456E-8225-51A0788B8431}"/>
              </a:ext>
            </a:extLst>
          </p:cNvPr>
          <p:cNvSpPr txBox="1"/>
          <p:nvPr/>
        </p:nvSpPr>
        <p:spPr>
          <a:xfrm>
            <a:off x="2491652" y="5551258"/>
            <a:ext cx="4131262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5ADB41-D60E-45BE-9388-2BF4A3EEBD88}"/>
              </a:ext>
            </a:extLst>
          </p:cNvPr>
          <p:cNvSpPr txBox="1"/>
          <p:nvPr/>
        </p:nvSpPr>
        <p:spPr>
          <a:xfrm>
            <a:off x="2485027" y="4457954"/>
            <a:ext cx="4131262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2" name="Picture 2" descr="FACULTAD DE ECONOMIA">
            <a:extLst>
              <a:ext uri="{FF2B5EF4-FFF2-40B4-BE49-F238E27FC236}">
                <a16:creationId xmlns:a16="http://schemas.microsoft.com/office/drawing/2014/main" id="{767D08B7-CDAE-432A-A371-5AA813ECD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84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e. </a:t>
            </a:r>
            <a:r>
              <a:rPr lang="es-419" dirty="0" err="1"/>
              <a:t>Dataframes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419" dirty="0"/>
              <a:t>S</a:t>
            </a:r>
            <a:r>
              <a:rPr lang="es-CO" dirty="0" err="1"/>
              <a:t>on</a:t>
            </a:r>
            <a:r>
              <a:rPr lang="es-CO" dirty="0"/>
              <a:t> las formas más usadas en el análisis de datos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26423577-89DC-41A6-BDF8-18BA65BA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Dataframes</a:t>
            </a:r>
            <a:r>
              <a:rPr lang="es-419" dirty="0"/>
              <a:t> – Stata</a:t>
            </a:r>
            <a:endParaRPr lang="en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C93A01-2F22-45EB-AC6E-A5A87463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44" y="2408976"/>
            <a:ext cx="6191250" cy="1695450"/>
          </a:xfrm>
          <a:prstGeom prst="rect">
            <a:avLst/>
          </a:prstGeom>
        </p:spPr>
      </p:pic>
      <p:sp>
        <p:nvSpPr>
          <p:cNvPr id="23" name="Abrir llave 22">
            <a:extLst>
              <a:ext uri="{FF2B5EF4-FFF2-40B4-BE49-F238E27FC236}">
                <a16:creationId xmlns:a16="http://schemas.microsoft.com/office/drawing/2014/main" id="{0C3E0F69-2CEC-40A6-8382-DEE2F3D98EF8}"/>
              </a:ext>
            </a:extLst>
          </p:cNvPr>
          <p:cNvSpPr/>
          <p:nvPr/>
        </p:nvSpPr>
        <p:spPr>
          <a:xfrm rot="5400000">
            <a:off x="6411453" y="-190380"/>
            <a:ext cx="276306" cy="4747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EED1ED7-7722-4194-8B98-96BE7415CB45}"/>
              </a:ext>
            </a:extLst>
          </p:cNvPr>
          <p:cNvSpPr/>
          <p:nvPr/>
        </p:nvSpPr>
        <p:spPr>
          <a:xfrm>
            <a:off x="5538223" y="1687375"/>
            <a:ext cx="2022765" cy="27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E2888F28-91A4-4155-AE4B-E3C7AAFAAF3C}"/>
              </a:ext>
            </a:extLst>
          </p:cNvPr>
          <p:cNvSpPr/>
          <p:nvPr/>
        </p:nvSpPr>
        <p:spPr>
          <a:xfrm>
            <a:off x="2698042" y="2755627"/>
            <a:ext cx="314036" cy="12796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44FAA06-63A7-467F-8A07-DFAB2EE2CC13}"/>
              </a:ext>
            </a:extLst>
          </p:cNvPr>
          <p:cNvSpPr/>
          <p:nvPr/>
        </p:nvSpPr>
        <p:spPr>
          <a:xfrm rot="16200000">
            <a:off x="1670358" y="3257287"/>
            <a:ext cx="1651195" cy="276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D614C84-69EC-41DE-8DA1-25AC0237696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643218" y="4154900"/>
            <a:ext cx="1120623" cy="255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897CCCF-701B-4214-A41C-74CBA503CDAA}"/>
              </a:ext>
            </a:extLst>
          </p:cNvPr>
          <p:cNvSpPr/>
          <p:nvPr/>
        </p:nvSpPr>
        <p:spPr>
          <a:xfrm>
            <a:off x="2341301" y="4842728"/>
            <a:ext cx="1469421" cy="628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Índice de observación (_n)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615CE18-0A53-465D-B2C6-D3CF8A2427B6}"/>
              </a:ext>
            </a:extLst>
          </p:cNvPr>
          <p:cNvSpPr/>
          <p:nvPr/>
        </p:nvSpPr>
        <p:spPr>
          <a:xfrm>
            <a:off x="4068802" y="4842727"/>
            <a:ext cx="1469421" cy="628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con cadenas de caracteres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BCB78FF-FBFD-4898-9CC9-568EE2B51DED}"/>
              </a:ext>
            </a:extLst>
          </p:cNvPr>
          <p:cNvSpPr/>
          <p:nvPr/>
        </p:nvSpPr>
        <p:spPr>
          <a:xfrm>
            <a:off x="6076084" y="4842723"/>
            <a:ext cx="1469421" cy="628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Variables numéricas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9415CD9-DFD7-4757-83D0-AF84AB15BDCB}"/>
              </a:ext>
            </a:extLst>
          </p:cNvPr>
          <p:cNvSpPr/>
          <p:nvPr/>
        </p:nvSpPr>
        <p:spPr>
          <a:xfrm>
            <a:off x="8269320" y="4842725"/>
            <a:ext cx="1469421" cy="628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numérica con etiqueta de valor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4C3DD824-EFDE-4B3D-9766-021BA364F504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866077" y="3905291"/>
            <a:ext cx="1120626" cy="754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rir llave 32">
            <a:extLst>
              <a:ext uri="{FF2B5EF4-FFF2-40B4-BE49-F238E27FC236}">
                <a16:creationId xmlns:a16="http://schemas.microsoft.com/office/drawing/2014/main" id="{964E0E9D-2C54-4308-84AF-26066933B241}"/>
              </a:ext>
            </a:extLst>
          </p:cNvPr>
          <p:cNvSpPr/>
          <p:nvPr/>
        </p:nvSpPr>
        <p:spPr>
          <a:xfrm rot="16200000">
            <a:off x="6672642" y="2911368"/>
            <a:ext cx="276306" cy="31244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8E4B0AC-6CC4-465D-87A5-F59BC9607C68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8334469" y="4173163"/>
            <a:ext cx="1236124" cy="102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FACULTAD DE ECONOMIA">
            <a:extLst>
              <a:ext uri="{FF2B5EF4-FFF2-40B4-BE49-F238E27FC236}">
                <a16:creationId xmlns:a16="http://schemas.microsoft.com/office/drawing/2014/main" id="{A0AF6E79-6082-4517-A093-108DF3A7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2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F64CF-12A0-4F90-BCCD-CEF32A6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a. Interfaz de usuario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7375D71-6B5C-4CB5-AFC8-0654A1DE8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588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FACULTAD DE ECONOMIA">
            <a:extLst>
              <a:ext uri="{FF2B5EF4-FFF2-40B4-BE49-F238E27FC236}">
                <a16:creationId xmlns:a16="http://schemas.microsoft.com/office/drawing/2014/main" id="{53E0967B-CAFF-4839-9BB4-4C6ED66AD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Dataframes</a:t>
            </a:r>
            <a:r>
              <a:rPr lang="es-419" dirty="0"/>
              <a:t> – R</a:t>
            </a:r>
            <a:endParaRPr lang="en-CO" dirty="0"/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02AAD0EE-9858-4559-A105-EE830C21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FB750-8F51-4165-83A1-D8A8A029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219073"/>
            <a:ext cx="8724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Dataframes</a:t>
            </a:r>
            <a:r>
              <a:rPr lang="es-419" dirty="0"/>
              <a:t> – Python</a:t>
            </a:r>
            <a:endParaRPr lang="en-CO" dirty="0"/>
          </a:p>
        </p:txBody>
      </p:sp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8F18786D-5F3A-4382-96A3-28FAD079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8F8BF2-A58D-429E-A17B-68AC2088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690688"/>
            <a:ext cx="6480000" cy="41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b. Comentarios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Son útiles para agregar notas en el código</a:t>
            </a:r>
          </a:p>
          <a:p>
            <a:r>
              <a:rPr lang="es-CO" dirty="0"/>
              <a:t>Son una buena práctica de programación, ayudan a organizar el código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E88B3783-84E0-45E0-8266-F2EC11C2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6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Comentarios – Stata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Existen tres formas de crear comentarios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"∗"</m:t>
                    </m:r>
                  </m:oMath>
                </a14:m>
                <a:r>
                  <a:rPr lang="es-419" dirty="0"/>
                  <a:t> y </a:t>
                </a:r>
                <a14:m>
                  <m:oMath xmlns:m="http://schemas.openxmlformats.org/officeDocument/2006/math">
                    <m:r>
                      <a:rPr lang="es-419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/"</m:t>
                    </m:r>
                  </m:oMath>
                </a14:m>
                <a:r>
                  <a:rPr lang="es-419" dirty="0"/>
                  <a:t> son los símbolos relacionados con los comentarios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 r="-55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DE4D0-A135-5840-9A23-30D8CE403CB8}"/>
              </a:ext>
            </a:extLst>
          </p:cNvPr>
          <p:cNvSpPr/>
          <p:nvPr/>
        </p:nvSpPr>
        <p:spPr>
          <a:xfrm>
            <a:off x="1059871" y="2175172"/>
            <a:ext cx="6587836" cy="34082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0989D9-5812-47C8-8607-B0C449FC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89" y="3238388"/>
            <a:ext cx="6120000" cy="1599231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77E6A2FF-DE6B-4357-8FF7-3D6CF3F6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Comentarios – R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</p:spPr>
            <p:txBody>
              <a:bodyPr anchor="ctr"/>
              <a:lstStyle/>
              <a:p>
                <a:r>
                  <a:rPr lang="es-419" dirty="0"/>
                  <a:t>Se crean antecediendo el símbolo </a:t>
                </a:r>
                <a14:m>
                  <m:oMath xmlns:m="http://schemas.openxmlformats.org/officeDocument/2006/math">
                    <m:r>
                      <a:rPr lang="es-419" i="1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4690" y="1825625"/>
                <a:ext cx="3609109" cy="4351338"/>
              </a:xfrm>
              <a:blipFill>
                <a:blip r:embed="rId2"/>
                <a:stretch>
                  <a:fillRect l="-3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DFAF3-FB1D-6D46-B6BA-C22F08E0C0AE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EE83C-BE12-8047-A35E-DCF80362FE78}"/>
              </a:ext>
            </a:extLst>
          </p:cNvPr>
          <p:cNvSpPr/>
          <p:nvPr/>
        </p:nvSpPr>
        <p:spPr>
          <a:xfrm>
            <a:off x="1059871" y="2424562"/>
            <a:ext cx="6587836" cy="34082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243E6-5DD3-4671-8A83-959BC410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89" y="3946415"/>
            <a:ext cx="6120000" cy="358721"/>
          </a:xfrm>
          <a:prstGeom prst="rect">
            <a:avLst/>
          </a:prstGeom>
        </p:spPr>
      </p:pic>
      <p:pic>
        <p:nvPicPr>
          <p:cNvPr id="8" name="Picture 2" descr="FACULTAD DE ECONOMIA">
            <a:extLst>
              <a:ext uri="{FF2B5EF4-FFF2-40B4-BE49-F238E27FC236}">
                <a16:creationId xmlns:a16="http://schemas.microsoft.com/office/drawing/2014/main" id="{013716B5-627B-4858-B1F0-260D1F59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3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Comentarios – Python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</p:spPr>
            <p:txBody>
              <a:bodyPr anchor="ctr"/>
              <a:lstStyle/>
              <a:p>
                <a:r>
                  <a:rPr lang="es-419" dirty="0"/>
                  <a:t>Se crean antecediendo el símbolo </a:t>
                </a:r>
                <a14:m>
                  <m:oMath xmlns:m="http://schemas.openxmlformats.org/officeDocument/2006/math">
                    <m:r>
                      <a:rPr lang="es-419" i="1" dirty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C3AC3-13E3-9246-B98E-FB74727BF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7926" y="1825625"/>
                <a:ext cx="3345873" cy="4351338"/>
              </a:xfrm>
              <a:blipFill>
                <a:blip r:embed="rId2"/>
                <a:stretch>
                  <a:fillRect l="-32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3914EC-B385-4140-A67E-EA3C768A5CE9}"/>
              </a:ext>
            </a:extLst>
          </p:cNvPr>
          <p:cNvSpPr/>
          <p:nvPr/>
        </p:nvSpPr>
        <p:spPr>
          <a:xfrm>
            <a:off x="1267693" y="2563112"/>
            <a:ext cx="6587836" cy="3408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760243E-7B71-4028-926D-2DD263B2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11" y="4021816"/>
            <a:ext cx="6480000" cy="624219"/>
          </a:xfrm>
          <a:prstGeom prst="rect">
            <a:avLst/>
          </a:prstGeom>
        </p:spPr>
      </p:pic>
      <p:pic>
        <p:nvPicPr>
          <p:cNvPr id="9" name="Picture 2" descr="FACULTAD DE ECONOMIA">
            <a:extLst>
              <a:ext uri="{FF2B5EF4-FFF2-40B4-BE49-F238E27FC236}">
                <a16:creationId xmlns:a16="http://schemas.microsoft.com/office/drawing/2014/main" id="{4568F91E-1AE8-4FE8-94B7-7C1FFC2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9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52A-A1EA-8B49-A941-68F4FCA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c. Directorio de trabajo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AC3-13E3-9246-B98E-FB74727B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690" y="1825625"/>
            <a:ext cx="3609109" cy="4351338"/>
          </a:xfrm>
        </p:spPr>
        <p:txBody>
          <a:bodyPr anchor="ctr">
            <a:normAutofit/>
          </a:bodyPr>
          <a:lstStyle/>
          <a:p>
            <a:r>
              <a:rPr lang="es-CO" dirty="0"/>
              <a:t>Es la carpeta raíz donde estaremos trabajando, de allí importaremos y exportaremos los archivos necesarios</a:t>
            </a:r>
          </a:p>
          <a:p>
            <a:r>
              <a:rPr lang="es-419" dirty="0"/>
              <a:t>E</a:t>
            </a:r>
            <a:r>
              <a:rPr lang="es-CO" dirty="0"/>
              <a:t>s útil definirlo al inicio del 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2CB4F-962D-6346-AC2D-6ED831EAAAE1}"/>
              </a:ext>
            </a:extLst>
          </p:cNvPr>
          <p:cNvSpPr/>
          <p:nvPr/>
        </p:nvSpPr>
        <p:spPr>
          <a:xfrm>
            <a:off x="838200" y="4959927"/>
            <a:ext cx="6587836" cy="1217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A928-ECA8-E441-8F4C-1D83DF0F0DF3}"/>
              </a:ext>
            </a:extLst>
          </p:cNvPr>
          <p:cNvSpPr/>
          <p:nvPr/>
        </p:nvSpPr>
        <p:spPr>
          <a:xfrm>
            <a:off x="838200" y="3498275"/>
            <a:ext cx="6587836" cy="12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A42-A029-9047-AC27-57257B56280D}"/>
              </a:ext>
            </a:extLst>
          </p:cNvPr>
          <p:cNvSpPr/>
          <p:nvPr/>
        </p:nvSpPr>
        <p:spPr>
          <a:xfrm>
            <a:off x="838200" y="2036623"/>
            <a:ext cx="6587836" cy="1217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Stata</a:t>
            </a:r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E88B3783-84E0-45E0-8266-F2EC11C2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6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1017</Words>
  <Application>Microsoft Office PowerPoint</Application>
  <PresentationFormat>Panorámica</PresentationFormat>
  <Paragraphs>308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FontAwesome</vt:lpstr>
      <vt:lpstr>Office Theme</vt:lpstr>
      <vt:lpstr>Clase 4: Inicio básico y formas de organizar información</vt:lpstr>
      <vt:lpstr>Contenido</vt:lpstr>
      <vt:lpstr> Inicio básico</vt:lpstr>
      <vt:lpstr>a. Interfaz de usuario</vt:lpstr>
      <vt:lpstr>b. Comentarios</vt:lpstr>
      <vt:lpstr>Comentarios – Stata</vt:lpstr>
      <vt:lpstr>Comentarios – R</vt:lpstr>
      <vt:lpstr>Comentarios – Python</vt:lpstr>
      <vt:lpstr>c. Directorio de trabajo</vt:lpstr>
      <vt:lpstr>Directorio de trabajo – Stata</vt:lpstr>
      <vt:lpstr>Directorio de trabajo – R</vt:lpstr>
      <vt:lpstr>Directorio de trabajo – Python</vt:lpstr>
      <vt:lpstr>d. Atajos de teclado del editor</vt:lpstr>
      <vt:lpstr>d. Documentación</vt:lpstr>
      <vt:lpstr>d. Documentación</vt:lpstr>
      <vt:lpstr>d. Documentación</vt:lpstr>
      <vt:lpstr>Documentación – Stata</vt:lpstr>
      <vt:lpstr>Documentación – R</vt:lpstr>
      <vt:lpstr>Documentación – Python</vt:lpstr>
      <vt:lpstr>2. Formas de organizar información</vt:lpstr>
      <vt:lpstr>Tipos de datos</vt:lpstr>
      <vt:lpstr>Formas de almacenamiento de información</vt:lpstr>
      <vt:lpstr>a. Variables</vt:lpstr>
      <vt:lpstr>Variables – Stata</vt:lpstr>
      <vt:lpstr>Variables – R</vt:lpstr>
      <vt:lpstr>Variables – Python</vt:lpstr>
      <vt:lpstr>b. Matrices</vt:lpstr>
      <vt:lpstr>Matrices – Stata – Escalares</vt:lpstr>
      <vt:lpstr>Matrices – Stata</vt:lpstr>
      <vt:lpstr>Matrices – R</vt:lpstr>
      <vt:lpstr>Matrices – Python</vt:lpstr>
      <vt:lpstr>c. Listas</vt:lpstr>
      <vt:lpstr>Listas – R</vt:lpstr>
      <vt:lpstr>Listas – Python</vt:lpstr>
      <vt:lpstr>d. Diccionarios</vt:lpstr>
      <vt:lpstr>Diccionarios – R</vt:lpstr>
      <vt:lpstr>Diccionarios – Python</vt:lpstr>
      <vt:lpstr>e. Dataframes</vt:lpstr>
      <vt:lpstr>Dataframes – Stata</vt:lpstr>
      <vt:lpstr>Dataframes – R</vt:lpstr>
      <vt:lpstr>Dataframes –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Fayber Alfonso Acosta Pardo</cp:lastModifiedBy>
  <cp:revision>26</cp:revision>
  <dcterms:created xsi:type="dcterms:W3CDTF">2021-03-12T12:09:31Z</dcterms:created>
  <dcterms:modified xsi:type="dcterms:W3CDTF">2021-04-29T20:00:05Z</dcterms:modified>
</cp:coreProperties>
</file>